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75" r:id="rId3"/>
    <p:sldMasterId id="2147483690" r:id="rId4"/>
  </p:sldMasterIdLst>
  <p:notesMasterIdLst>
    <p:notesMasterId r:id="rId24"/>
  </p:notesMasterIdLst>
  <p:sldIdLst>
    <p:sldId id="256" r:id="rId5"/>
    <p:sldId id="1224" r:id="rId6"/>
    <p:sldId id="1225" r:id="rId7"/>
    <p:sldId id="1226" r:id="rId8"/>
    <p:sldId id="1227" r:id="rId9"/>
    <p:sldId id="1228" r:id="rId10"/>
    <p:sldId id="1229" r:id="rId11"/>
    <p:sldId id="1230" r:id="rId12"/>
    <p:sldId id="1231" r:id="rId13"/>
    <p:sldId id="1232" r:id="rId14"/>
    <p:sldId id="1233" r:id="rId15"/>
    <p:sldId id="1234" r:id="rId16"/>
    <p:sldId id="1235" r:id="rId17"/>
    <p:sldId id="1236" r:id="rId18"/>
    <p:sldId id="1237" r:id="rId19"/>
    <p:sldId id="1238" r:id="rId20"/>
    <p:sldId id="1239" r:id="rId21"/>
    <p:sldId id="1223" r:id="rId22"/>
    <p:sldId id="313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 04" initials="ORE0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FDB515"/>
    <a:srgbClr val="73A5C2"/>
    <a:srgbClr val="F26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3CB"/>
          </a:solidFill>
        </a:fill>
      </a:tcStyle>
    </a:wholeTbl>
    <a:band2H>
      <a:tcTxStyle/>
      <a:tcStyle>
        <a:tcBdr/>
        <a:fill>
          <a:solidFill>
            <a:srgbClr val="FD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D0"/>
          </a:solidFill>
        </a:fill>
      </a:tcStyle>
    </a:wholeTbl>
    <a:band2H>
      <a:tcTxStyle/>
      <a:tcStyle>
        <a:tcBdr/>
        <a:fill>
          <a:solidFill>
            <a:srgbClr val="E8E8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3CB"/>
          </a:solidFill>
        </a:fill>
      </a:tcStyle>
    </a:wholeTbl>
    <a:band2H>
      <a:tcTxStyle/>
      <a:tcStyle>
        <a:tcBdr/>
        <a:fill>
          <a:solidFill>
            <a:srgbClr val="FD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88822"/>
  </p:normalViewPr>
  <p:slideViewPr>
    <p:cSldViewPr snapToGrid="0" snapToObjects="1">
      <p:cViewPr varScale="1">
        <p:scale>
          <a:sx n="76" d="100"/>
          <a:sy n="76" d="100"/>
        </p:scale>
        <p:origin x="17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73354" y="4722442"/>
            <a:ext cx="5386810" cy="4057491"/>
          </a:xfrm>
          <a:prstGeom prst="rect">
            <a:avLst/>
          </a:prstGeom>
        </p:spPr>
        <p:txBody>
          <a:bodyPr lIns="89959" tIns="89959" rIns="89959" bIns="89959" anchor="ctr" anchorCtr="0">
            <a:noAutofit/>
          </a:bodyPr>
          <a:lstStyle/>
          <a:p>
            <a:endParaRPr lang="en-US"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676275"/>
            <a:ext cx="4510088" cy="33829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126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14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2"/>
          <a:srcRect t="33848" b="648"/>
          <a:stretch>
            <a:fillRect/>
          </a:stretch>
        </p:blipFill>
        <p:spPr>
          <a:xfrm>
            <a:off x="-2" y="0"/>
            <a:ext cx="9144004" cy="5030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 26"/>
          <p:cNvGrpSpPr/>
          <p:nvPr/>
        </p:nvGrpSpPr>
        <p:grpSpPr>
          <a:xfrm>
            <a:off x="496176" y="5451817"/>
            <a:ext cx="3105481" cy="975085"/>
            <a:chOff x="0" y="0"/>
            <a:chExt cx="3105480" cy="975083"/>
          </a:xfrm>
        </p:grpSpPr>
        <p:sp>
          <p:nvSpPr>
            <p:cNvPr id="34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496176" y="320633"/>
            <a:ext cx="6807150" cy="254354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6176" y="2924299"/>
            <a:ext cx="6814615" cy="1752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5" name="Picture 27" descr="Picture 27"/>
          <p:cNvPicPr>
            <a:picLocks noChangeAspect="1"/>
          </p:cNvPicPr>
          <p:nvPr/>
        </p:nvPicPr>
        <p:blipFill>
          <a:blip r:embed="rId2"/>
          <a:srcRect t="33848" b="648"/>
          <a:stretch>
            <a:fillRect/>
          </a:stretch>
        </p:blipFill>
        <p:spPr>
          <a:xfrm>
            <a:off x="-2" y="0"/>
            <a:ext cx="9144004" cy="5030078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614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633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615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6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7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8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19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0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1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2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3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4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5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6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7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8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29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30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31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32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635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DIN"/>
                <a:ea typeface="DIN"/>
                <a:cs typeface="DIN"/>
                <a:sym typeface="DIN"/>
              </a:defRPr>
            </a:pPr>
            <a:endParaRPr/>
          </a:p>
        </p:txBody>
      </p:sp>
      <p:sp>
        <p:nvSpPr>
          <p:cNvPr id="63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DIN"/>
                <a:ea typeface="DIN"/>
                <a:cs typeface="DIN"/>
                <a:sym typeface="DIN"/>
              </a:defRPr>
            </a:pPr>
            <a:endParaRPr/>
          </a:p>
        </p:txBody>
      </p:sp>
      <p:sp>
        <p:nvSpPr>
          <p:cNvPr id="637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6222672" cy="1224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/>
                </a:solidFill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grpSp>
        <p:nvGrpSpPr>
          <p:cNvPr id="656" name="Group 2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638" name="Freeform 6"/>
            <p:cNvSpPr/>
            <p:nvPr/>
          </p:nvSpPr>
          <p:spPr>
            <a:xfrm>
              <a:off x="0" y="339271"/>
              <a:ext cx="14898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39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0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1" name="Freeform 9"/>
            <p:cNvSpPr/>
            <p:nvPr/>
          </p:nvSpPr>
          <p:spPr>
            <a:xfrm>
              <a:off x="503104" y="339271"/>
              <a:ext cx="173011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2" name="Freeform 10"/>
            <p:cNvSpPr/>
            <p:nvPr/>
          </p:nvSpPr>
          <p:spPr>
            <a:xfrm>
              <a:off x="669906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3" name="Freeform 11"/>
            <p:cNvSpPr/>
            <p:nvPr/>
          </p:nvSpPr>
          <p:spPr>
            <a:xfrm>
              <a:off x="858300" y="339271"/>
              <a:ext cx="154117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4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5" name="Freeform 13"/>
            <p:cNvSpPr/>
            <p:nvPr/>
          </p:nvSpPr>
          <p:spPr>
            <a:xfrm>
              <a:off x="1242916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6" name="Freeform 14"/>
            <p:cNvSpPr/>
            <p:nvPr/>
          </p:nvSpPr>
          <p:spPr>
            <a:xfrm>
              <a:off x="521458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7" name="Freeform 15"/>
            <p:cNvSpPr/>
            <p:nvPr/>
          </p:nvSpPr>
          <p:spPr>
            <a:xfrm>
              <a:off x="604049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8" name="Freeform 16"/>
            <p:cNvSpPr/>
            <p:nvPr/>
          </p:nvSpPr>
          <p:spPr>
            <a:xfrm>
              <a:off x="700945" y="111741"/>
              <a:ext cx="3778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49" name="Freeform 17"/>
            <p:cNvSpPr/>
            <p:nvPr/>
          </p:nvSpPr>
          <p:spPr>
            <a:xfrm>
              <a:off x="806478" y="61808"/>
              <a:ext cx="32120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0" name="Freeform 18"/>
            <p:cNvSpPr/>
            <p:nvPr/>
          </p:nvSpPr>
          <p:spPr>
            <a:xfrm>
              <a:off x="913900" y="26991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1" name="Freeform 19"/>
            <p:cNvSpPr/>
            <p:nvPr/>
          </p:nvSpPr>
          <p:spPr>
            <a:xfrm>
              <a:off x="1015655" y="6208"/>
              <a:ext cx="46155" cy="14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2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3" name="Freeform 21"/>
            <p:cNvSpPr/>
            <p:nvPr/>
          </p:nvSpPr>
          <p:spPr>
            <a:xfrm>
              <a:off x="1212686" y="11336"/>
              <a:ext cx="95008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4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655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</p:grpSp>
      <p:sp>
        <p:nvSpPr>
          <p:cNvPr id="6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1654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b="1">
                <a:latin typeface="DIN"/>
                <a:ea typeface="DIN"/>
                <a:cs typeface="DIN"/>
                <a:sym typeface="D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664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683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665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6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7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8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69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0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1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2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3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4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5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6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7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8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79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80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81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82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68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DIN"/>
                <a:ea typeface="DIN"/>
                <a:cs typeface="DIN"/>
                <a:sym typeface="DIN"/>
              </a:defRPr>
            </a:pPr>
            <a:endParaRPr/>
          </a:p>
        </p:txBody>
      </p:sp>
      <p:sp>
        <p:nvSpPr>
          <p:cNvPr id="6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1654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b="1">
                <a:latin typeface="DIN"/>
                <a:ea typeface="DIN"/>
                <a:cs typeface="DIN"/>
                <a:sym typeface="D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693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712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694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5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6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7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8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699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0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1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2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3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4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5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6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7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8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09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10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711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520700" y="180272"/>
            <a:ext cx="8070475" cy="5486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sp>
        <p:nvSpPr>
          <p:cNvPr id="7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49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41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35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82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2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64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3" name="Picture 27" descr="Picture 27"/>
          <p:cNvPicPr>
            <a:picLocks noChangeAspect="1"/>
          </p:cNvPicPr>
          <p:nvPr/>
        </p:nvPicPr>
        <p:blipFill>
          <a:blip r:embed="rId2"/>
          <a:srcRect t="33086" b="1379"/>
          <a:stretch>
            <a:fillRect/>
          </a:stretch>
        </p:blipFill>
        <p:spPr>
          <a:xfrm rot="10800000" flipH="1">
            <a:off x="0" y="-1"/>
            <a:ext cx="9144000" cy="50300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Group 26"/>
          <p:cNvGrpSpPr/>
          <p:nvPr/>
        </p:nvGrpSpPr>
        <p:grpSpPr>
          <a:xfrm>
            <a:off x="496176" y="5451817"/>
            <a:ext cx="3105481" cy="975085"/>
            <a:chOff x="0" y="0"/>
            <a:chExt cx="3105480" cy="975083"/>
          </a:xfrm>
        </p:grpSpPr>
        <p:sp>
          <p:nvSpPr>
            <p:cNvPr id="84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496176" y="320633"/>
            <a:ext cx="6807150" cy="254354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6176" y="2924299"/>
            <a:ext cx="6814615" cy="1752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5" name="Picture 28" descr="Picture 28"/>
          <p:cNvPicPr>
            <a:picLocks noChangeAspect="1"/>
          </p:cNvPicPr>
          <p:nvPr/>
        </p:nvPicPr>
        <p:blipFill>
          <a:blip r:embed="rId2"/>
          <a:srcRect t="33086" b="1379"/>
          <a:stretch>
            <a:fillRect/>
          </a:stretch>
        </p:blipFill>
        <p:spPr>
          <a:xfrm rot="10800000" flipH="1">
            <a:off x="0" y="-1"/>
            <a:ext cx="9144000" cy="503008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54854"/>
            <a:ext cx="9144000" cy="3623223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9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42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24165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4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220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86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82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54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7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169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88" name="Picture 52" descr="Picture 52"/>
          <p:cNvPicPr>
            <a:picLocks noChangeAspect="1"/>
          </p:cNvPicPr>
          <p:nvPr/>
        </p:nvPicPr>
        <p:blipFill>
          <a:blip r:embed="rId2"/>
          <a:srcRect l="6615" t="2065" r="80083" b="1471"/>
          <a:stretch>
            <a:fillRect/>
          </a:stretch>
        </p:blipFill>
        <p:spPr>
          <a:xfrm rot="5400000">
            <a:off x="3820884" y="-2080448"/>
            <a:ext cx="1502229" cy="9143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53" descr="Picture 53"/>
          <p:cNvPicPr>
            <a:picLocks noChangeAspect="1"/>
          </p:cNvPicPr>
          <p:nvPr/>
        </p:nvPicPr>
        <p:blipFill>
          <a:blip r:embed="rId3"/>
          <a:srcRect t="20282" b="20282"/>
          <a:stretch>
            <a:fillRect/>
          </a:stretch>
        </p:blipFill>
        <p:spPr>
          <a:xfrm>
            <a:off x="0" y="3242661"/>
            <a:ext cx="9144000" cy="362322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ctangle 8"/>
          <p:cNvSpPr/>
          <p:nvPr/>
        </p:nvSpPr>
        <p:spPr>
          <a:xfrm>
            <a:off x="-4" y="0"/>
            <a:ext cx="9144001" cy="17404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9" name="Group 9"/>
          <p:cNvGrpSpPr/>
          <p:nvPr/>
        </p:nvGrpSpPr>
        <p:grpSpPr>
          <a:xfrm>
            <a:off x="496176" y="382675"/>
            <a:ext cx="3105481" cy="975085"/>
            <a:chOff x="0" y="0"/>
            <a:chExt cx="3105480" cy="975083"/>
          </a:xfrm>
        </p:grpSpPr>
        <p:sp>
          <p:nvSpPr>
            <p:cNvPr id="191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3135" y="1846263"/>
            <a:ext cx="8441453" cy="124142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buClrTx/>
              <a:buSzTx/>
              <a:buFontTx/>
              <a:buNone/>
              <a:defRPr sz="4000" b="1">
                <a:solidFill>
                  <a:srgbClr val="FFFFFF"/>
                </a:solidFill>
              </a:defRPr>
            </a:lvl1pPr>
            <a:lvl2pPr marL="933450" indent="-47625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2pPr>
            <a:lvl3pPr marL="1371600" indent="-4572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3pPr>
            <a:lvl4pPr marL="1879600" indent="-5080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4pPr>
            <a:lvl5pPr marL="2336800" indent="-508000">
              <a:spcBef>
                <a:spcPts val="900"/>
              </a:spcBef>
              <a:buClrTx/>
              <a:buFontTx/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1" name="Picture 28" descr="Picture 28"/>
          <p:cNvPicPr>
            <a:picLocks noChangeAspect="1"/>
          </p:cNvPicPr>
          <p:nvPr/>
        </p:nvPicPr>
        <p:blipFill>
          <a:blip r:embed="rId2"/>
          <a:srcRect l="6615" t="2065" r="80083" b="1471"/>
          <a:stretch>
            <a:fillRect/>
          </a:stretch>
        </p:blipFill>
        <p:spPr>
          <a:xfrm rot="5400000">
            <a:off x="3820884" y="-2080448"/>
            <a:ext cx="1502229" cy="9143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30" descr="Picture 30"/>
          <p:cNvPicPr>
            <a:picLocks noChangeAspect="1"/>
          </p:cNvPicPr>
          <p:nvPr/>
        </p:nvPicPr>
        <p:blipFill>
          <a:blip r:embed="rId3"/>
          <a:srcRect t="20282" b="20282"/>
          <a:stretch>
            <a:fillRect/>
          </a:stretch>
        </p:blipFill>
        <p:spPr>
          <a:xfrm>
            <a:off x="0" y="3254853"/>
            <a:ext cx="9144000" cy="3623225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31"/>
          <p:cNvSpPr/>
          <p:nvPr/>
        </p:nvSpPr>
        <p:spPr>
          <a:xfrm>
            <a:off x="-4" y="0"/>
            <a:ext cx="9144001" cy="17404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422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509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339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985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77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gray">
          <a:xfrm>
            <a:off x="520700" y="180273"/>
            <a:ext cx="807047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cap="none"/>
            </a:lvl1pPr>
          </a:lstStyle>
          <a:p>
            <a:pPr marL="0" lvl="0" eaLnBrk="0" hangingPunct="0">
              <a:spcBef>
                <a:spcPct val="20000"/>
              </a:spcBef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719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23" descr="Picture 23"/>
          <p:cNvPicPr>
            <a:picLocks noChangeAspect="1"/>
          </p:cNvPicPr>
          <p:nvPr/>
        </p:nvPicPr>
        <p:blipFill>
          <a:blip r:embed="rId2"/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1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162" y="133350"/>
            <a:ext cx="8826501" cy="595153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1" name="Picture 5" descr="Picture 5"/>
          <p:cNvPicPr>
            <a:picLocks noChangeAspect="1"/>
          </p:cNvPicPr>
          <p:nvPr/>
        </p:nvPicPr>
        <p:blipFill>
          <a:blip r:embed="rId2"/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7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319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1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8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6222672" cy="1224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359" name="Group 6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341" name="Freeform 6"/>
            <p:cNvSpPr/>
            <p:nvPr/>
          </p:nvSpPr>
          <p:spPr>
            <a:xfrm>
              <a:off x="0" y="339271"/>
              <a:ext cx="14898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3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4" name="Freeform 9"/>
            <p:cNvSpPr/>
            <p:nvPr/>
          </p:nvSpPr>
          <p:spPr>
            <a:xfrm>
              <a:off x="503104" y="339271"/>
              <a:ext cx="173011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5" name="Freeform 10"/>
            <p:cNvSpPr/>
            <p:nvPr/>
          </p:nvSpPr>
          <p:spPr>
            <a:xfrm>
              <a:off x="669906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58300" y="339271"/>
              <a:ext cx="154117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7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8" name="Freeform 13"/>
            <p:cNvSpPr/>
            <p:nvPr/>
          </p:nvSpPr>
          <p:spPr>
            <a:xfrm>
              <a:off x="1242916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9" name="Freeform 14"/>
            <p:cNvSpPr/>
            <p:nvPr/>
          </p:nvSpPr>
          <p:spPr>
            <a:xfrm>
              <a:off x="521458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Freeform 15"/>
            <p:cNvSpPr/>
            <p:nvPr/>
          </p:nvSpPr>
          <p:spPr>
            <a:xfrm>
              <a:off x="604049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1" name="Freeform 16"/>
            <p:cNvSpPr/>
            <p:nvPr/>
          </p:nvSpPr>
          <p:spPr>
            <a:xfrm>
              <a:off x="700945" y="111741"/>
              <a:ext cx="3778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2" name="Freeform 17"/>
            <p:cNvSpPr/>
            <p:nvPr/>
          </p:nvSpPr>
          <p:spPr>
            <a:xfrm>
              <a:off x="806478" y="61808"/>
              <a:ext cx="32120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3" name="Freeform 18"/>
            <p:cNvSpPr/>
            <p:nvPr/>
          </p:nvSpPr>
          <p:spPr>
            <a:xfrm>
              <a:off x="913900" y="26991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Freeform 19"/>
            <p:cNvSpPr/>
            <p:nvPr/>
          </p:nvSpPr>
          <p:spPr>
            <a:xfrm>
              <a:off x="1015655" y="6208"/>
              <a:ext cx="46155" cy="14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6" name="Freeform 21"/>
            <p:cNvSpPr/>
            <p:nvPr/>
          </p:nvSpPr>
          <p:spPr>
            <a:xfrm>
              <a:off x="1212686" y="11336"/>
              <a:ext cx="95008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8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0" name="Rectangle 2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9" name="Group 26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361" name="Freeform 6"/>
            <p:cNvSpPr/>
            <p:nvPr/>
          </p:nvSpPr>
          <p:spPr>
            <a:xfrm>
              <a:off x="0" y="339271"/>
              <a:ext cx="14898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9"/>
            <p:cNvSpPr/>
            <p:nvPr/>
          </p:nvSpPr>
          <p:spPr>
            <a:xfrm>
              <a:off x="503104" y="339271"/>
              <a:ext cx="173011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0"/>
            <p:cNvSpPr/>
            <p:nvPr/>
          </p:nvSpPr>
          <p:spPr>
            <a:xfrm>
              <a:off x="669906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1"/>
            <p:cNvSpPr/>
            <p:nvPr/>
          </p:nvSpPr>
          <p:spPr>
            <a:xfrm>
              <a:off x="858300" y="339271"/>
              <a:ext cx="154117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3"/>
            <p:cNvSpPr/>
            <p:nvPr/>
          </p:nvSpPr>
          <p:spPr>
            <a:xfrm>
              <a:off x="1242916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4"/>
            <p:cNvSpPr/>
            <p:nvPr/>
          </p:nvSpPr>
          <p:spPr>
            <a:xfrm>
              <a:off x="521458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5"/>
            <p:cNvSpPr/>
            <p:nvPr/>
          </p:nvSpPr>
          <p:spPr>
            <a:xfrm>
              <a:off x="604049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1" name="Freeform 16"/>
            <p:cNvSpPr/>
            <p:nvPr/>
          </p:nvSpPr>
          <p:spPr>
            <a:xfrm>
              <a:off x="700945" y="111741"/>
              <a:ext cx="37788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Freeform 17"/>
            <p:cNvSpPr/>
            <p:nvPr/>
          </p:nvSpPr>
          <p:spPr>
            <a:xfrm>
              <a:off x="806478" y="61808"/>
              <a:ext cx="32120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Freeform 18"/>
            <p:cNvSpPr/>
            <p:nvPr/>
          </p:nvSpPr>
          <p:spPr>
            <a:xfrm>
              <a:off x="913900" y="26991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Freeform 19"/>
            <p:cNvSpPr/>
            <p:nvPr/>
          </p:nvSpPr>
          <p:spPr>
            <a:xfrm>
              <a:off x="1015655" y="6208"/>
              <a:ext cx="46155" cy="14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Freeform 21"/>
            <p:cNvSpPr/>
            <p:nvPr/>
          </p:nvSpPr>
          <p:spPr>
            <a:xfrm>
              <a:off x="1212686" y="11336"/>
              <a:ext cx="95008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1"/>
          <p:cNvSpPr/>
          <p:nvPr/>
        </p:nvSpPr>
        <p:spPr>
          <a:xfrm>
            <a:off x="0" y="6251171"/>
            <a:ext cx="9144000" cy="6068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39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4" y="6367322"/>
            <a:ext cx="1260214" cy="394767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Title Text"/>
          <p:cNvSpPr txBox="1">
            <a:spLocks noGrp="1"/>
          </p:cNvSpPr>
          <p:nvPr>
            <p:ph type="title"/>
          </p:nvPr>
        </p:nvSpPr>
        <p:spPr>
          <a:xfrm>
            <a:off x="380009" y="-4950"/>
            <a:ext cx="8383981" cy="844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7" name="Body Level One…"/>
          <p:cNvSpPr txBox="1">
            <a:spLocks noGrp="1"/>
          </p:cNvSpPr>
          <p:nvPr>
            <p:ph type="body" idx="1"/>
          </p:nvPr>
        </p:nvSpPr>
        <p:spPr>
          <a:xfrm>
            <a:off x="380009" y="1097280"/>
            <a:ext cx="8383981" cy="491012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Rectangle 8"/>
          <p:cNvSpPr/>
          <p:nvPr/>
        </p:nvSpPr>
        <p:spPr>
          <a:xfrm>
            <a:off x="0" y="6251171"/>
            <a:ext cx="9144000" cy="6068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4" y="6367322"/>
            <a:ext cx="1260214" cy="394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5" name="Group 29"/>
          <p:cNvGrpSpPr/>
          <p:nvPr/>
        </p:nvGrpSpPr>
        <p:grpSpPr>
          <a:xfrm>
            <a:off x="7264458" y="365740"/>
            <a:ext cx="1553308" cy="487720"/>
            <a:chOff x="0" y="0"/>
            <a:chExt cx="1553307" cy="487719"/>
          </a:xfrm>
        </p:grpSpPr>
        <p:sp>
          <p:nvSpPr>
            <p:cNvPr id="477" name="Freeform 6"/>
            <p:cNvSpPr/>
            <p:nvPr/>
          </p:nvSpPr>
          <p:spPr>
            <a:xfrm>
              <a:off x="0" y="339271"/>
              <a:ext cx="148988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Freeform 7"/>
            <p:cNvSpPr/>
            <p:nvPr/>
          </p:nvSpPr>
          <p:spPr>
            <a:xfrm>
              <a:off x="18569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Freeform 8"/>
            <p:cNvSpPr/>
            <p:nvPr/>
          </p:nvSpPr>
          <p:spPr>
            <a:xfrm>
              <a:off x="348988" y="339271"/>
              <a:ext cx="154117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0" name="Freeform 9"/>
            <p:cNvSpPr/>
            <p:nvPr/>
          </p:nvSpPr>
          <p:spPr>
            <a:xfrm>
              <a:off x="503104" y="339271"/>
              <a:ext cx="173010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Freeform 10"/>
            <p:cNvSpPr/>
            <p:nvPr/>
          </p:nvSpPr>
          <p:spPr>
            <a:xfrm>
              <a:off x="669905" y="339271"/>
              <a:ext cx="157896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Freeform 11"/>
            <p:cNvSpPr/>
            <p:nvPr/>
          </p:nvSpPr>
          <p:spPr>
            <a:xfrm>
              <a:off x="858299" y="339271"/>
              <a:ext cx="154118" cy="14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Freeform 12"/>
            <p:cNvSpPr/>
            <p:nvPr/>
          </p:nvSpPr>
          <p:spPr>
            <a:xfrm>
              <a:off x="1057220" y="339271"/>
              <a:ext cx="148449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4" name="Freeform 13"/>
            <p:cNvSpPr/>
            <p:nvPr/>
          </p:nvSpPr>
          <p:spPr>
            <a:xfrm>
              <a:off x="1242915" y="339271"/>
              <a:ext cx="131715" cy="1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5" name="Freeform 14"/>
            <p:cNvSpPr/>
            <p:nvPr/>
          </p:nvSpPr>
          <p:spPr>
            <a:xfrm>
              <a:off x="521457" y="253171"/>
              <a:ext cx="25912" cy="2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6" name="Freeform 15"/>
            <p:cNvSpPr/>
            <p:nvPr/>
          </p:nvSpPr>
          <p:spPr>
            <a:xfrm>
              <a:off x="604048" y="173549"/>
              <a:ext cx="37248" cy="4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7" name="Freeform 16"/>
            <p:cNvSpPr/>
            <p:nvPr/>
          </p:nvSpPr>
          <p:spPr>
            <a:xfrm>
              <a:off x="700945" y="111740"/>
              <a:ext cx="37787" cy="6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8" name="Freeform 17"/>
            <p:cNvSpPr/>
            <p:nvPr/>
          </p:nvSpPr>
          <p:spPr>
            <a:xfrm>
              <a:off x="806478" y="61808"/>
              <a:ext cx="32119" cy="9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9" name="Freeform 18"/>
            <p:cNvSpPr/>
            <p:nvPr/>
          </p:nvSpPr>
          <p:spPr>
            <a:xfrm>
              <a:off x="913900" y="26990"/>
              <a:ext cx="29691" cy="11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0" name="Freeform 19"/>
            <p:cNvSpPr/>
            <p:nvPr/>
          </p:nvSpPr>
          <p:spPr>
            <a:xfrm>
              <a:off x="1015655" y="6207"/>
              <a:ext cx="46154" cy="14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1" name="Freeform 20"/>
            <p:cNvSpPr/>
            <p:nvPr/>
          </p:nvSpPr>
          <p:spPr>
            <a:xfrm>
              <a:off x="1114980" y="0"/>
              <a:ext cx="68827" cy="1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2" name="Freeform 21"/>
            <p:cNvSpPr/>
            <p:nvPr/>
          </p:nvSpPr>
          <p:spPr>
            <a:xfrm>
              <a:off x="1212686" y="11336"/>
              <a:ext cx="95007" cy="17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3" name="Freeform 22"/>
            <p:cNvSpPr/>
            <p:nvPr/>
          </p:nvSpPr>
          <p:spPr>
            <a:xfrm>
              <a:off x="1308772" y="39676"/>
              <a:ext cx="122538" cy="18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4" name="Freeform 23"/>
            <p:cNvSpPr/>
            <p:nvPr/>
          </p:nvSpPr>
          <p:spPr>
            <a:xfrm>
              <a:off x="1398651" y="85020"/>
              <a:ext cx="154657" cy="19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96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 30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505" name="Rectangle 6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grpSp>
          <p:nvGrpSpPr>
            <p:cNvPr id="524" name="Group 29"/>
            <p:cNvGrpSpPr/>
            <p:nvPr/>
          </p:nvGrpSpPr>
          <p:grpSpPr>
            <a:xfrm>
              <a:off x="7264458" y="365739"/>
              <a:ext cx="1553308" cy="487721"/>
              <a:chOff x="0" y="0"/>
              <a:chExt cx="1553307" cy="487719"/>
            </a:xfrm>
          </p:grpSpPr>
          <p:sp>
            <p:nvSpPr>
              <p:cNvPr id="506" name="Freeform 6"/>
              <p:cNvSpPr/>
              <p:nvPr/>
            </p:nvSpPr>
            <p:spPr>
              <a:xfrm>
                <a:off x="0" y="339271"/>
                <a:ext cx="148988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35" y="3184"/>
                    </a:moveTo>
                    <a:lnTo>
                      <a:pt x="3835" y="9712"/>
                    </a:lnTo>
                    <a:lnTo>
                      <a:pt x="13383" y="9712"/>
                    </a:lnTo>
                    <a:lnTo>
                      <a:pt x="14635" y="9591"/>
                    </a:lnTo>
                    <a:lnTo>
                      <a:pt x="15574" y="9309"/>
                    </a:lnTo>
                    <a:lnTo>
                      <a:pt x="16317" y="8946"/>
                    </a:lnTo>
                    <a:lnTo>
                      <a:pt x="16865" y="8301"/>
                    </a:lnTo>
                    <a:lnTo>
                      <a:pt x="17217" y="7536"/>
                    </a:lnTo>
                    <a:lnTo>
                      <a:pt x="17335" y="6488"/>
                    </a:lnTo>
                    <a:lnTo>
                      <a:pt x="17217" y="5440"/>
                    </a:lnTo>
                    <a:lnTo>
                      <a:pt x="16865" y="4594"/>
                    </a:lnTo>
                    <a:lnTo>
                      <a:pt x="16317" y="4030"/>
                    </a:lnTo>
                    <a:lnTo>
                      <a:pt x="15574" y="3587"/>
                    </a:lnTo>
                    <a:lnTo>
                      <a:pt x="14635" y="3385"/>
                    </a:lnTo>
                    <a:lnTo>
                      <a:pt x="13383" y="3224"/>
                    </a:lnTo>
                    <a:lnTo>
                      <a:pt x="12013" y="3184"/>
                    </a:lnTo>
                    <a:lnTo>
                      <a:pt x="3835" y="3184"/>
                    </a:lnTo>
                    <a:close/>
                    <a:moveTo>
                      <a:pt x="0" y="0"/>
                    </a:moveTo>
                    <a:lnTo>
                      <a:pt x="12639" y="0"/>
                    </a:lnTo>
                    <a:lnTo>
                      <a:pt x="14752" y="81"/>
                    </a:lnTo>
                    <a:lnTo>
                      <a:pt x="16513" y="363"/>
                    </a:lnTo>
                    <a:lnTo>
                      <a:pt x="18039" y="766"/>
                    </a:lnTo>
                    <a:lnTo>
                      <a:pt x="19174" y="1491"/>
                    </a:lnTo>
                    <a:lnTo>
                      <a:pt x="20074" y="2337"/>
                    </a:lnTo>
                    <a:lnTo>
                      <a:pt x="20700" y="3466"/>
                    </a:lnTo>
                    <a:lnTo>
                      <a:pt x="21052" y="4796"/>
                    </a:lnTo>
                    <a:lnTo>
                      <a:pt x="21170" y="6327"/>
                    </a:lnTo>
                    <a:lnTo>
                      <a:pt x="21052" y="7818"/>
                    </a:lnTo>
                    <a:lnTo>
                      <a:pt x="20700" y="9067"/>
                    </a:lnTo>
                    <a:lnTo>
                      <a:pt x="20074" y="10155"/>
                    </a:lnTo>
                    <a:lnTo>
                      <a:pt x="19330" y="10961"/>
                    </a:lnTo>
                    <a:lnTo>
                      <a:pt x="18509" y="11687"/>
                    </a:lnTo>
                    <a:lnTo>
                      <a:pt x="17491" y="12170"/>
                    </a:lnTo>
                    <a:lnTo>
                      <a:pt x="16474" y="12533"/>
                    </a:lnTo>
                    <a:lnTo>
                      <a:pt x="15378" y="12654"/>
                    </a:lnTo>
                    <a:lnTo>
                      <a:pt x="15026" y="12654"/>
                    </a:lnTo>
                    <a:lnTo>
                      <a:pt x="21600" y="21600"/>
                    </a:lnTo>
                    <a:lnTo>
                      <a:pt x="16865" y="21600"/>
                    </a:lnTo>
                    <a:lnTo>
                      <a:pt x="10722" y="13016"/>
                    </a:lnTo>
                    <a:lnTo>
                      <a:pt x="10722" y="12936"/>
                    </a:lnTo>
                    <a:lnTo>
                      <a:pt x="3835" y="12936"/>
                    </a:lnTo>
                    <a:lnTo>
                      <a:pt x="383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07" name="Freeform 7"/>
              <p:cNvSpPr/>
              <p:nvPr/>
            </p:nvSpPr>
            <p:spPr>
              <a:xfrm>
                <a:off x="18569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475" y="0"/>
                    </a:lnTo>
                    <a:lnTo>
                      <a:pt x="20139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139" y="3184"/>
                    </a:lnTo>
                    <a:lnTo>
                      <a:pt x="19475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5669" y="8785"/>
                    </a:lnTo>
                    <a:lnTo>
                      <a:pt x="16377" y="8946"/>
                    </a:lnTo>
                    <a:lnTo>
                      <a:pt x="16997" y="9309"/>
                    </a:lnTo>
                    <a:lnTo>
                      <a:pt x="17351" y="9793"/>
                    </a:lnTo>
                    <a:lnTo>
                      <a:pt x="17528" y="10437"/>
                    </a:lnTo>
                    <a:lnTo>
                      <a:pt x="17351" y="11122"/>
                    </a:lnTo>
                    <a:lnTo>
                      <a:pt x="16997" y="11606"/>
                    </a:lnTo>
                    <a:lnTo>
                      <a:pt x="16377" y="11969"/>
                    </a:lnTo>
                    <a:lnTo>
                      <a:pt x="1566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830" y="18296"/>
                    </a:lnTo>
                    <a:lnTo>
                      <a:pt x="20538" y="18416"/>
                    </a:lnTo>
                    <a:lnTo>
                      <a:pt x="21157" y="18779"/>
                    </a:lnTo>
                    <a:lnTo>
                      <a:pt x="21556" y="19263"/>
                    </a:lnTo>
                    <a:lnTo>
                      <a:pt x="21600" y="19907"/>
                    </a:lnTo>
                    <a:lnTo>
                      <a:pt x="21556" y="20633"/>
                    </a:lnTo>
                    <a:lnTo>
                      <a:pt x="21157" y="21116"/>
                    </a:lnTo>
                    <a:lnTo>
                      <a:pt x="20538" y="21479"/>
                    </a:lnTo>
                    <a:lnTo>
                      <a:pt x="1983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08" name="Freeform 8"/>
              <p:cNvSpPr/>
              <p:nvPr/>
            </p:nvSpPr>
            <p:spPr>
              <a:xfrm>
                <a:off x="348988" y="339271"/>
                <a:ext cx="154117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" y="0"/>
                    </a:moveTo>
                    <a:lnTo>
                      <a:pt x="2459" y="161"/>
                    </a:lnTo>
                    <a:lnTo>
                      <a:pt x="2988" y="484"/>
                    </a:lnTo>
                    <a:lnTo>
                      <a:pt x="3367" y="1048"/>
                    </a:lnTo>
                    <a:lnTo>
                      <a:pt x="10592" y="17369"/>
                    </a:lnTo>
                    <a:lnTo>
                      <a:pt x="10781" y="17731"/>
                    </a:lnTo>
                    <a:lnTo>
                      <a:pt x="18309" y="1048"/>
                    </a:lnTo>
                    <a:lnTo>
                      <a:pt x="18687" y="484"/>
                    </a:lnTo>
                    <a:lnTo>
                      <a:pt x="19217" y="81"/>
                    </a:lnTo>
                    <a:lnTo>
                      <a:pt x="19898" y="0"/>
                    </a:lnTo>
                    <a:lnTo>
                      <a:pt x="20465" y="81"/>
                    </a:lnTo>
                    <a:lnTo>
                      <a:pt x="20957" y="363"/>
                    </a:lnTo>
                    <a:lnTo>
                      <a:pt x="21335" y="846"/>
                    </a:lnTo>
                    <a:lnTo>
                      <a:pt x="21600" y="1410"/>
                    </a:lnTo>
                    <a:lnTo>
                      <a:pt x="21600" y="2055"/>
                    </a:lnTo>
                    <a:lnTo>
                      <a:pt x="21487" y="2700"/>
                    </a:lnTo>
                    <a:lnTo>
                      <a:pt x="12748" y="21600"/>
                    </a:lnTo>
                    <a:lnTo>
                      <a:pt x="8814" y="21600"/>
                    </a:lnTo>
                    <a:lnTo>
                      <a:pt x="227" y="2700"/>
                    </a:lnTo>
                    <a:lnTo>
                      <a:pt x="0" y="2055"/>
                    </a:lnTo>
                    <a:lnTo>
                      <a:pt x="76" y="1410"/>
                    </a:lnTo>
                    <a:lnTo>
                      <a:pt x="265" y="846"/>
                    </a:lnTo>
                    <a:lnTo>
                      <a:pt x="681" y="363"/>
                    </a:lnTo>
                    <a:lnTo>
                      <a:pt x="1211" y="81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09" name="Freeform 9"/>
              <p:cNvSpPr/>
              <p:nvPr/>
            </p:nvSpPr>
            <p:spPr>
              <a:xfrm>
                <a:off x="503104" y="339271"/>
                <a:ext cx="173010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2821"/>
                    </a:moveTo>
                    <a:lnTo>
                      <a:pt x="6773" y="13218"/>
                    </a:lnTo>
                    <a:lnTo>
                      <a:pt x="14928" y="13218"/>
                    </a:lnTo>
                    <a:lnTo>
                      <a:pt x="10817" y="2821"/>
                    </a:lnTo>
                    <a:close/>
                    <a:moveTo>
                      <a:pt x="8896" y="0"/>
                    </a:moveTo>
                    <a:lnTo>
                      <a:pt x="12839" y="0"/>
                    </a:lnTo>
                    <a:lnTo>
                      <a:pt x="21600" y="21600"/>
                    </a:lnTo>
                    <a:lnTo>
                      <a:pt x="18129" y="21600"/>
                    </a:lnTo>
                    <a:lnTo>
                      <a:pt x="16242" y="16684"/>
                    </a:lnTo>
                    <a:lnTo>
                      <a:pt x="16175" y="16522"/>
                    </a:lnTo>
                    <a:lnTo>
                      <a:pt x="5425" y="16522"/>
                    </a:lnTo>
                    <a:lnTo>
                      <a:pt x="3471" y="21600"/>
                    </a:lnTo>
                    <a:lnTo>
                      <a:pt x="0" y="2160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0" name="Freeform 10"/>
              <p:cNvSpPr/>
              <p:nvPr/>
            </p:nvSpPr>
            <p:spPr>
              <a:xfrm>
                <a:off x="669905" y="339271"/>
                <a:ext cx="157896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0"/>
                    </a:moveTo>
                    <a:lnTo>
                      <a:pt x="20123" y="0"/>
                    </a:lnTo>
                    <a:lnTo>
                      <a:pt x="20677" y="81"/>
                    </a:lnTo>
                    <a:lnTo>
                      <a:pt x="21194" y="484"/>
                    </a:lnTo>
                    <a:lnTo>
                      <a:pt x="21526" y="1007"/>
                    </a:lnTo>
                    <a:lnTo>
                      <a:pt x="21600" y="1612"/>
                    </a:lnTo>
                    <a:lnTo>
                      <a:pt x="21526" y="2257"/>
                    </a:lnTo>
                    <a:lnTo>
                      <a:pt x="21194" y="2821"/>
                    </a:lnTo>
                    <a:lnTo>
                      <a:pt x="20677" y="3184"/>
                    </a:lnTo>
                    <a:lnTo>
                      <a:pt x="20123" y="3304"/>
                    </a:lnTo>
                    <a:lnTo>
                      <a:pt x="12628" y="3304"/>
                    </a:lnTo>
                    <a:lnTo>
                      <a:pt x="12628" y="21600"/>
                    </a:lnTo>
                    <a:lnTo>
                      <a:pt x="9009" y="21600"/>
                    </a:lnTo>
                    <a:lnTo>
                      <a:pt x="9009" y="3304"/>
                    </a:lnTo>
                    <a:lnTo>
                      <a:pt x="1551" y="3304"/>
                    </a:lnTo>
                    <a:lnTo>
                      <a:pt x="960" y="3184"/>
                    </a:lnTo>
                    <a:lnTo>
                      <a:pt x="443" y="2821"/>
                    </a:lnTo>
                    <a:lnTo>
                      <a:pt x="148" y="2257"/>
                    </a:lnTo>
                    <a:lnTo>
                      <a:pt x="0" y="1612"/>
                    </a:lnTo>
                    <a:lnTo>
                      <a:pt x="148" y="1007"/>
                    </a:lnTo>
                    <a:lnTo>
                      <a:pt x="443" y="484"/>
                    </a:lnTo>
                    <a:lnTo>
                      <a:pt x="960" y="8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1" name="Freeform 11"/>
              <p:cNvSpPr/>
              <p:nvPr/>
            </p:nvSpPr>
            <p:spPr>
              <a:xfrm>
                <a:off x="858299" y="339271"/>
                <a:ext cx="154118" cy="148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" y="0"/>
                    </a:moveTo>
                    <a:lnTo>
                      <a:pt x="2572" y="157"/>
                    </a:lnTo>
                    <a:lnTo>
                      <a:pt x="3178" y="550"/>
                    </a:lnTo>
                    <a:lnTo>
                      <a:pt x="3556" y="1178"/>
                    </a:lnTo>
                    <a:lnTo>
                      <a:pt x="3707" y="1924"/>
                    </a:lnTo>
                    <a:lnTo>
                      <a:pt x="3707" y="12567"/>
                    </a:lnTo>
                    <a:lnTo>
                      <a:pt x="3821" y="13431"/>
                    </a:lnTo>
                    <a:lnTo>
                      <a:pt x="3972" y="14256"/>
                    </a:lnTo>
                    <a:lnTo>
                      <a:pt x="4237" y="15081"/>
                    </a:lnTo>
                    <a:lnTo>
                      <a:pt x="4615" y="15827"/>
                    </a:lnTo>
                    <a:lnTo>
                      <a:pt x="5145" y="16534"/>
                    </a:lnTo>
                    <a:lnTo>
                      <a:pt x="5901" y="17162"/>
                    </a:lnTo>
                    <a:lnTo>
                      <a:pt x="6809" y="17633"/>
                    </a:lnTo>
                    <a:lnTo>
                      <a:pt x="7868" y="18026"/>
                    </a:lnTo>
                    <a:lnTo>
                      <a:pt x="9268" y="18223"/>
                    </a:lnTo>
                    <a:lnTo>
                      <a:pt x="10819" y="18301"/>
                    </a:lnTo>
                    <a:lnTo>
                      <a:pt x="12408" y="18223"/>
                    </a:lnTo>
                    <a:lnTo>
                      <a:pt x="13732" y="18026"/>
                    </a:lnTo>
                    <a:lnTo>
                      <a:pt x="14791" y="17633"/>
                    </a:lnTo>
                    <a:lnTo>
                      <a:pt x="15737" y="17162"/>
                    </a:lnTo>
                    <a:lnTo>
                      <a:pt x="16455" y="16534"/>
                    </a:lnTo>
                    <a:lnTo>
                      <a:pt x="16985" y="15827"/>
                    </a:lnTo>
                    <a:lnTo>
                      <a:pt x="17363" y="15081"/>
                    </a:lnTo>
                    <a:lnTo>
                      <a:pt x="17628" y="14256"/>
                    </a:lnTo>
                    <a:lnTo>
                      <a:pt x="17779" y="13431"/>
                    </a:lnTo>
                    <a:lnTo>
                      <a:pt x="17893" y="12567"/>
                    </a:lnTo>
                    <a:lnTo>
                      <a:pt x="17893" y="1924"/>
                    </a:lnTo>
                    <a:lnTo>
                      <a:pt x="18044" y="1178"/>
                    </a:lnTo>
                    <a:lnTo>
                      <a:pt x="18422" y="550"/>
                    </a:lnTo>
                    <a:lnTo>
                      <a:pt x="19028" y="157"/>
                    </a:lnTo>
                    <a:lnTo>
                      <a:pt x="19746" y="0"/>
                    </a:lnTo>
                    <a:lnTo>
                      <a:pt x="20465" y="157"/>
                    </a:lnTo>
                    <a:lnTo>
                      <a:pt x="21070" y="550"/>
                    </a:lnTo>
                    <a:lnTo>
                      <a:pt x="21449" y="1178"/>
                    </a:lnTo>
                    <a:lnTo>
                      <a:pt x="21600" y="1924"/>
                    </a:lnTo>
                    <a:lnTo>
                      <a:pt x="21600" y="12017"/>
                    </a:lnTo>
                    <a:lnTo>
                      <a:pt x="21449" y="14060"/>
                    </a:lnTo>
                    <a:lnTo>
                      <a:pt x="21070" y="15788"/>
                    </a:lnTo>
                    <a:lnTo>
                      <a:pt x="20427" y="17359"/>
                    </a:lnTo>
                    <a:lnTo>
                      <a:pt x="19406" y="18655"/>
                    </a:lnTo>
                    <a:lnTo>
                      <a:pt x="18233" y="19676"/>
                    </a:lnTo>
                    <a:lnTo>
                      <a:pt x="16796" y="20500"/>
                    </a:lnTo>
                    <a:lnTo>
                      <a:pt x="15056" y="21129"/>
                    </a:lnTo>
                    <a:lnTo>
                      <a:pt x="13089" y="21482"/>
                    </a:lnTo>
                    <a:lnTo>
                      <a:pt x="10819" y="21600"/>
                    </a:lnTo>
                    <a:lnTo>
                      <a:pt x="8511" y="21482"/>
                    </a:lnTo>
                    <a:lnTo>
                      <a:pt x="6544" y="21129"/>
                    </a:lnTo>
                    <a:lnTo>
                      <a:pt x="4842" y="20500"/>
                    </a:lnTo>
                    <a:lnTo>
                      <a:pt x="3367" y="19676"/>
                    </a:lnTo>
                    <a:lnTo>
                      <a:pt x="2194" y="18655"/>
                    </a:lnTo>
                    <a:lnTo>
                      <a:pt x="1211" y="17359"/>
                    </a:lnTo>
                    <a:lnTo>
                      <a:pt x="530" y="15788"/>
                    </a:lnTo>
                    <a:lnTo>
                      <a:pt x="151" y="14060"/>
                    </a:lnTo>
                    <a:lnTo>
                      <a:pt x="0" y="12017"/>
                    </a:lnTo>
                    <a:lnTo>
                      <a:pt x="0" y="1924"/>
                    </a:lnTo>
                    <a:lnTo>
                      <a:pt x="151" y="1178"/>
                    </a:lnTo>
                    <a:lnTo>
                      <a:pt x="530" y="550"/>
                    </a:lnTo>
                    <a:lnTo>
                      <a:pt x="1135" y="157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2" name="Freeform 12"/>
              <p:cNvSpPr/>
              <p:nvPr/>
            </p:nvSpPr>
            <p:spPr>
              <a:xfrm>
                <a:off x="1057220" y="339271"/>
                <a:ext cx="148449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0" y="3184"/>
                    </a:moveTo>
                    <a:lnTo>
                      <a:pt x="3770" y="9712"/>
                    </a:lnTo>
                    <a:lnTo>
                      <a:pt x="13431" y="9712"/>
                    </a:lnTo>
                    <a:lnTo>
                      <a:pt x="14609" y="9591"/>
                    </a:lnTo>
                    <a:lnTo>
                      <a:pt x="15631" y="9309"/>
                    </a:lnTo>
                    <a:lnTo>
                      <a:pt x="16377" y="8946"/>
                    </a:lnTo>
                    <a:lnTo>
                      <a:pt x="16927" y="8301"/>
                    </a:lnTo>
                    <a:lnTo>
                      <a:pt x="17280" y="7536"/>
                    </a:lnTo>
                    <a:lnTo>
                      <a:pt x="17398" y="6488"/>
                    </a:lnTo>
                    <a:lnTo>
                      <a:pt x="17280" y="5440"/>
                    </a:lnTo>
                    <a:lnTo>
                      <a:pt x="16927" y="4594"/>
                    </a:lnTo>
                    <a:lnTo>
                      <a:pt x="16377" y="4030"/>
                    </a:lnTo>
                    <a:lnTo>
                      <a:pt x="15631" y="3587"/>
                    </a:lnTo>
                    <a:lnTo>
                      <a:pt x="14609" y="3385"/>
                    </a:lnTo>
                    <a:lnTo>
                      <a:pt x="13431" y="3224"/>
                    </a:lnTo>
                    <a:lnTo>
                      <a:pt x="12057" y="3184"/>
                    </a:lnTo>
                    <a:lnTo>
                      <a:pt x="3770" y="3184"/>
                    </a:lnTo>
                    <a:close/>
                    <a:moveTo>
                      <a:pt x="0" y="0"/>
                    </a:moveTo>
                    <a:lnTo>
                      <a:pt x="12685" y="0"/>
                    </a:lnTo>
                    <a:lnTo>
                      <a:pt x="14806" y="81"/>
                    </a:lnTo>
                    <a:lnTo>
                      <a:pt x="16573" y="363"/>
                    </a:lnTo>
                    <a:lnTo>
                      <a:pt x="18026" y="766"/>
                    </a:lnTo>
                    <a:lnTo>
                      <a:pt x="19204" y="1491"/>
                    </a:lnTo>
                    <a:lnTo>
                      <a:pt x="20068" y="2337"/>
                    </a:lnTo>
                    <a:lnTo>
                      <a:pt x="20697" y="3466"/>
                    </a:lnTo>
                    <a:lnTo>
                      <a:pt x="21089" y="4796"/>
                    </a:lnTo>
                    <a:lnTo>
                      <a:pt x="21168" y="6327"/>
                    </a:lnTo>
                    <a:lnTo>
                      <a:pt x="21089" y="7818"/>
                    </a:lnTo>
                    <a:lnTo>
                      <a:pt x="20697" y="9067"/>
                    </a:lnTo>
                    <a:lnTo>
                      <a:pt x="20147" y="10155"/>
                    </a:lnTo>
                    <a:lnTo>
                      <a:pt x="19401" y="10961"/>
                    </a:lnTo>
                    <a:lnTo>
                      <a:pt x="18497" y="11687"/>
                    </a:lnTo>
                    <a:lnTo>
                      <a:pt x="17555" y="12170"/>
                    </a:lnTo>
                    <a:lnTo>
                      <a:pt x="16455" y="12533"/>
                    </a:lnTo>
                    <a:lnTo>
                      <a:pt x="15434" y="12654"/>
                    </a:lnTo>
                    <a:lnTo>
                      <a:pt x="15081" y="12654"/>
                    </a:lnTo>
                    <a:lnTo>
                      <a:pt x="21600" y="21600"/>
                    </a:lnTo>
                    <a:lnTo>
                      <a:pt x="16927" y="21600"/>
                    </a:lnTo>
                    <a:lnTo>
                      <a:pt x="10761" y="13016"/>
                    </a:lnTo>
                    <a:lnTo>
                      <a:pt x="10682" y="12936"/>
                    </a:lnTo>
                    <a:lnTo>
                      <a:pt x="3770" y="12936"/>
                    </a:lnTo>
                    <a:lnTo>
                      <a:pt x="377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3" name="Freeform 13"/>
              <p:cNvSpPr/>
              <p:nvPr/>
            </p:nvSpPr>
            <p:spPr>
              <a:xfrm>
                <a:off x="1242915" y="339271"/>
                <a:ext cx="131715" cy="144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387" y="0"/>
                    </a:lnTo>
                    <a:lnTo>
                      <a:pt x="20051" y="81"/>
                    </a:lnTo>
                    <a:lnTo>
                      <a:pt x="20670" y="484"/>
                    </a:lnTo>
                    <a:lnTo>
                      <a:pt x="21069" y="1007"/>
                    </a:lnTo>
                    <a:lnTo>
                      <a:pt x="21246" y="1612"/>
                    </a:lnTo>
                    <a:lnTo>
                      <a:pt x="21069" y="2257"/>
                    </a:lnTo>
                    <a:lnTo>
                      <a:pt x="20670" y="2821"/>
                    </a:lnTo>
                    <a:lnTo>
                      <a:pt x="20051" y="3184"/>
                    </a:lnTo>
                    <a:lnTo>
                      <a:pt x="19387" y="3304"/>
                    </a:lnTo>
                    <a:lnTo>
                      <a:pt x="4293" y="3304"/>
                    </a:lnTo>
                    <a:lnTo>
                      <a:pt x="4293" y="8785"/>
                    </a:lnTo>
                    <a:lnTo>
                      <a:pt x="14739" y="8785"/>
                    </a:lnTo>
                    <a:lnTo>
                      <a:pt x="15448" y="8946"/>
                    </a:lnTo>
                    <a:lnTo>
                      <a:pt x="15979" y="9309"/>
                    </a:lnTo>
                    <a:lnTo>
                      <a:pt x="16377" y="9793"/>
                    </a:lnTo>
                    <a:lnTo>
                      <a:pt x="16510" y="10437"/>
                    </a:lnTo>
                    <a:lnTo>
                      <a:pt x="16377" y="11122"/>
                    </a:lnTo>
                    <a:lnTo>
                      <a:pt x="15979" y="11606"/>
                    </a:lnTo>
                    <a:lnTo>
                      <a:pt x="15448" y="11969"/>
                    </a:lnTo>
                    <a:lnTo>
                      <a:pt x="14739" y="12090"/>
                    </a:lnTo>
                    <a:lnTo>
                      <a:pt x="4293" y="12090"/>
                    </a:lnTo>
                    <a:lnTo>
                      <a:pt x="4293" y="18296"/>
                    </a:lnTo>
                    <a:lnTo>
                      <a:pt x="19741" y="18296"/>
                    </a:lnTo>
                    <a:lnTo>
                      <a:pt x="20538" y="18416"/>
                    </a:lnTo>
                    <a:lnTo>
                      <a:pt x="21069" y="18779"/>
                    </a:lnTo>
                    <a:lnTo>
                      <a:pt x="21467" y="19263"/>
                    </a:lnTo>
                    <a:lnTo>
                      <a:pt x="21600" y="19907"/>
                    </a:lnTo>
                    <a:lnTo>
                      <a:pt x="21467" y="20633"/>
                    </a:lnTo>
                    <a:lnTo>
                      <a:pt x="21069" y="21116"/>
                    </a:lnTo>
                    <a:lnTo>
                      <a:pt x="20538" y="21479"/>
                    </a:lnTo>
                    <a:lnTo>
                      <a:pt x="1974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4" name="Freeform 14"/>
              <p:cNvSpPr/>
              <p:nvPr/>
            </p:nvSpPr>
            <p:spPr>
              <a:xfrm>
                <a:off x="521457" y="253171"/>
                <a:ext cx="25912" cy="24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5" y="0"/>
                    </a:moveTo>
                    <a:lnTo>
                      <a:pt x="11925" y="0"/>
                    </a:lnTo>
                    <a:lnTo>
                      <a:pt x="15750" y="1174"/>
                    </a:lnTo>
                    <a:lnTo>
                      <a:pt x="18900" y="3522"/>
                    </a:lnTo>
                    <a:lnTo>
                      <a:pt x="20925" y="7278"/>
                    </a:lnTo>
                    <a:lnTo>
                      <a:pt x="21600" y="11504"/>
                    </a:lnTo>
                    <a:lnTo>
                      <a:pt x="20475" y="15496"/>
                    </a:lnTo>
                    <a:lnTo>
                      <a:pt x="18225" y="18783"/>
                    </a:lnTo>
                    <a:lnTo>
                      <a:pt x="14625" y="21365"/>
                    </a:lnTo>
                    <a:lnTo>
                      <a:pt x="10575" y="21600"/>
                    </a:lnTo>
                    <a:lnTo>
                      <a:pt x="9900" y="21600"/>
                    </a:lnTo>
                    <a:lnTo>
                      <a:pt x="5850" y="20426"/>
                    </a:lnTo>
                    <a:lnTo>
                      <a:pt x="2700" y="18078"/>
                    </a:lnTo>
                    <a:lnTo>
                      <a:pt x="900" y="14322"/>
                    </a:lnTo>
                    <a:lnTo>
                      <a:pt x="0" y="10096"/>
                    </a:lnTo>
                    <a:lnTo>
                      <a:pt x="1125" y="6104"/>
                    </a:lnTo>
                    <a:lnTo>
                      <a:pt x="3600" y="2817"/>
                    </a:lnTo>
                    <a:lnTo>
                      <a:pt x="7200" y="470"/>
                    </a:lnTo>
                    <a:lnTo>
                      <a:pt x="114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5" name="Freeform 15"/>
              <p:cNvSpPr/>
              <p:nvPr/>
            </p:nvSpPr>
            <p:spPr>
              <a:xfrm>
                <a:off x="604048" y="173549"/>
                <a:ext cx="37248" cy="44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61" y="0"/>
                    </a:moveTo>
                    <a:lnTo>
                      <a:pt x="8922" y="260"/>
                    </a:lnTo>
                    <a:lnTo>
                      <a:pt x="11426" y="1171"/>
                    </a:lnTo>
                    <a:lnTo>
                      <a:pt x="13304" y="2863"/>
                    </a:lnTo>
                    <a:lnTo>
                      <a:pt x="20661" y="12492"/>
                    </a:lnTo>
                    <a:lnTo>
                      <a:pt x="21600" y="14704"/>
                    </a:lnTo>
                    <a:lnTo>
                      <a:pt x="21600" y="17046"/>
                    </a:lnTo>
                    <a:lnTo>
                      <a:pt x="20191" y="18998"/>
                    </a:lnTo>
                    <a:lnTo>
                      <a:pt x="18000" y="20689"/>
                    </a:lnTo>
                    <a:lnTo>
                      <a:pt x="15496" y="21600"/>
                    </a:lnTo>
                    <a:lnTo>
                      <a:pt x="12522" y="21340"/>
                    </a:lnTo>
                    <a:lnTo>
                      <a:pt x="10017" y="20429"/>
                    </a:lnTo>
                    <a:lnTo>
                      <a:pt x="8139" y="18607"/>
                    </a:lnTo>
                    <a:lnTo>
                      <a:pt x="783" y="9108"/>
                    </a:lnTo>
                    <a:lnTo>
                      <a:pt x="0" y="6766"/>
                    </a:lnTo>
                    <a:lnTo>
                      <a:pt x="0" y="4554"/>
                    </a:lnTo>
                    <a:lnTo>
                      <a:pt x="1252" y="2212"/>
                    </a:lnTo>
                    <a:lnTo>
                      <a:pt x="3443" y="91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6" name="Freeform 16"/>
              <p:cNvSpPr/>
              <p:nvPr/>
            </p:nvSpPr>
            <p:spPr>
              <a:xfrm>
                <a:off x="700945" y="111740"/>
                <a:ext cx="37787" cy="69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77" y="0"/>
                    </a:moveTo>
                    <a:lnTo>
                      <a:pt x="10491" y="588"/>
                    </a:lnTo>
                    <a:lnTo>
                      <a:pt x="12651" y="1597"/>
                    </a:lnTo>
                    <a:lnTo>
                      <a:pt x="13731" y="2942"/>
                    </a:lnTo>
                    <a:lnTo>
                      <a:pt x="21600" y="16725"/>
                    </a:lnTo>
                    <a:lnTo>
                      <a:pt x="21600" y="18322"/>
                    </a:lnTo>
                    <a:lnTo>
                      <a:pt x="20829" y="19667"/>
                    </a:lnTo>
                    <a:lnTo>
                      <a:pt x="18823" y="20844"/>
                    </a:lnTo>
                    <a:lnTo>
                      <a:pt x="16200" y="21432"/>
                    </a:lnTo>
                    <a:lnTo>
                      <a:pt x="13577" y="21600"/>
                    </a:lnTo>
                    <a:lnTo>
                      <a:pt x="10800" y="21012"/>
                    </a:lnTo>
                    <a:lnTo>
                      <a:pt x="8949" y="20087"/>
                    </a:lnTo>
                    <a:lnTo>
                      <a:pt x="7560" y="18658"/>
                    </a:lnTo>
                    <a:lnTo>
                      <a:pt x="0" y="4875"/>
                    </a:lnTo>
                    <a:lnTo>
                      <a:pt x="0" y="3362"/>
                    </a:lnTo>
                    <a:lnTo>
                      <a:pt x="771" y="1933"/>
                    </a:lnTo>
                    <a:lnTo>
                      <a:pt x="2777" y="925"/>
                    </a:lnTo>
                    <a:lnTo>
                      <a:pt x="5091" y="168"/>
                    </a:lnTo>
                    <a:lnTo>
                      <a:pt x="8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7" name="Freeform 17"/>
              <p:cNvSpPr/>
              <p:nvPr/>
            </p:nvSpPr>
            <p:spPr>
              <a:xfrm>
                <a:off x="806478" y="61808"/>
                <a:ext cx="32119" cy="95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87" y="0"/>
                    </a:moveTo>
                    <a:lnTo>
                      <a:pt x="11435" y="244"/>
                    </a:lnTo>
                    <a:lnTo>
                      <a:pt x="13976" y="732"/>
                    </a:lnTo>
                    <a:lnTo>
                      <a:pt x="15792" y="1586"/>
                    </a:lnTo>
                    <a:lnTo>
                      <a:pt x="16881" y="2685"/>
                    </a:lnTo>
                    <a:lnTo>
                      <a:pt x="21600" y="18671"/>
                    </a:lnTo>
                    <a:lnTo>
                      <a:pt x="20874" y="19708"/>
                    </a:lnTo>
                    <a:lnTo>
                      <a:pt x="19422" y="20685"/>
                    </a:lnTo>
                    <a:lnTo>
                      <a:pt x="16881" y="21295"/>
                    </a:lnTo>
                    <a:lnTo>
                      <a:pt x="13613" y="21600"/>
                    </a:lnTo>
                    <a:lnTo>
                      <a:pt x="10528" y="21417"/>
                    </a:lnTo>
                    <a:lnTo>
                      <a:pt x="7624" y="20868"/>
                    </a:lnTo>
                    <a:lnTo>
                      <a:pt x="5808" y="20014"/>
                    </a:lnTo>
                    <a:lnTo>
                      <a:pt x="4719" y="18976"/>
                    </a:lnTo>
                    <a:lnTo>
                      <a:pt x="0" y="2990"/>
                    </a:lnTo>
                    <a:lnTo>
                      <a:pt x="726" y="1953"/>
                    </a:lnTo>
                    <a:lnTo>
                      <a:pt x="2178" y="976"/>
                    </a:lnTo>
                    <a:lnTo>
                      <a:pt x="4719" y="30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8" name="Freeform 18"/>
              <p:cNvSpPr/>
              <p:nvPr/>
            </p:nvSpPr>
            <p:spPr>
              <a:xfrm>
                <a:off x="913900" y="26990"/>
                <a:ext cx="29691" cy="119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53" y="0"/>
                    </a:moveTo>
                    <a:lnTo>
                      <a:pt x="16887" y="244"/>
                    </a:lnTo>
                    <a:lnTo>
                      <a:pt x="19636" y="780"/>
                    </a:lnTo>
                    <a:lnTo>
                      <a:pt x="21011" y="1512"/>
                    </a:lnTo>
                    <a:lnTo>
                      <a:pt x="21600" y="2487"/>
                    </a:lnTo>
                    <a:lnTo>
                      <a:pt x="18262" y="19552"/>
                    </a:lnTo>
                    <a:lnTo>
                      <a:pt x="17084" y="20430"/>
                    </a:lnTo>
                    <a:lnTo>
                      <a:pt x="14727" y="21112"/>
                    </a:lnTo>
                    <a:lnTo>
                      <a:pt x="11978" y="21551"/>
                    </a:lnTo>
                    <a:lnTo>
                      <a:pt x="8247" y="21600"/>
                    </a:lnTo>
                    <a:lnTo>
                      <a:pt x="4909" y="21356"/>
                    </a:lnTo>
                    <a:lnTo>
                      <a:pt x="2160" y="20771"/>
                    </a:lnTo>
                    <a:lnTo>
                      <a:pt x="393" y="20088"/>
                    </a:lnTo>
                    <a:lnTo>
                      <a:pt x="0" y="19162"/>
                    </a:lnTo>
                    <a:lnTo>
                      <a:pt x="3535" y="2048"/>
                    </a:lnTo>
                    <a:lnTo>
                      <a:pt x="4516" y="1170"/>
                    </a:lnTo>
                    <a:lnTo>
                      <a:pt x="6480" y="488"/>
                    </a:lnTo>
                    <a:lnTo>
                      <a:pt x="9622" y="98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19" name="Freeform 19"/>
              <p:cNvSpPr/>
              <p:nvPr/>
            </p:nvSpPr>
            <p:spPr>
              <a:xfrm>
                <a:off x="1015655" y="6207"/>
                <a:ext cx="46154" cy="14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32" y="0"/>
                    </a:moveTo>
                    <a:lnTo>
                      <a:pt x="17179" y="0"/>
                    </a:lnTo>
                    <a:lnTo>
                      <a:pt x="19453" y="371"/>
                    </a:lnTo>
                    <a:lnTo>
                      <a:pt x="20968" y="866"/>
                    </a:lnTo>
                    <a:lnTo>
                      <a:pt x="21600" y="1525"/>
                    </a:lnTo>
                    <a:lnTo>
                      <a:pt x="21600" y="2308"/>
                    </a:lnTo>
                    <a:lnTo>
                      <a:pt x="11495" y="20157"/>
                    </a:lnTo>
                    <a:lnTo>
                      <a:pt x="10611" y="20858"/>
                    </a:lnTo>
                    <a:lnTo>
                      <a:pt x="8842" y="21311"/>
                    </a:lnTo>
                    <a:lnTo>
                      <a:pt x="6821" y="21600"/>
                    </a:lnTo>
                    <a:lnTo>
                      <a:pt x="4674" y="21600"/>
                    </a:lnTo>
                    <a:lnTo>
                      <a:pt x="2400" y="21311"/>
                    </a:lnTo>
                    <a:lnTo>
                      <a:pt x="884" y="20734"/>
                    </a:lnTo>
                    <a:lnTo>
                      <a:pt x="0" y="20075"/>
                    </a:lnTo>
                    <a:lnTo>
                      <a:pt x="253" y="19292"/>
                    </a:lnTo>
                    <a:lnTo>
                      <a:pt x="10358" y="1443"/>
                    </a:lnTo>
                    <a:lnTo>
                      <a:pt x="11242" y="783"/>
                    </a:lnTo>
                    <a:lnTo>
                      <a:pt x="12758" y="289"/>
                    </a:lnTo>
                    <a:lnTo>
                      <a:pt x="150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0" name="Freeform 20"/>
              <p:cNvSpPr/>
              <p:nvPr/>
            </p:nvSpPr>
            <p:spPr>
              <a:xfrm>
                <a:off x="1114980" y="0"/>
                <a:ext cx="68827" cy="161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49" y="0"/>
                    </a:moveTo>
                    <a:lnTo>
                      <a:pt x="19144" y="144"/>
                    </a:lnTo>
                    <a:lnTo>
                      <a:pt x="20414" y="469"/>
                    </a:lnTo>
                    <a:lnTo>
                      <a:pt x="21346" y="974"/>
                    </a:lnTo>
                    <a:lnTo>
                      <a:pt x="21600" y="1587"/>
                    </a:lnTo>
                    <a:lnTo>
                      <a:pt x="21515" y="2236"/>
                    </a:lnTo>
                    <a:lnTo>
                      <a:pt x="7624" y="20518"/>
                    </a:lnTo>
                    <a:lnTo>
                      <a:pt x="6861" y="21095"/>
                    </a:lnTo>
                    <a:lnTo>
                      <a:pt x="5506" y="21492"/>
                    </a:lnTo>
                    <a:lnTo>
                      <a:pt x="4151" y="21600"/>
                    </a:lnTo>
                    <a:lnTo>
                      <a:pt x="2541" y="21528"/>
                    </a:lnTo>
                    <a:lnTo>
                      <a:pt x="1186" y="21167"/>
                    </a:lnTo>
                    <a:lnTo>
                      <a:pt x="339" y="20662"/>
                    </a:lnTo>
                    <a:lnTo>
                      <a:pt x="0" y="20049"/>
                    </a:lnTo>
                    <a:lnTo>
                      <a:pt x="169" y="19400"/>
                    </a:lnTo>
                    <a:lnTo>
                      <a:pt x="14061" y="1082"/>
                    </a:lnTo>
                    <a:lnTo>
                      <a:pt x="14824" y="577"/>
                    </a:lnTo>
                    <a:lnTo>
                      <a:pt x="16179" y="216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1" name="Freeform 21"/>
              <p:cNvSpPr/>
              <p:nvPr/>
            </p:nvSpPr>
            <p:spPr>
              <a:xfrm>
                <a:off x="1212686" y="11336"/>
                <a:ext cx="95007" cy="176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61" y="0"/>
                    </a:moveTo>
                    <a:lnTo>
                      <a:pt x="20005" y="198"/>
                    </a:lnTo>
                    <a:lnTo>
                      <a:pt x="20986" y="594"/>
                    </a:lnTo>
                    <a:lnTo>
                      <a:pt x="21416" y="1055"/>
                    </a:lnTo>
                    <a:lnTo>
                      <a:pt x="21600" y="1616"/>
                    </a:lnTo>
                    <a:lnTo>
                      <a:pt x="21293" y="2242"/>
                    </a:lnTo>
                    <a:lnTo>
                      <a:pt x="5339" y="20776"/>
                    </a:lnTo>
                    <a:lnTo>
                      <a:pt x="4725" y="21237"/>
                    </a:lnTo>
                    <a:lnTo>
                      <a:pt x="3743" y="21534"/>
                    </a:lnTo>
                    <a:lnTo>
                      <a:pt x="2639" y="21600"/>
                    </a:lnTo>
                    <a:lnTo>
                      <a:pt x="1595" y="21435"/>
                    </a:lnTo>
                    <a:lnTo>
                      <a:pt x="614" y="21072"/>
                    </a:lnTo>
                    <a:lnTo>
                      <a:pt x="184" y="20545"/>
                    </a:lnTo>
                    <a:lnTo>
                      <a:pt x="0" y="19984"/>
                    </a:lnTo>
                    <a:lnTo>
                      <a:pt x="307" y="19424"/>
                    </a:lnTo>
                    <a:lnTo>
                      <a:pt x="16261" y="890"/>
                    </a:lnTo>
                    <a:lnTo>
                      <a:pt x="16936" y="363"/>
                    </a:lnTo>
                    <a:lnTo>
                      <a:pt x="17857" y="132"/>
                    </a:lnTo>
                    <a:lnTo>
                      <a:pt x="18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2" name="Freeform 22"/>
              <p:cNvSpPr/>
              <p:nvPr/>
            </p:nvSpPr>
            <p:spPr>
              <a:xfrm>
                <a:off x="1308772" y="39676"/>
                <a:ext cx="122538" cy="187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40" y="0"/>
                    </a:moveTo>
                    <a:lnTo>
                      <a:pt x="20601" y="218"/>
                    </a:lnTo>
                    <a:lnTo>
                      <a:pt x="21267" y="653"/>
                    </a:lnTo>
                    <a:lnTo>
                      <a:pt x="21600" y="1150"/>
                    </a:lnTo>
                    <a:lnTo>
                      <a:pt x="21600" y="1678"/>
                    </a:lnTo>
                    <a:lnTo>
                      <a:pt x="21267" y="2238"/>
                    </a:lnTo>
                    <a:lnTo>
                      <a:pt x="3996" y="21009"/>
                    </a:lnTo>
                    <a:lnTo>
                      <a:pt x="3330" y="21382"/>
                    </a:lnTo>
                    <a:lnTo>
                      <a:pt x="2569" y="21600"/>
                    </a:lnTo>
                    <a:lnTo>
                      <a:pt x="1760" y="21600"/>
                    </a:lnTo>
                    <a:lnTo>
                      <a:pt x="904" y="21382"/>
                    </a:lnTo>
                    <a:lnTo>
                      <a:pt x="333" y="21009"/>
                    </a:lnTo>
                    <a:lnTo>
                      <a:pt x="0" y="20512"/>
                    </a:lnTo>
                    <a:lnTo>
                      <a:pt x="0" y="19953"/>
                    </a:lnTo>
                    <a:lnTo>
                      <a:pt x="333" y="19424"/>
                    </a:lnTo>
                    <a:lnTo>
                      <a:pt x="17604" y="653"/>
                    </a:lnTo>
                    <a:lnTo>
                      <a:pt x="18174" y="218"/>
                    </a:lnTo>
                    <a:lnTo>
                      <a:pt x="19031" y="0"/>
                    </a:lnTo>
                    <a:lnTo>
                      <a:pt x="198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  <p:sp>
            <p:nvSpPr>
              <p:cNvPr id="523" name="Freeform 23"/>
              <p:cNvSpPr/>
              <p:nvPr/>
            </p:nvSpPr>
            <p:spPr>
              <a:xfrm>
                <a:off x="1398651" y="85020"/>
                <a:ext cx="154657" cy="193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77" y="0"/>
                    </a:moveTo>
                    <a:lnTo>
                      <a:pt x="20356" y="30"/>
                    </a:lnTo>
                    <a:lnTo>
                      <a:pt x="20997" y="301"/>
                    </a:lnTo>
                    <a:lnTo>
                      <a:pt x="21412" y="723"/>
                    </a:lnTo>
                    <a:lnTo>
                      <a:pt x="21600" y="1205"/>
                    </a:lnTo>
                    <a:lnTo>
                      <a:pt x="21525" y="1717"/>
                    </a:lnTo>
                    <a:lnTo>
                      <a:pt x="21185" y="2259"/>
                    </a:lnTo>
                    <a:lnTo>
                      <a:pt x="3053" y="21088"/>
                    </a:lnTo>
                    <a:lnTo>
                      <a:pt x="2526" y="21449"/>
                    </a:lnTo>
                    <a:lnTo>
                      <a:pt x="1923" y="21600"/>
                    </a:lnTo>
                    <a:lnTo>
                      <a:pt x="1206" y="21540"/>
                    </a:lnTo>
                    <a:lnTo>
                      <a:pt x="603" y="21299"/>
                    </a:lnTo>
                    <a:lnTo>
                      <a:pt x="188" y="20877"/>
                    </a:lnTo>
                    <a:lnTo>
                      <a:pt x="0" y="20335"/>
                    </a:lnTo>
                    <a:lnTo>
                      <a:pt x="75" y="19823"/>
                    </a:lnTo>
                    <a:lnTo>
                      <a:pt x="415" y="19341"/>
                    </a:lnTo>
                    <a:lnTo>
                      <a:pt x="18509" y="452"/>
                    </a:lnTo>
                    <a:lnTo>
                      <a:pt x="19074" y="90"/>
                    </a:lnTo>
                    <a:lnTo>
                      <a:pt x="19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DIN"/>
                    <a:ea typeface="DIN"/>
                    <a:cs typeface="DIN"/>
                    <a:sym typeface="DIN"/>
                  </a:defRPr>
                </a:pPr>
                <a:endParaRPr/>
              </a:p>
            </p:txBody>
          </p:sp>
        </p:grpSp>
      </p:grpSp>
      <p:pic>
        <p:nvPicPr>
          <p:cNvPr id="526" name="Picture 6" descr="Picture 6"/>
          <p:cNvPicPr>
            <a:picLocks noChangeAspect="1"/>
          </p:cNvPicPr>
          <p:nvPr/>
        </p:nvPicPr>
        <p:blipFill>
          <a:blip r:embed="rId2"/>
          <a:srcRect t="33848" b="648"/>
          <a:stretch>
            <a:fillRect/>
          </a:stretch>
        </p:blipFill>
        <p:spPr>
          <a:xfrm>
            <a:off x="-2" y="0"/>
            <a:ext cx="9144004" cy="5030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5" name="Group 26"/>
          <p:cNvGrpSpPr/>
          <p:nvPr/>
        </p:nvGrpSpPr>
        <p:grpSpPr>
          <a:xfrm>
            <a:off x="496176" y="5451817"/>
            <a:ext cx="3105481" cy="975085"/>
            <a:chOff x="0" y="0"/>
            <a:chExt cx="3105480" cy="975083"/>
          </a:xfrm>
        </p:grpSpPr>
        <p:sp>
          <p:nvSpPr>
            <p:cNvPr id="527" name="Freeform 6"/>
            <p:cNvSpPr/>
            <p:nvPr/>
          </p:nvSpPr>
          <p:spPr>
            <a:xfrm>
              <a:off x="0" y="678295"/>
              <a:ext cx="297868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5" y="3184"/>
                  </a:moveTo>
                  <a:lnTo>
                    <a:pt x="3835" y="9712"/>
                  </a:lnTo>
                  <a:lnTo>
                    <a:pt x="13383" y="9712"/>
                  </a:lnTo>
                  <a:lnTo>
                    <a:pt x="14635" y="9591"/>
                  </a:lnTo>
                  <a:lnTo>
                    <a:pt x="15574" y="9309"/>
                  </a:lnTo>
                  <a:lnTo>
                    <a:pt x="16317" y="8946"/>
                  </a:lnTo>
                  <a:lnTo>
                    <a:pt x="16865" y="8301"/>
                  </a:lnTo>
                  <a:lnTo>
                    <a:pt x="17217" y="7536"/>
                  </a:lnTo>
                  <a:lnTo>
                    <a:pt x="17335" y="6488"/>
                  </a:lnTo>
                  <a:lnTo>
                    <a:pt x="17217" y="5440"/>
                  </a:lnTo>
                  <a:lnTo>
                    <a:pt x="16865" y="4594"/>
                  </a:lnTo>
                  <a:lnTo>
                    <a:pt x="16317" y="4030"/>
                  </a:lnTo>
                  <a:lnTo>
                    <a:pt x="15574" y="3587"/>
                  </a:lnTo>
                  <a:lnTo>
                    <a:pt x="14635" y="3385"/>
                  </a:lnTo>
                  <a:lnTo>
                    <a:pt x="13383" y="3224"/>
                  </a:lnTo>
                  <a:lnTo>
                    <a:pt x="12013" y="3184"/>
                  </a:lnTo>
                  <a:lnTo>
                    <a:pt x="3835" y="3184"/>
                  </a:lnTo>
                  <a:close/>
                  <a:moveTo>
                    <a:pt x="0" y="0"/>
                  </a:moveTo>
                  <a:lnTo>
                    <a:pt x="12639" y="0"/>
                  </a:lnTo>
                  <a:lnTo>
                    <a:pt x="14752" y="81"/>
                  </a:lnTo>
                  <a:lnTo>
                    <a:pt x="16513" y="363"/>
                  </a:lnTo>
                  <a:lnTo>
                    <a:pt x="18039" y="766"/>
                  </a:lnTo>
                  <a:lnTo>
                    <a:pt x="19174" y="1491"/>
                  </a:lnTo>
                  <a:lnTo>
                    <a:pt x="20074" y="2337"/>
                  </a:lnTo>
                  <a:lnTo>
                    <a:pt x="20700" y="3466"/>
                  </a:lnTo>
                  <a:lnTo>
                    <a:pt x="21052" y="4796"/>
                  </a:lnTo>
                  <a:lnTo>
                    <a:pt x="21170" y="6327"/>
                  </a:lnTo>
                  <a:lnTo>
                    <a:pt x="21052" y="7818"/>
                  </a:lnTo>
                  <a:lnTo>
                    <a:pt x="20700" y="9067"/>
                  </a:lnTo>
                  <a:lnTo>
                    <a:pt x="20074" y="10155"/>
                  </a:lnTo>
                  <a:lnTo>
                    <a:pt x="19330" y="10961"/>
                  </a:lnTo>
                  <a:lnTo>
                    <a:pt x="18509" y="11687"/>
                  </a:lnTo>
                  <a:lnTo>
                    <a:pt x="17491" y="12170"/>
                  </a:lnTo>
                  <a:lnTo>
                    <a:pt x="16474" y="12533"/>
                  </a:lnTo>
                  <a:lnTo>
                    <a:pt x="15378" y="12654"/>
                  </a:lnTo>
                  <a:lnTo>
                    <a:pt x="15026" y="12654"/>
                  </a:lnTo>
                  <a:lnTo>
                    <a:pt x="21600" y="21600"/>
                  </a:lnTo>
                  <a:lnTo>
                    <a:pt x="16865" y="21600"/>
                  </a:lnTo>
                  <a:lnTo>
                    <a:pt x="10722" y="13016"/>
                  </a:lnTo>
                  <a:lnTo>
                    <a:pt x="10722" y="12936"/>
                  </a:lnTo>
                  <a:lnTo>
                    <a:pt x="3835" y="12936"/>
                  </a:lnTo>
                  <a:lnTo>
                    <a:pt x="383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28" name="Freeform 7"/>
            <p:cNvSpPr/>
            <p:nvPr/>
          </p:nvSpPr>
          <p:spPr>
            <a:xfrm>
              <a:off x="37125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475" y="0"/>
                  </a:lnTo>
                  <a:lnTo>
                    <a:pt x="20139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139" y="3184"/>
                  </a:lnTo>
                  <a:lnTo>
                    <a:pt x="19475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5669" y="8785"/>
                  </a:lnTo>
                  <a:lnTo>
                    <a:pt x="16377" y="8946"/>
                  </a:lnTo>
                  <a:lnTo>
                    <a:pt x="16997" y="9309"/>
                  </a:lnTo>
                  <a:lnTo>
                    <a:pt x="17351" y="9793"/>
                  </a:lnTo>
                  <a:lnTo>
                    <a:pt x="17528" y="10437"/>
                  </a:lnTo>
                  <a:lnTo>
                    <a:pt x="17351" y="11122"/>
                  </a:lnTo>
                  <a:lnTo>
                    <a:pt x="16997" y="11606"/>
                  </a:lnTo>
                  <a:lnTo>
                    <a:pt x="16377" y="11969"/>
                  </a:lnTo>
                  <a:lnTo>
                    <a:pt x="1566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830" y="18296"/>
                  </a:lnTo>
                  <a:lnTo>
                    <a:pt x="20538" y="18416"/>
                  </a:lnTo>
                  <a:lnTo>
                    <a:pt x="21157" y="18779"/>
                  </a:lnTo>
                  <a:lnTo>
                    <a:pt x="21556" y="19263"/>
                  </a:lnTo>
                  <a:lnTo>
                    <a:pt x="21600" y="19907"/>
                  </a:lnTo>
                  <a:lnTo>
                    <a:pt x="21556" y="20633"/>
                  </a:lnTo>
                  <a:lnTo>
                    <a:pt x="21157" y="21116"/>
                  </a:lnTo>
                  <a:lnTo>
                    <a:pt x="20538" y="21479"/>
                  </a:lnTo>
                  <a:lnTo>
                    <a:pt x="1983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29" name="Freeform 8"/>
            <p:cNvSpPr/>
            <p:nvPr/>
          </p:nvSpPr>
          <p:spPr>
            <a:xfrm>
              <a:off x="697721" y="678295"/>
              <a:ext cx="308121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" y="0"/>
                  </a:moveTo>
                  <a:lnTo>
                    <a:pt x="2459" y="161"/>
                  </a:lnTo>
                  <a:lnTo>
                    <a:pt x="2988" y="484"/>
                  </a:lnTo>
                  <a:lnTo>
                    <a:pt x="3367" y="1048"/>
                  </a:lnTo>
                  <a:lnTo>
                    <a:pt x="10592" y="17369"/>
                  </a:lnTo>
                  <a:lnTo>
                    <a:pt x="10781" y="17731"/>
                  </a:lnTo>
                  <a:lnTo>
                    <a:pt x="18309" y="1048"/>
                  </a:lnTo>
                  <a:lnTo>
                    <a:pt x="18687" y="484"/>
                  </a:lnTo>
                  <a:lnTo>
                    <a:pt x="19217" y="81"/>
                  </a:lnTo>
                  <a:lnTo>
                    <a:pt x="19898" y="0"/>
                  </a:lnTo>
                  <a:lnTo>
                    <a:pt x="20465" y="81"/>
                  </a:lnTo>
                  <a:lnTo>
                    <a:pt x="20957" y="363"/>
                  </a:lnTo>
                  <a:lnTo>
                    <a:pt x="21335" y="846"/>
                  </a:lnTo>
                  <a:lnTo>
                    <a:pt x="21600" y="1410"/>
                  </a:lnTo>
                  <a:lnTo>
                    <a:pt x="21600" y="2055"/>
                  </a:lnTo>
                  <a:lnTo>
                    <a:pt x="21487" y="2700"/>
                  </a:lnTo>
                  <a:lnTo>
                    <a:pt x="12748" y="21600"/>
                  </a:lnTo>
                  <a:lnTo>
                    <a:pt x="8814" y="21600"/>
                  </a:lnTo>
                  <a:lnTo>
                    <a:pt x="227" y="2700"/>
                  </a:lnTo>
                  <a:lnTo>
                    <a:pt x="0" y="2055"/>
                  </a:lnTo>
                  <a:lnTo>
                    <a:pt x="76" y="1410"/>
                  </a:lnTo>
                  <a:lnTo>
                    <a:pt x="265" y="846"/>
                  </a:lnTo>
                  <a:lnTo>
                    <a:pt x="681" y="363"/>
                  </a:lnTo>
                  <a:lnTo>
                    <a:pt x="1211" y="8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0" name="Freeform 9"/>
            <p:cNvSpPr/>
            <p:nvPr/>
          </p:nvSpPr>
          <p:spPr>
            <a:xfrm>
              <a:off x="1005841" y="678295"/>
              <a:ext cx="345894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2821"/>
                  </a:moveTo>
                  <a:lnTo>
                    <a:pt x="6773" y="13218"/>
                  </a:lnTo>
                  <a:lnTo>
                    <a:pt x="14928" y="13218"/>
                  </a:lnTo>
                  <a:lnTo>
                    <a:pt x="10817" y="2821"/>
                  </a:lnTo>
                  <a:close/>
                  <a:moveTo>
                    <a:pt x="8896" y="0"/>
                  </a:moveTo>
                  <a:lnTo>
                    <a:pt x="12839" y="0"/>
                  </a:lnTo>
                  <a:lnTo>
                    <a:pt x="21600" y="21600"/>
                  </a:lnTo>
                  <a:lnTo>
                    <a:pt x="18129" y="21600"/>
                  </a:lnTo>
                  <a:lnTo>
                    <a:pt x="16242" y="16684"/>
                  </a:lnTo>
                  <a:lnTo>
                    <a:pt x="16175" y="16522"/>
                  </a:lnTo>
                  <a:lnTo>
                    <a:pt x="5425" y="16522"/>
                  </a:lnTo>
                  <a:lnTo>
                    <a:pt x="3471" y="21600"/>
                  </a:lnTo>
                  <a:lnTo>
                    <a:pt x="0" y="21600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1" name="Freeform 10"/>
            <p:cNvSpPr/>
            <p:nvPr/>
          </p:nvSpPr>
          <p:spPr>
            <a:xfrm>
              <a:off x="1339322" y="678295"/>
              <a:ext cx="315676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" y="0"/>
                  </a:moveTo>
                  <a:lnTo>
                    <a:pt x="20123" y="0"/>
                  </a:lnTo>
                  <a:lnTo>
                    <a:pt x="20677" y="81"/>
                  </a:lnTo>
                  <a:lnTo>
                    <a:pt x="21194" y="484"/>
                  </a:lnTo>
                  <a:lnTo>
                    <a:pt x="21526" y="1007"/>
                  </a:lnTo>
                  <a:lnTo>
                    <a:pt x="21600" y="1612"/>
                  </a:lnTo>
                  <a:lnTo>
                    <a:pt x="21526" y="2257"/>
                  </a:lnTo>
                  <a:lnTo>
                    <a:pt x="21194" y="2821"/>
                  </a:lnTo>
                  <a:lnTo>
                    <a:pt x="20677" y="3184"/>
                  </a:lnTo>
                  <a:lnTo>
                    <a:pt x="20123" y="3304"/>
                  </a:lnTo>
                  <a:lnTo>
                    <a:pt x="12628" y="3304"/>
                  </a:lnTo>
                  <a:lnTo>
                    <a:pt x="12628" y="21600"/>
                  </a:lnTo>
                  <a:lnTo>
                    <a:pt x="9009" y="21600"/>
                  </a:lnTo>
                  <a:lnTo>
                    <a:pt x="9009" y="3304"/>
                  </a:lnTo>
                  <a:lnTo>
                    <a:pt x="1551" y="3304"/>
                  </a:lnTo>
                  <a:lnTo>
                    <a:pt x="960" y="3184"/>
                  </a:lnTo>
                  <a:lnTo>
                    <a:pt x="443" y="2821"/>
                  </a:lnTo>
                  <a:lnTo>
                    <a:pt x="148" y="2257"/>
                  </a:lnTo>
                  <a:lnTo>
                    <a:pt x="0" y="1612"/>
                  </a:lnTo>
                  <a:lnTo>
                    <a:pt x="148" y="1007"/>
                  </a:lnTo>
                  <a:lnTo>
                    <a:pt x="443" y="484"/>
                  </a:lnTo>
                  <a:lnTo>
                    <a:pt x="960" y="8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2" name="Freeform 11"/>
            <p:cNvSpPr/>
            <p:nvPr/>
          </p:nvSpPr>
          <p:spPr>
            <a:xfrm>
              <a:off x="1715973" y="678295"/>
              <a:ext cx="308121" cy="29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2572" y="157"/>
                  </a:lnTo>
                  <a:lnTo>
                    <a:pt x="3178" y="550"/>
                  </a:lnTo>
                  <a:lnTo>
                    <a:pt x="3556" y="1178"/>
                  </a:lnTo>
                  <a:lnTo>
                    <a:pt x="3707" y="1924"/>
                  </a:lnTo>
                  <a:lnTo>
                    <a:pt x="3707" y="12567"/>
                  </a:lnTo>
                  <a:lnTo>
                    <a:pt x="3821" y="13431"/>
                  </a:lnTo>
                  <a:lnTo>
                    <a:pt x="3972" y="14256"/>
                  </a:lnTo>
                  <a:lnTo>
                    <a:pt x="4237" y="15081"/>
                  </a:lnTo>
                  <a:lnTo>
                    <a:pt x="4615" y="15827"/>
                  </a:lnTo>
                  <a:lnTo>
                    <a:pt x="5145" y="16534"/>
                  </a:lnTo>
                  <a:lnTo>
                    <a:pt x="5901" y="17162"/>
                  </a:lnTo>
                  <a:lnTo>
                    <a:pt x="6809" y="17633"/>
                  </a:lnTo>
                  <a:lnTo>
                    <a:pt x="7868" y="18026"/>
                  </a:lnTo>
                  <a:lnTo>
                    <a:pt x="9268" y="18223"/>
                  </a:lnTo>
                  <a:lnTo>
                    <a:pt x="10819" y="18301"/>
                  </a:lnTo>
                  <a:lnTo>
                    <a:pt x="12408" y="18223"/>
                  </a:lnTo>
                  <a:lnTo>
                    <a:pt x="13732" y="18026"/>
                  </a:lnTo>
                  <a:lnTo>
                    <a:pt x="14791" y="17633"/>
                  </a:lnTo>
                  <a:lnTo>
                    <a:pt x="15737" y="17162"/>
                  </a:lnTo>
                  <a:lnTo>
                    <a:pt x="16455" y="16534"/>
                  </a:lnTo>
                  <a:lnTo>
                    <a:pt x="16985" y="15827"/>
                  </a:lnTo>
                  <a:lnTo>
                    <a:pt x="17363" y="15081"/>
                  </a:lnTo>
                  <a:lnTo>
                    <a:pt x="17628" y="14256"/>
                  </a:lnTo>
                  <a:lnTo>
                    <a:pt x="17779" y="13431"/>
                  </a:lnTo>
                  <a:lnTo>
                    <a:pt x="17893" y="12567"/>
                  </a:lnTo>
                  <a:lnTo>
                    <a:pt x="17893" y="1924"/>
                  </a:lnTo>
                  <a:lnTo>
                    <a:pt x="18044" y="1178"/>
                  </a:lnTo>
                  <a:lnTo>
                    <a:pt x="18422" y="550"/>
                  </a:lnTo>
                  <a:lnTo>
                    <a:pt x="19028" y="157"/>
                  </a:lnTo>
                  <a:lnTo>
                    <a:pt x="19746" y="0"/>
                  </a:lnTo>
                  <a:lnTo>
                    <a:pt x="20465" y="157"/>
                  </a:lnTo>
                  <a:lnTo>
                    <a:pt x="21070" y="550"/>
                  </a:lnTo>
                  <a:lnTo>
                    <a:pt x="21449" y="1178"/>
                  </a:lnTo>
                  <a:lnTo>
                    <a:pt x="21600" y="1924"/>
                  </a:lnTo>
                  <a:lnTo>
                    <a:pt x="21600" y="12017"/>
                  </a:lnTo>
                  <a:lnTo>
                    <a:pt x="21449" y="14060"/>
                  </a:lnTo>
                  <a:lnTo>
                    <a:pt x="21070" y="15788"/>
                  </a:lnTo>
                  <a:lnTo>
                    <a:pt x="20427" y="17359"/>
                  </a:lnTo>
                  <a:lnTo>
                    <a:pt x="19406" y="18655"/>
                  </a:lnTo>
                  <a:lnTo>
                    <a:pt x="18233" y="19676"/>
                  </a:lnTo>
                  <a:lnTo>
                    <a:pt x="16796" y="20500"/>
                  </a:lnTo>
                  <a:lnTo>
                    <a:pt x="15056" y="21129"/>
                  </a:lnTo>
                  <a:lnTo>
                    <a:pt x="13089" y="21482"/>
                  </a:lnTo>
                  <a:lnTo>
                    <a:pt x="10819" y="21600"/>
                  </a:lnTo>
                  <a:lnTo>
                    <a:pt x="8511" y="21482"/>
                  </a:lnTo>
                  <a:lnTo>
                    <a:pt x="6544" y="21129"/>
                  </a:lnTo>
                  <a:lnTo>
                    <a:pt x="4842" y="20500"/>
                  </a:lnTo>
                  <a:lnTo>
                    <a:pt x="3367" y="19676"/>
                  </a:lnTo>
                  <a:lnTo>
                    <a:pt x="2194" y="18655"/>
                  </a:lnTo>
                  <a:lnTo>
                    <a:pt x="1211" y="17359"/>
                  </a:lnTo>
                  <a:lnTo>
                    <a:pt x="530" y="15788"/>
                  </a:lnTo>
                  <a:lnTo>
                    <a:pt x="151" y="14060"/>
                  </a:lnTo>
                  <a:lnTo>
                    <a:pt x="0" y="12017"/>
                  </a:lnTo>
                  <a:lnTo>
                    <a:pt x="0" y="1924"/>
                  </a:lnTo>
                  <a:lnTo>
                    <a:pt x="151" y="1178"/>
                  </a:lnTo>
                  <a:lnTo>
                    <a:pt x="530" y="550"/>
                  </a:lnTo>
                  <a:lnTo>
                    <a:pt x="1135" y="1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3" name="Freeform 12"/>
            <p:cNvSpPr/>
            <p:nvPr/>
          </p:nvSpPr>
          <p:spPr>
            <a:xfrm>
              <a:off x="2113669" y="678295"/>
              <a:ext cx="296789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0" y="3184"/>
                  </a:moveTo>
                  <a:lnTo>
                    <a:pt x="3770" y="9712"/>
                  </a:lnTo>
                  <a:lnTo>
                    <a:pt x="13431" y="9712"/>
                  </a:lnTo>
                  <a:lnTo>
                    <a:pt x="14609" y="9591"/>
                  </a:lnTo>
                  <a:lnTo>
                    <a:pt x="15631" y="9309"/>
                  </a:lnTo>
                  <a:lnTo>
                    <a:pt x="16377" y="8946"/>
                  </a:lnTo>
                  <a:lnTo>
                    <a:pt x="16927" y="8301"/>
                  </a:lnTo>
                  <a:lnTo>
                    <a:pt x="17280" y="7536"/>
                  </a:lnTo>
                  <a:lnTo>
                    <a:pt x="17398" y="6488"/>
                  </a:lnTo>
                  <a:lnTo>
                    <a:pt x="17280" y="5440"/>
                  </a:lnTo>
                  <a:lnTo>
                    <a:pt x="16927" y="4594"/>
                  </a:lnTo>
                  <a:lnTo>
                    <a:pt x="16377" y="4030"/>
                  </a:lnTo>
                  <a:lnTo>
                    <a:pt x="15631" y="3587"/>
                  </a:lnTo>
                  <a:lnTo>
                    <a:pt x="14609" y="3385"/>
                  </a:lnTo>
                  <a:lnTo>
                    <a:pt x="13431" y="3224"/>
                  </a:lnTo>
                  <a:lnTo>
                    <a:pt x="12057" y="3184"/>
                  </a:lnTo>
                  <a:lnTo>
                    <a:pt x="3770" y="3184"/>
                  </a:lnTo>
                  <a:close/>
                  <a:moveTo>
                    <a:pt x="0" y="0"/>
                  </a:moveTo>
                  <a:lnTo>
                    <a:pt x="12685" y="0"/>
                  </a:lnTo>
                  <a:lnTo>
                    <a:pt x="14806" y="81"/>
                  </a:lnTo>
                  <a:lnTo>
                    <a:pt x="16573" y="363"/>
                  </a:lnTo>
                  <a:lnTo>
                    <a:pt x="18026" y="766"/>
                  </a:lnTo>
                  <a:lnTo>
                    <a:pt x="19204" y="1491"/>
                  </a:lnTo>
                  <a:lnTo>
                    <a:pt x="20068" y="2337"/>
                  </a:lnTo>
                  <a:lnTo>
                    <a:pt x="20697" y="3466"/>
                  </a:lnTo>
                  <a:lnTo>
                    <a:pt x="21089" y="4796"/>
                  </a:lnTo>
                  <a:lnTo>
                    <a:pt x="21168" y="6327"/>
                  </a:lnTo>
                  <a:lnTo>
                    <a:pt x="21089" y="7818"/>
                  </a:lnTo>
                  <a:lnTo>
                    <a:pt x="20697" y="9067"/>
                  </a:lnTo>
                  <a:lnTo>
                    <a:pt x="20147" y="10155"/>
                  </a:lnTo>
                  <a:lnTo>
                    <a:pt x="19401" y="10961"/>
                  </a:lnTo>
                  <a:lnTo>
                    <a:pt x="18497" y="11687"/>
                  </a:lnTo>
                  <a:lnTo>
                    <a:pt x="17555" y="12170"/>
                  </a:lnTo>
                  <a:lnTo>
                    <a:pt x="16455" y="12533"/>
                  </a:lnTo>
                  <a:lnTo>
                    <a:pt x="15434" y="12654"/>
                  </a:lnTo>
                  <a:lnTo>
                    <a:pt x="15081" y="12654"/>
                  </a:lnTo>
                  <a:lnTo>
                    <a:pt x="21600" y="21600"/>
                  </a:lnTo>
                  <a:lnTo>
                    <a:pt x="16927" y="21600"/>
                  </a:lnTo>
                  <a:lnTo>
                    <a:pt x="10761" y="13016"/>
                  </a:lnTo>
                  <a:lnTo>
                    <a:pt x="10682" y="12936"/>
                  </a:lnTo>
                  <a:lnTo>
                    <a:pt x="3770" y="12936"/>
                  </a:lnTo>
                  <a:lnTo>
                    <a:pt x="377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4" name="Freeform 13"/>
            <p:cNvSpPr/>
            <p:nvPr/>
          </p:nvSpPr>
          <p:spPr>
            <a:xfrm>
              <a:off x="2484924" y="678295"/>
              <a:ext cx="263333" cy="28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87" y="0"/>
                  </a:lnTo>
                  <a:lnTo>
                    <a:pt x="20051" y="81"/>
                  </a:lnTo>
                  <a:lnTo>
                    <a:pt x="20670" y="484"/>
                  </a:lnTo>
                  <a:lnTo>
                    <a:pt x="21069" y="1007"/>
                  </a:lnTo>
                  <a:lnTo>
                    <a:pt x="21246" y="1612"/>
                  </a:lnTo>
                  <a:lnTo>
                    <a:pt x="21069" y="2257"/>
                  </a:lnTo>
                  <a:lnTo>
                    <a:pt x="20670" y="2821"/>
                  </a:lnTo>
                  <a:lnTo>
                    <a:pt x="20051" y="3184"/>
                  </a:lnTo>
                  <a:lnTo>
                    <a:pt x="19387" y="3304"/>
                  </a:lnTo>
                  <a:lnTo>
                    <a:pt x="4293" y="3304"/>
                  </a:lnTo>
                  <a:lnTo>
                    <a:pt x="4293" y="8785"/>
                  </a:lnTo>
                  <a:lnTo>
                    <a:pt x="14739" y="8785"/>
                  </a:lnTo>
                  <a:lnTo>
                    <a:pt x="15448" y="8946"/>
                  </a:lnTo>
                  <a:lnTo>
                    <a:pt x="15979" y="9309"/>
                  </a:lnTo>
                  <a:lnTo>
                    <a:pt x="16377" y="9793"/>
                  </a:lnTo>
                  <a:lnTo>
                    <a:pt x="16510" y="10437"/>
                  </a:lnTo>
                  <a:lnTo>
                    <a:pt x="16377" y="11122"/>
                  </a:lnTo>
                  <a:lnTo>
                    <a:pt x="15979" y="11606"/>
                  </a:lnTo>
                  <a:lnTo>
                    <a:pt x="15448" y="11969"/>
                  </a:lnTo>
                  <a:lnTo>
                    <a:pt x="14739" y="12090"/>
                  </a:lnTo>
                  <a:lnTo>
                    <a:pt x="4293" y="12090"/>
                  </a:lnTo>
                  <a:lnTo>
                    <a:pt x="4293" y="18296"/>
                  </a:lnTo>
                  <a:lnTo>
                    <a:pt x="19741" y="18296"/>
                  </a:lnTo>
                  <a:lnTo>
                    <a:pt x="20538" y="18416"/>
                  </a:lnTo>
                  <a:lnTo>
                    <a:pt x="21069" y="18779"/>
                  </a:lnTo>
                  <a:lnTo>
                    <a:pt x="21467" y="19263"/>
                  </a:lnTo>
                  <a:lnTo>
                    <a:pt x="21600" y="19907"/>
                  </a:lnTo>
                  <a:lnTo>
                    <a:pt x="21467" y="20633"/>
                  </a:lnTo>
                  <a:lnTo>
                    <a:pt x="21069" y="21116"/>
                  </a:lnTo>
                  <a:lnTo>
                    <a:pt x="20538" y="21479"/>
                  </a:lnTo>
                  <a:lnTo>
                    <a:pt x="19741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5" name="Freeform 14"/>
            <p:cNvSpPr/>
            <p:nvPr/>
          </p:nvSpPr>
          <p:spPr>
            <a:xfrm>
              <a:off x="1042535" y="506158"/>
              <a:ext cx="51804" cy="4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5" y="0"/>
                  </a:moveTo>
                  <a:lnTo>
                    <a:pt x="11925" y="0"/>
                  </a:lnTo>
                  <a:lnTo>
                    <a:pt x="15750" y="1174"/>
                  </a:lnTo>
                  <a:lnTo>
                    <a:pt x="18900" y="3522"/>
                  </a:lnTo>
                  <a:lnTo>
                    <a:pt x="20925" y="7278"/>
                  </a:lnTo>
                  <a:lnTo>
                    <a:pt x="21600" y="11504"/>
                  </a:lnTo>
                  <a:lnTo>
                    <a:pt x="20475" y="15496"/>
                  </a:lnTo>
                  <a:lnTo>
                    <a:pt x="18225" y="18783"/>
                  </a:lnTo>
                  <a:lnTo>
                    <a:pt x="14625" y="21365"/>
                  </a:lnTo>
                  <a:lnTo>
                    <a:pt x="10575" y="21600"/>
                  </a:lnTo>
                  <a:lnTo>
                    <a:pt x="9900" y="21600"/>
                  </a:lnTo>
                  <a:lnTo>
                    <a:pt x="5850" y="20426"/>
                  </a:lnTo>
                  <a:lnTo>
                    <a:pt x="2700" y="18078"/>
                  </a:lnTo>
                  <a:lnTo>
                    <a:pt x="900" y="14322"/>
                  </a:lnTo>
                  <a:lnTo>
                    <a:pt x="0" y="10096"/>
                  </a:lnTo>
                  <a:lnTo>
                    <a:pt x="1125" y="6104"/>
                  </a:lnTo>
                  <a:lnTo>
                    <a:pt x="3600" y="2817"/>
                  </a:lnTo>
                  <a:lnTo>
                    <a:pt x="7200" y="470"/>
                  </a:lnTo>
                  <a:lnTo>
                    <a:pt x="1147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6" name="Freeform 15"/>
            <p:cNvSpPr/>
            <p:nvPr/>
          </p:nvSpPr>
          <p:spPr>
            <a:xfrm>
              <a:off x="1207656" y="346972"/>
              <a:ext cx="74468" cy="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61" y="0"/>
                  </a:moveTo>
                  <a:lnTo>
                    <a:pt x="8922" y="260"/>
                  </a:lnTo>
                  <a:lnTo>
                    <a:pt x="11426" y="1171"/>
                  </a:lnTo>
                  <a:lnTo>
                    <a:pt x="13304" y="2863"/>
                  </a:lnTo>
                  <a:lnTo>
                    <a:pt x="20661" y="12492"/>
                  </a:lnTo>
                  <a:lnTo>
                    <a:pt x="21600" y="14704"/>
                  </a:lnTo>
                  <a:lnTo>
                    <a:pt x="21600" y="17046"/>
                  </a:lnTo>
                  <a:lnTo>
                    <a:pt x="20191" y="18998"/>
                  </a:lnTo>
                  <a:lnTo>
                    <a:pt x="18000" y="20689"/>
                  </a:lnTo>
                  <a:lnTo>
                    <a:pt x="15496" y="21600"/>
                  </a:lnTo>
                  <a:lnTo>
                    <a:pt x="12522" y="21340"/>
                  </a:lnTo>
                  <a:lnTo>
                    <a:pt x="10017" y="20429"/>
                  </a:lnTo>
                  <a:lnTo>
                    <a:pt x="8139" y="18607"/>
                  </a:lnTo>
                  <a:lnTo>
                    <a:pt x="783" y="9108"/>
                  </a:lnTo>
                  <a:lnTo>
                    <a:pt x="0" y="6766"/>
                  </a:lnTo>
                  <a:lnTo>
                    <a:pt x="0" y="4554"/>
                  </a:lnTo>
                  <a:lnTo>
                    <a:pt x="1252" y="2212"/>
                  </a:lnTo>
                  <a:lnTo>
                    <a:pt x="3443" y="911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7" name="Freeform 16"/>
            <p:cNvSpPr/>
            <p:nvPr/>
          </p:nvSpPr>
          <p:spPr>
            <a:xfrm>
              <a:off x="1401378" y="223400"/>
              <a:ext cx="75547" cy="13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77" y="0"/>
                  </a:moveTo>
                  <a:lnTo>
                    <a:pt x="10491" y="588"/>
                  </a:lnTo>
                  <a:lnTo>
                    <a:pt x="12651" y="1597"/>
                  </a:lnTo>
                  <a:lnTo>
                    <a:pt x="13731" y="2942"/>
                  </a:lnTo>
                  <a:lnTo>
                    <a:pt x="21600" y="16725"/>
                  </a:lnTo>
                  <a:lnTo>
                    <a:pt x="21600" y="18322"/>
                  </a:lnTo>
                  <a:lnTo>
                    <a:pt x="20829" y="19667"/>
                  </a:lnTo>
                  <a:lnTo>
                    <a:pt x="18823" y="20844"/>
                  </a:lnTo>
                  <a:lnTo>
                    <a:pt x="16200" y="21432"/>
                  </a:lnTo>
                  <a:lnTo>
                    <a:pt x="13577" y="21600"/>
                  </a:lnTo>
                  <a:lnTo>
                    <a:pt x="10800" y="21012"/>
                  </a:lnTo>
                  <a:lnTo>
                    <a:pt x="8949" y="20087"/>
                  </a:lnTo>
                  <a:lnTo>
                    <a:pt x="7560" y="18658"/>
                  </a:lnTo>
                  <a:lnTo>
                    <a:pt x="0" y="4875"/>
                  </a:lnTo>
                  <a:lnTo>
                    <a:pt x="0" y="3362"/>
                  </a:lnTo>
                  <a:lnTo>
                    <a:pt x="771" y="1933"/>
                  </a:lnTo>
                  <a:lnTo>
                    <a:pt x="2777" y="925"/>
                  </a:lnTo>
                  <a:lnTo>
                    <a:pt x="5091" y="1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8" name="Freeform 17"/>
            <p:cNvSpPr/>
            <p:nvPr/>
          </p:nvSpPr>
          <p:spPr>
            <a:xfrm>
              <a:off x="1612367" y="123571"/>
              <a:ext cx="64216" cy="1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7" y="0"/>
                  </a:moveTo>
                  <a:lnTo>
                    <a:pt x="11435" y="244"/>
                  </a:lnTo>
                  <a:lnTo>
                    <a:pt x="13976" y="732"/>
                  </a:lnTo>
                  <a:lnTo>
                    <a:pt x="15792" y="1586"/>
                  </a:lnTo>
                  <a:lnTo>
                    <a:pt x="16881" y="2685"/>
                  </a:lnTo>
                  <a:lnTo>
                    <a:pt x="21600" y="18671"/>
                  </a:lnTo>
                  <a:lnTo>
                    <a:pt x="20874" y="19708"/>
                  </a:lnTo>
                  <a:lnTo>
                    <a:pt x="19422" y="20685"/>
                  </a:lnTo>
                  <a:lnTo>
                    <a:pt x="16881" y="21295"/>
                  </a:lnTo>
                  <a:lnTo>
                    <a:pt x="13613" y="21600"/>
                  </a:lnTo>
                  <a:lnTo>
                    <a:pt x="10528" y="21417"/>
                  </a:lnTo>
                  <a:lnTo>
                    <a:pt x="7624" y="20868"/>
                  </a:lnTo>
                  <a:lnTo>
                    <a:pt x="5808" y="20014"/>
                  </a:lnTo>
                  <a:lnTo>
                    <a:pt x="4719" y="18976"/>
                  </a:lnTo>
                  <a:lnTo>
                    <a:pt x="0" y="2990"/>
                  </a:lnTo>
                  <a:lnTo>
                    <a:pt x="726" y="1953"/>
                  </a:lnTo>
                  <a:lnTo>
                    <a:pt x="2178" y="976"/>
                  </a:lnTo>
                  <a:lnTo>
                    <a:pt x="4719" y="30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39" name="Freeform 18"/>
            <p:cNvSpPr/>
            <p:nvPr/>
          </p:nvSpPr>
          <p:spPr>
            <a:xfrm>
              <a:off x="1827134" y="53961"/>
              <a:ext cx="59358" cy="2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3" y="0"/>
                  </a:moveTo>
                  <a:lnTo>
                    <a:pt x="16887" y="244"/>
                  </a:lnTo>
                  <a:lnTo>
                    <a:pt x="19636" y="780"/>
                  </a:lnTo>
                  <a:lnTo>
                    <a:pt x="21011" y="1512"/>
                  </a:lnTo>
                  <a:lnTo>
                    <a:pt x="21600" y="2487"/>
                  </a:lnTo>
                  <a:lnTo>
                    <a:pt x="18262" y="19552"/>
                  </a:lnTo>
                  <a:lnTo>
                    <a:pt x="17084" y="20430"/>
                  </a:lnTo>
                  <a:lnTo>
                    <a:pt x="14727" y="21112"/>
                  </a:lnTo>
                  <a:lnTo>
                    <a:pt x="11978" y="21551"/>
                  </a:lnTo>
                  <a:lnTo>
                    <a:pt x="8247" y="21600"/>
                  </a:lnTo>
                  <a:lnTo>
                    <a:pt x="4909" y="21356"/>
                  </a:lnTo>
                  <a:lnTo>
                    <a:pt x="2160" y="20771"/>
                  </a:lnTo>
                  <a:lnTo>
                    <a:pt x="393" y="20088"/>
                  </a:lnTo>
                  <a:lnTo>
                    <a:pt x="0" y="19162"/>
                  </a:lnTo>
                  <a:lnTo>
                    <a:pt x="3535" y="2048"/>
                  </a:lnTo>
                  <a:lnTo>
                    <a:pt x="4516" y="1170"/>
                  </a:lnTo>
                  <a:lnTo>
                    <a:pt x="6480" y="488"/>
                  </a:lnTo>
                  <a:lnTo>
                    <a:pt x="9622" y="98"/>
                  </a:lnTo>
                  <a:lnTo>
                    <a:pt x="1335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0" name="Freeform 19"/>
            <p:cNvSpPr/>
            <p:nvPr/>
          </p:nvSpPr>
          <p:spPr>
            <a:xfrm>
              <a:off x="2030569" y="12411"/>
              <a:ext cx="92275" cy="2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32" y="0"/>
                  </a:moveTo>
                  <a:lnTo>
                    <a:pt x="17179" y="0"/>
                  </a:lnTo>
                  <a:lnTo>
                    <a:pt x="19453" y="371"/>
                  </a:lnTo>
                  <a:lnTo>
                    <a:pt x="20968" y="866"/>
                  </a:lnTo>
                  <a:lnTo>
                    <a:pt x="21600" y="1525"/>
                  </a:lnTo>
                  <a:lnTo>
                    <a:pt x="21600" y="2308"/>
                  </a:lnTo>
                  <a:lnTo>
                    <a:pt x="11495" y="20157"/>
                  </a:lnTo>
                  <a:lnTo>
                    <a:pt x="10611" y="20858"/>
                  </a:lnTo>
                  <a:lnTo>
                    <a:pt x="8842" y="21311"/>
                  </a:lnTo>
                  <a:lnTo>
                    <a:pt x="6821" y="21600"/>
                  </a:lnTo>
                  <a:lnTo>
                    <a:pt x="4674" y="21600"/>
                  </a:lnTo>
                  <a:lnTo>
                    <a:pt x="2400" y="21311"/>
                  </a:lnTo>
                  <a:lnTo>
                    <a:pt x="884" y="20734"/>
                  </a:lnTo>
                  <a:lnTo>
                    <a:pt x="0" y="20075"/>
                  </a:lnTo>
                  <a:lnTo>
                    <a:pt x="253" y="19292"/>
                  </a:lnTo>
                  <a:lnTo>
                    <a:pt x="10358" y="1443"/>
                  </a:lnTo>
                  <a:lnTo>
                    <a:pt x="11242" y="783"/>
                  </a:lnTo>
                  <a:lnTo>
                    <a:pt x="12758" y="289"/>
                  </a:lnTo>
                  <a:lnTo>
                    <a:pt x="150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1" name="Freeform 20"/>
            <p:cNvSpPr/>
            <p:nvPr/>
          </p:nvSpPr>
          <p:spPr>
            <a:xfrm>
              <a:off x="2229147" y="-1"/>
              <a:ext cx="137602" cy="32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9" y="0"/>
                  </a:moveTo>
                  <a:lnTo>
                    <a:pt x="19144" y="144"/>
                  </a:lnTo>
                  <a:lnTo>
                    <a:pt x="20414" y="469"/>
                  </a:lnTo>
                  <a:lnTo>
                    <a:pt x="21346" y="974"/>
                  </a:lnTo>
                  <a:lnTo>
                    <a:pt x="21600" y="1587"/>
                  </a:lnTo>
                  <a:lnTo>
                    <a:pt x="21515" y="2236"/>
                  </a:lnTo>
                  <a:lnTo>
                    <a:pt x="7624" y="20518"/>
                  </a:lnTo>
                  <a:lnTo>
                    <a:pt x="6861" y="21095"/>
                  </a:lnTo>
                  <a:lnTo>
                    <a:pt x="5506" y="21492"/>
                  </a:lnTo>
                  <a:lnTo>
                    <a:pt x="4151" y="21600"/>
                  </a:lnTo>
                  <a:lnTo>
                    <a:pt x="2541" y="21528"/>
                  </a:lnTo>
                  <a:lnTo>
                    <a:pt x="1186" y="21167"/>
                  </a:lnTo>
                  <a:lnTo>
                    <a:pt x="339" y="20662"/>
                  </a:lnTo>
                  <a:lnTo>
                    <a:pt x="0" y="20049"/>
                  </a:lnTo>
                  <a:lnTo>
                    <a:pt x="169" y="19400"/>
                  </a:lnTo>
                  <a:lnTo>
                    <a:pt x="14061" y="1082"/>
                  </a:lnTo>
                  <a:lnTo>
                    <a:pt x="14824" y="577"/>
                  </a:lnTo>
                  <a:lnTo>
                    <a:pt x="16179" y="216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2" name="Freeform 21"/>
            <p:cNvSpPr/>
            <p:nvPr/>
          </p:nvSpPr>
          <p:spPr>
            <a:xfrm>
              <a:off x="2424487" y="22663"/>
              <a:ext cx="189945" cy="3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lnTo>
                    <a:pt x="20005" y="198"/>
                  </a:lnTo>
                  <a:lnTo>
                    <a:pt x="20986" y="594"/>
                  </a:lnTo>
                  <a:lnTo>
                    <a:pt x="21416" y="1055"/>
                  </a:lnTo>
                  <a:lnTo>
                    <a:pt x="21600" y="1616"/>
                  </a:lnTo>
                  <a:lnTo>
                    <a:pt x="21293" y="2242"/>
                  </a:lnTo>
                  <a:lnTo>
                    <a:pt x="5339" y="20776"/>
                  </a:lnTo>
                  <a:lnTo>
                    <a:pt x="4725" y="21237"/>
                  </a:lnTo>
                  <a:lnTo>
                    <a:pt x="3743" y="21534"/>
                  </a:lnTo>
                  <a:lnTo>
                    <a:pt x="2639" y="21600"/>
                  </a:lnTo>
                  <a:lnTo>
                    <a:pt x="1595" y="21435"/>
                  </a:lnTo>
                  <a:lnTo>
                    <a:pt x="614" y="21072"/>
                  </a:lnTo>
                  <a:lnTo>
                    <a:pt x="184" y="20545"/>
                  </a:lnTo>
                  <a:lnTo>
                    <a:pt x="0" y="19984"/>
                  </a:lnTo>
                  <a:lnTo>
                    <a:pt x="307" y="19424"/>
                  </a:lnTo>
                  <a:lnTo>
                    <a:pt x="16261" y="890"/>
                  </a:lnTo>
                  <a:lnTo>
                    <a:pt x="16936" y="363"/>
                  </a:lnTo>
                  <a:lnTo>
                    <a:pt x="17857" y="132"/>
                  </a:lnTo>
                  <a:lnTo>
                    <a:pt x="1896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3" name="Freeform 22"/>
            <p:cNvSpPr/>
            <p:nvPr/>
          </p:nvSpPr>
          <p:spPr>
            <a:xfrm>
              <a:off x="2616590" y="79323"/>
              <a:ext cx="244986" cy="37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0" y="0"/>
                  </a:moveTo>
                  <a:lnTo>
                    <a:pt x="20601" y="218"/>
                  </a:lnTo>
                  <a:lnTo>
                    <a:pt x="21267" y="653"/>
                  </a:lnTo>
                  <a:lnTo>
                    <a:pt x="21600" y="1150"/>
                  </a:lnTo>
                  <a:lnTo>
                    <a:pt x="21600" y="1678"/>
                  </a:lnTo>
                  <a:lnTo>
                    <a:pt x="21267" y="2238"/>
                  </a:lnTo>
                  <a:lnTo>
                    <a:pt x="3996" y="21009"/>
                  </a:lnTo>
                  <a:lnTo>
                    <a:pt x="3330" y="21382"/>
                  </a:lnTo>
                  <a:lnTo>
                    <a:pt x="2569" y="21600"/>
                  </a:lnTo>
                  <a:lnTo>
                    <a:pt x="1760" y="21600"/>
                  </a:lnTo>
                  <a:lnTo>
                    <a:pt x="904" y="21382"/>
                  </a:lnTo>
                  <a:lnTo>
                    <a:pt x="333" y="21009"/>
                  </a:lnTo>
                  <a:lnTo>
                    <a:pt x="0" y="20512"/>
                  </a:lnTo>
                  <a:lnTo>
                    <a:pt x="0" y="19953"/>
                  </a:lnTo>
                  <a:lnTo>
                    <a:pt x="333" y="19424"/>
                  </a:lnTo>
                  <a:lnTo>
                    <a:pt x="17604" y="653"/>
                  </a:lnTo>
                  <a:lnTo>
                    <a:pt x="18174" y="218"/>
                  </a:lnTo>
                  <a:lnTo>
                    <a:pt x="19031" y="0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  <p:sp>
          <p:nvSpPr>
            <p:cNvPr id="544" name="Freeform 23"/>
            <p:cNvSpPr/>
            <p:nvPr/>
          </p:nvSpPr>
          <p:spPr>
            <a:xfrm>
              <a:off x="2796281" y="169978"/>
              <a:ext cx="309200" cy="38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7" y="0"/>
                  </a:moveTo>
                  <a:lnTo>
                    <a:pt x="20356" y="30"/>
                  </a:lnTo>
                  <a:lnTo>
                    <a:pt x="20997" y="301"/>
                  </a:lnTo>
                  <a:lnTo>
                    <a:pt x="21412" y="723"/>
                  </a:lnTo>
                  <a:lnTo>
                    <a:pt x="21600" y="1205"/>
                  </a:lnTo>
                  <a:lnTo>
                    <a:pt x="21525" y="1717"/>
                  </a:lnTo>
                  <a:lnTo>
                    <a:pt x="21185" y="2259"/>
                  </a:lnTo>
                  <a:lnTo>
                    <a:pt x="3053" y="21088"/>
                  </a:lnTo>
                  <a:lnTo>
                    <a:pt x="2526" y="21449"/>
                  </a:lnTo>
                  <a:lnTo>
                    <a:pt x="1923" y="21600"/>
                  </a:lnTo>
                  <a:lnTo>
                    <a:pt x="1206" y="21540"/>
                  </a:lnTo>
                  <a:lnTo>
                    <a:pt x="603" y="21299"/>
                  </a:lnTo>
                  <a:lnTo>
                    <a:pt x="188" y="20877"/>
                  </a:lnTo>
                  <a:lnTo>
                    <a:pt x="0" y="20335"/>
                  </a:lnTo>
                  <a:lnTo>
                    <a:pt x="75" y="19823"/>
                  </a:lnTo>
                  <a:lnTo>
                    <a:pt x="415" y="19341"/>
                  </a:lnTo>
                  <a:lnTo>
                    <a:pt x="18509" y="452"/>
                  </a:lnTo>
                  <a:lnTo>
                    <a:pt x="19074" y="90"/>
                  </a:lnTo>
                  <a:lnTo>
                    <a:pt x="1967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DIN"/>
                  <a:ea typeface="DIN"/>
                  <a:cs typeface="DIN"/>
                  <a:sym typeface="DIN"/>
                </a:defRPr>
              </a:pPr>
              <a:endParaRPr/>
            </a:p>
          </p:txBody>
        </p:sp>
      </p:grpSp>
      <p:sp>
        <p:nvSpPr>
          <p:cNvPr id="546" name="Title Text"/>
          <p:cNvSpPr txBox="1">
            <a:spLocks noGrp="1"/>
          </p:cNvSpPr>
          <p:nvPr>
            <p:ph type="title"/>
          </p:nvPr>
        </p:nvSpPr>
        <p:spPr>
          <a:xfrm>
            <a:off x="496176" y="320633"/>
            <a:ext cx="6807150" cy="254354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400">
                <a:latin typeface="DIN"/>
                <a:ea typeface="DIN"/>
                <a:cs typeface="DIN"/>
                <a:sym typeface="DIN"/>
              </a:defRPr>
            </a:lvl1pPr>
          </a:lstStyle>
          <a:p>
            <a:r>
              <a:t>Title Text</a:t>
            </a:r>
          </a:p>
        </p:txBody>
      </p:sp>
      <p:sp>
        <p:nvSpPr>
          <p:cNvPr id="5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6176" y="2924299"/>
            <a:ext cx="6814615" cy="17526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chemeClr val="accent1"/>
                </a:solidFill>
                <a:latin typeface="DIN"/>
                <a:ea typeface="DIN"/>
                <a:cs typeface="DIN"/>
                <a:sym typeface="DI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Picture 23"/>
          <p:cNvPicPr>
            <a:picLocks noChangeAspect="1"/>
          </p:cNvPicPr>
          <p:nvPr/>
        </p:nvPicPr>
        <p:blipFill>
          <a:blip r:embed="rId14"/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0772" y="6414147"/>
            <a:ext cx="273656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14"/>
          <a:srcRect t="91557" b="648"/>
          <a:stretch>
            <a:fillRect/>
          </a:stretch>
        </p:blipFill>
        <p:spPr>
          <a:xfrm>
            <a:off x="-2" y="6259483"/>
            <a:ext cx="9144004" cy="59851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6" r:id="rId11"/>
    <p:sldLayoutId id="2147483667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10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»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264458" y="365740"/>
              <a:ext cx="1553307" cy="487719"/>
              <a:chOff x="166688" y="-3240088"/>
              <a:chExt cx="9136063" cy="2868613"/>
            </a:xfrm>
          </p:grpSpPr>
          <p:sp>
            <p:nvSpPr>
              <p:cNvPr id="12" name="Freeform 6"/>
              <p:cNvSpPr>
                <a:spLocks noEditPoints="1"/>
              </p:cNvSpPr>
              <p:nvPr userDrawn="1"/>
            </p:nvSpPr>
            <p:spPr bwMode="auto">
              <a:xfrm>
                <a:off x="166688" y="-1244600"/>
                <a:ext cx="876300" cy="850900"/>
              </a:xfrm>
              <a:custGeom>
                <a:avLst/>
                <a:gdLst>
                  <a:gd name="T0" fmla="*/ 98 w 552"/>
                  <a:gd name="T1" fmla="*/ 79 h 536"/>
                  <a:gd name="T2" fmla="*/ 98 w 552"/>
                  <a:gd name="T3" fmla="*/ 241 h 536"/>
                  <a:gd name="T4" fmla="*/ 307 w 552"/>
                  <a:gd name="T5" fmla="*/ 241 h 536"/>
                  <a:gd name="T6" fmla="*/ 342 w 552"/>
                  <a:gd name="T7" fmla="*/ 241 h 536"/>
                  <a:gd name="T8" fmla="*/ 374 w 552"/>
                  <a:gd name="T9" fmla="*/ 238 h 536"/>
                  <a:gd name="T10" fmla="*/ 398 w 552"/>
                  <a:gd name="T11" fmla="*/ 231 h 536"/>
                  <a:gd name="T12" fmla="*/ 417 w 552"/>
                  <a:gd name="T13" fmla="*/ 222 h 536"/>
                  <a:gd name="T14" fmla="*/ 431 w 552"/>
                  <a:gd name="T15" fmla="*/ 206 h 536"/>
                  <a:gd name="T16" fmla="*/ 440 w 552"/>
                  <a:gd name="T17" fmla="*/ 187 h 536"/>
                  <a:gd name="T18" fmla="*/ 443 w 552"/>
                  <a:gd name="T19" fmla="*/ 161 h 536"/>
                  <a:gd name="T20" fmla="*/ 440 w 552"/>
                  <a:gd name="T21" fmla="*/ 135 h 536"/>
                  <a:gd name="T22" fmla="*/ 431 w 552"/>
                  <a:gd name="T23" fmla="*/ 114 h 536"/>
                  <a:gd name="T24" fmla="*/ 417 w 552"/>
                  <a:gd name="T25" fmla="*/ 100 h 536"/>
                  <a:gd name="T26" fmla="*/ 398 w 552"/>
                  <a:gd name="T27" fmla="*/ 89 h 536"/>
                  <a:gd name="T28" fmla="*/ 374 w 552"/>
                  <a:gd name="T29" fmla="*/ 84 h 536"/>
                  <a:gd name="T30" fmla="*/ 342 w 552"/>
                  <a:gd name="T31" fmla="*/ 80 h 536"/>
                  <a:gd name="T32" fmla="*/ 307 w 552"/>
                  <a:gd name="T33" fmla="*/ 79 h 536"/>
                  <a:gd name="T34" fmla="*/ 98 w 552"/>
                  <a:gd name="T35" fmla="*/ 79 h 536"/>
                  <a:gd name="T36" fmla="*/ 0 w 552"/>
                  <a:gd name="T37" fmla="*/ 0 h 536"/>
                  <a:gd name="T38" fmla="*/ 323 w 552"/>
                  <a:gd name="T39" fmla="*/ 0 h 536"/>
                  <a:gd name="T40" fmla="*/ 377 w 552"/>
                  <a:gd name="T41" fmla="*/ 2 h 536"/>
                  <a:gd name="T42" fmla="*/ 422 w 552"/>
                  <a:gd name="T43" fmla="*/ 9 h 536"/>
                  <a:gd name="T44" fmla="*/ 461 w 552"/>
                  <a:gd name="T45" fmla="*/ 19 h 536"/>
                  <a:gd name="T46" fmla="*/ 490 w 552"/>
                  <a:gd name="T47" fmla="*/ 37 h 536"/>
                  <a:gd name="T48" fmla="*/ 513 w 552"/>
                  <a:gd name="T49" fmla="*/ 58 h 536"/>
                  <a:gd name="T50" fmla="*/ 529 w 552"/>
                  <a:gd name="T51" fmla="*/ 86 h 536"/>
                  <a:gd name="T52" fmla="*/ 538 w 552"/>
                  <a:gd name="T53" fmla="*/ 119 h 536"/>
                  <a:gd name="T54" fmla="*/ 541 w 552"/>
                  <a:gd name="T55" fmla="*/ 157 h 536"/>
                  <a:gd name="T56" fmla="*/ 538 w 552"/>
                  <a:gd name="T57" fmla="*/ 194 h 536"/>
                  <a:gd name="T58" fmla="*/ 529 w 552"/>
                  <a:gd name="T59" fmla="*/ 225 h 536"/>
                  <a:gd name="T60" fmla="*/ 513 w 552"/>
                  <a:gd name="T61" fmla="*/ 252 h 536"/>
                  <a:gd name="T62" fmla="*/ 494 w 552"/>
                  <a:gd name="T63" fmla="*/ 272 h 536"/>
                  <a:gd name="T64" fmla="*/ 473 w 552"/>
                  <a:gd name="T65" fmla="*/ 290 h 536"/>
                  <a:gd name="T66" fmla="*/ 447 w 552"/>
                  <a:gd name="T67" fmla="*/ 302 h 536"/>
                  <a:gd name="T68" fmla="*/ 421 w 552"/>
                  <a:gd name="T69" fmla="*/ 311 h 536"/>
                  <a:gd name="T70" fmla="*/ 393 w 552"/>
                  <a:gd name="T71" fmla="*/ 314 h 536"/>
                  <a:gd name="T72" fmla="*/ 384 w 552"/>
                  <a:gd name="T73" fmla="*/ 314 h 536"/>
                  <a:gd name="T74" fmla="*/ 552 w 552"/>
                  <a:gd name="T75" fmla="*/ 536 h 536"/>
                  <a:gd name="T76" fmla="*/ 431 w 552"/>
                  <a:gd name="T77" fmla="*/ 536 h 536"/>
                  <a:gd name="T78" fmla="*/ 274 w 552"/>
                  <a:gd name="T79" fmla="*/ 323 h 536"/>
                  <a:gd name="T80" fmla="*/ 274 w 552"/>
                  <a:gd name="T81" fmla="*/ 321 h 536"/>
                  <a:gd name="T82" fmla="*/ 98 w 552"/>
                  <a:gd name="T83" fmla="*/ 321 h 536"/>
                  <a:gd name="T84" fmla="*/ 98 w 552"/>
                  <a:gd name="T85" fmla="*/ 536 h 536"/>
                  <a:gd name="T86" fmla="*/ 0 w 552"/>
                  <a:gd name="T87" fmla="*/ 536 h 536"/>
                  <a:gd name="T88" fmla="*/ 0 w 552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536">
                    <a:moveTo>
                      <a:pt x="98" y="79"/>
                    </a:moveTo>
                    <a:lnTo>
                      <a:pt x="98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4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4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8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61" y="19"/>
                    </a:lnTo>
                    <a:lnTo>
                      <a:pt x="490" y="37"/>
                    </a:lnTo>
                    <a:lnTo>
                      <a:pt x="513" y="58"/>
                    </a:lnTo>
                    <a:lnTo>
                      <a:pt x="529" y="86"/>
                    </a:lnTo>
                    <a:lnTo>
                      <a:pt x="538" y="119"/>
                    </a:lnTo>
                    <a:lnTo>
                      <a:pt x="541" y="157"/>
                    </a:lnTo>
                    <a:lnTo>
                      <a:pt x="538" y="194"/>
                    </a:lnTo>
                    <a:lnTo>
                      <a:pt x="529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3" y="290"/>
                    </a:lnTo>
                    <a:lnTo>
                      <a:pt x="447" y="302"/>
                    </a:lnTo>
                    <a:lnTo>
                      <a:pt x="421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2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4" y="321"/>
                    </a:lnTo>
                    <a:lnTo>
                      <a:pt x="98" y="321"/>
                    </a:lnTo>
                    <a:lnTo>
                      <a:pt x="9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1258888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40 w 488"/>
                  <a:gd name="T3" fmla="*/ 0 h 536"/>
                  <a:gd name="T4" fmla="*/ 455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5 w 488"/>
                  <a:gd name="T17" fmla="*/ 79 h 536"/>
                  <a:gd name="T18" fmla="*/ 440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54 w 488"/>
                  <a:gd name="T25" fmla="*/ 218 h 536"/>
                  <a:gd name="T26" fmla="*/ 370 w 488"/>
                  <a:gd name="T27" fmla="*/ 222 h 536"/>
                  <a:gd name="T28" fmla="*/ 384 w 488"/>
                  <a:gd name="T29" fmla="*/ 231 h 536"/>
                  <a:gd name="T30" fmla="*/ 392 w 488"/>
                  <a:gd name="T31" fmla="*/ 243 h 536"/>
                  <a:gd name="T32" fmla="*/ 396 w 488"/>
                  <a:gd name="T33" fmla="*/ 259 h 536"/>
                  <a:gd name="T34" fmla="*/ 392 w 488"/>
                  <a:gd name="T35" fmla="*/ 276 h 536"/>
                  <a:gd name="T36" fmla="*/ 384 w 488"/>
                  <a:gd name="T37" fmla="*/ 288 h 536"/>
                  <a:gd name="T38" fmla="*/ 370 w 488"/>
                  <a:gd name="T39" fmla="*/ 297 h 536"/>
                  <a:gd name="T40" fmla="*/ 354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8 w 488"/>
                  <a:gd name="T47" fmla="*/ 454 h 536"/>
                  <a:gd name="T48" fmla="*/ 464 w 488"/>
                  <a:gd name="T49" fmla="*/ 457 h 536"/>
                  <a:gd name="T50" fmla="*/ 478 w 488"/>
                  <a:gd name="T51" fmla="*/ 466 h 536"/>
                  <a:gd name="T52" fmla="*/ 487 w 488"/>
                  <a:gd name="T53" fmla="*/ 478 h 536"/>
                  <a:gd name="T54" fmla="*/ 488 w 488"/>
                  <a:gd name="T55" fmla="*/ 494 h 536"/>
                  <a:gd name="T56" fmla="*/ 487 w 488"/>
                  <a:gd name="T57" fmla="*/ 512 h 536"/>
                  <a:gd name="T58" fmla="*/ 478 w 488"/>
                  <a:gd name="T59" fmla="*/ 524 h 536"/>
                  <a:gd name="T60" fmla="*/ 464 w 488"/>
                  <a:gd name="T61" fmla="*/ 533 h 536"/>
                  <a:gd name="T62" fmla="*/ 448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40" y="0"/>
                    </a:lnTo>
                    <a:lnTo>
                      <a:pt x="455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5" y="79"/>
                    </a:lnTo>
                    <a:lnTo>
                      <a:pt x="440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54" y="218"/>
                    </a:lnTo>
                    <a:lnTo>
                      <a:pt x="370" y="222"/>
                    </a:lnTo>
                    <a:lnTo>
                      <a:pt x="384" y="231"/>
                    </a:lnTo>
                    <a:lnTo>
                      <a:pt x="392" y="243"/>
                    </a:lnTo>
                    <a:lnTo>
                      <a:pt x="396" y="259"/>
                    </a:lnTo>
                    <a:lnTo>
                      <a:pt x="392" y="276"/>
                    </a:lnTo>
                    <a:lnTo>
                      <a:pt x="384" y="288"/>
                    </a:lnTo>
                    <a:lnTo>
                      <a:pt x="370" y="297"/>
                    </a:lnTo>
                    <a:lnTo>
                      <a:pt x="354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8" y="454"/>
                    </a:lnTo>
                    <a:lnTo>
                      <a:pt x="464" y="457"/>
                    </a:lnTo>
                    <a:lnTo>
                      <a:pt x="478" y="466"/>
                    </a:lnTo>
                    <a:lnTo>
                      <a:pt x="487" y="478"/>
                    </a:lnTo>
                    <a:lnTo>
                      <a:pt x="488" y="494"/>
                    </a:lnTo>
                    <a:lnTo>
                      <a:pt x="487" y="512"/>
                    </a:lnTo>
                    <a:lnTo>
                      <a:pt x="478" y="524"/>
                    </a:lnTo>
                    <a:lnTo>
                      <a:pt x="464" y="533"/>
                    </a:lnTo>
                    <a:lnTo>
                      <a:pt x="44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2219326" y="-1244600"/>
                <a:ext cx="906463" cy="850900"/>
              </a:xfrm>
              <a:custGeom>
                <a:avLst/>
                <a:gdLst>
                  <a:gd name="T0" fmla="*/ 48 w 571"/>
                  <a:gd name="T1" fmla="*/ 0 h 536"/>
                  <a:gd name="T2" fmla="*/ 65 w 571"/>
                  <a:gd name="T3" fmla="*/ 4 h 536"/>
                  <a:gd name="T4" fmla="*/ 79 w 571"/>
                  <a:gd name="T5" fmla="*/ 12 h 536"/>
                  <a:gd name="T6" fmla="*/ 89 w 571"/>
                  <a:gd name="T7" fmla="*/ 26 h 536"/>
                  <a:gd name="T8" fmla="*/ 280 w 571"/>
                  <a:gd name="T9" fmla="*/ 431 h 536"/>
                  <a:gd name="T10" fmla="*/ 285 w 571"/>
                  <a:gd name="T11" fmla="*/ 440 h 536"/>
                  <a:gd name="T12" fmla="*/ 484 w 571"/>
                  <a:gd name="T13" fmla="*/ 26 h 536"/>
                  <a:gd name="T14" fmla="*/ 494 w 571"/>
                  <a:gd name="T15" fmla="*/ 12 h 536"/>
                  <a:gd name="T16" fmla="*/ 508 w 571"/>
                  <a:gd name="T17" fmla="*/ 2 h 536"/>
                  <a:gd name="T18" fmla="*/ 526 w 571"/>
                  <a:gd name="T19" fmla="*/ 0 h 536"/>
                  <a:gd name="T20" fmla="*/ 541 w 571"/>
                  <a:gd name="T21" fmla="*/ 2 h 536"/>
                  <a:gd name="T22" fmla="*/ 554 w 571"/>
                  <a:gd name="T23" fmla="*/ 9 h 536"/>
                  <a:gd name="T24" fmla="*/ 564 w 571"/>
                  <a:gd name="T25" fmla="*/ 21 h 536"/>
                  <a:gd name="T26" fmla="*/ 571 w 571"/>
                  <a:gd name="T27" fmla="*/ 35 h 536"/>
                  <a:gd name="T28" fmla="*/ 571 w 571"/>
                  <a:gd name="T29" fmla="*/ 51 h 536"/>
                  <a:gd name="T30" fmla="*/ 568 w 571"/>
                  <a:gd name="T31" fmla="*/ 67 h 536"/>
                  <a:gd name="T32" fmla="*/ 337 w 571"/>
                  <a:gd name="T33" fmla="*/ 536 h 536"/>
                  <a:gd name="T34" fmla="*/ 233 w 571"/>
                  <a:gd name="T35" fmla="*/ 536 h 536"/>
                  <a:gd name="T36" fmla="*/ 6 w 571"/>
                  <a:gd name="T37" fmla="*/ 67 h 536"/>
                  <a:gd name="T38" fmla="*/ 0 w 571"/>
                  <a:gd name="T39" fmla="*/ 51 h 536"/>
                  <a:gd name="T40" fmla="*/ 2 w 571"/>
                  <a:gd name="T41" fmla="*/ 35 h 536"/>
                  <a:gd name="T42" fmla="*/ 7 w 571"/>
                  <a:gd name="T43" fmla="*/ 21 h 536"/>
                  <a:gd name="T44" fmla="*/ 18 w 571"/>
                  <a:gd name="T45" fmla="*/ 9 h 536"/>
                  <a:gd name="T46" fmla="*/ 32 w 571"/>
                  <a:gd name="T47" fmla="*/ 2 h 536"/>
                  <a:gd name="T48" fmla="*/ 48 w 571"/>
                  <a:gd name="T4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1" h="536">
                    <a:moveTo>
                      <a:pt x="48" y="0"/>
                    </a:moveTo>
                    <a:lnTo>
                      <a:pt x="65" y="4"/>
                    </a:lnTo>
                    <a:lnTo>
                      <a:pt x="79" y="12"/>
                    </a:lnTo>
                    <a:lnTo>
                      <a:pt x="89" y="26"/>
                    </a:lnTo>
                    <a:lnTo>
                      <a:pt x="280" y="431"/>
                    </a:lnTo>
                    <a:lnTo>
                      <a:pt x="285" y="440"/>
                    </a:lnTo>
                    <a:lnTo>
                      <a:pt x="484" y="26"/>
                    </a:lnTo>
                    <a:lnTo>
                      <a:pt x="494" y="12"/>
                    </a:lnTo>
                    <a:lnTo>
                      <a:pt x="508" y="2"/>
                    </a:lnTo>
                    <a:lnTo>
                      <a:pt x="526" y="0"/>
                    </a:lnTo>
                    <a:lnTo>
                      <a:pt x="541" y="2"/>
                    </a:lnTo>
                    <a:lnTo>
                      <a:pt x="554" y="9"/>
                    </a:lnTo>
                    <a:lnTo>
                      <a:pt x="564" y="21"/>
                    </a:lnTo>
                    <a:lnTo>
                      <a:pt x="571" y="35"/>
                    </a:lnTo>
                    <a:lnTo>
                      <a:pt x="571" y="51"/>
                    </a:lnTo>
                    <a:lnTo>
                      <a:pt x="568" y="67"/>
                    </a:lnTo>
                    <a:lnTo>
                      <a:pt x="337" y="536"/>
                    </a:lnTo>
                    <a:lnTo>
                      <a:pt x="233" y="536"/>
                    </a:lnTo>
                    <a:lnTo>
                      <a:pt x="6" y="67"/>
                    </a:lnTo>
                    <a:lnTo>
                      <a:pt x="0" y="51"/>
                    </a:lnTo>
                    <a:lnTo>
                      <a:pt x="2" y="35"/>
                    </a:lnTo>
                    <a:lnTo>
                      <a:pt x="7" y="21"/>
                    </a:lnTo>
                    <a:lnTo>
                      <a:pt x="18" y="9"/>
                    </a:lnTo>
                    <a:lnTo>
                      <a:pt x="3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3125788" y="-1244600"/>
                <a:ext cx="1017588" cy="850900"/>
              </a:xfrm>
              <a:custGeom>
                <a:avLst/>
                <a:gdLst>
                  <a:gd name="T0" fmla="*/ 321 w 641"/>
                  <a:gd name="T1" fmla="*/ 70 h 536"/>
                  <a:gd name="T2" fmla="*/ 201 w 641"/>
                  <a:gd name="T3" fmla="*/ 328 h 536"/>
                  <a:gd name="T4" fmla="*/ 443 w 641"/>
                  <a:gd name="T5" fmla="*/ 328 h 536"/>
                  <a:gd name="T6" fmla="*/ 321 w 641"/>
                  <a:gd name="T7" fmla="*/ 70 h 536"/>
                  <a:gd name="T8" fmla="*/ 264 w 641"/>
                  <a:gd name="T9" fmla="*/ 0 h 536"/>
                  <a:gd name="T10" fmla="*/ 381 w 641"/>
                  <a:gd name="T11" fmla="*/ 0 h 536"/>
                  <a:gd name="T12" fmla="*/ 641 w 641"/>
                  <a:gd name="T13" fmla="*/ 536 h 536"/>
                  <a:gd name="T14" fmla="*/ 538 w 641"/>
                  <a:gd name="T15" fmla="*/ 536 h 536"/>
                  <a:gd name="T16" fmla="*/ 482 w 641"/>
                  <a:gd name="T17" fmla="*/ 414 h 536"/>
                  <a:gd name="T18" fmla="*/ 480 w 641"/>
                  <a:gd name="T19" fmla="*/ 410 h 536"/>
                  <a:gd name="T20" fmla="*/ 161 w 641"/>
                  <a:gd name="T21" fmla="*/ 410 h 536"/>
                  <a:gd name="T22" fmla="*/ 103 w 641"/>
                  <a:gd name="T23" fmla="*/ 536 h 536"/>
                  <a:gd name="T24" fmla="*/ 0 w 641"/>
                  <a:gd name="T25" fmla="*/ 536 h 536"/>
                  <a:gd name="T26" fmla="*/ 264 w 641"/>
                  <a:gd name="T2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1" h="536">
                    <a:moveTo>
                      <a:pt x="321" y="70"/>
                    </a:moveTo>
                    <a:lnTo>
                      <a:pt x="201" y="328"/>
                    </a:lnTo>
                    <a:lnTo>
                      <a:pt x="443" y="328"/>
                    </a:lnTo>
                    <a:lnTo>
                      <a:pt x="321" y="70"/>
                    </a:lnTo>
                    <a:close/>
                    <a:moveTo>
                      <a:pt x="264" y="0"/>
                    </a:moveTo>
                    <a:lnTo>
                      <a:pt x="381" y="0"/>
                    </a:lnTo>
                    <a:lnTo>
                      <a:pt x="641" y="536"/>
                    </a:lnTo>
                    <a:lnTo>
                      <a:pt x="538" y="536"/>
                    </a:lnTo>
                    <a:lnTo>
                      <a:pt x="482" y="414"/>
                    </a:lnTo>
                    <a:lnTo>
                      <a:pt x="480" y="410"/>
                    </a:lnTo>
                    <a:lnTo>
                      <a:pt x="161" y="410"/>
                    </a:lnTo>
                    <a:lnTo>
                      <a:pt x="103" y="536"/>
                    </a:lnTo>
                    <a:lnTo>
                      <a:pt x="0" y="53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106863" y="-1244600"/>
                <a:ext cx="928688" cy="850900"/>
              </a:xfrm>
              <a:custGeom>
                <a:avLst/>
                <a:gdLst>
                  <a:gd name="T0" fmla="*/ 42 w 585"/>
                  <a:gd name="T1" fmla="*/ 0 h 536"/>
                  <a:gd name="T2" fmla="*/ 545 w 585"/>
                  <a:gd name="T3" fmla="*/ 0 h 536"/>
                  <a:gd name="T4" fmla="*/ 560 w 585"/>
                  <a:gd name="T5" fmla="*/ 2 h 536"/>
                  <a:gd name="T6" fmla="*/ 574 w 585"/>
                  <a:gd name="T7" fmla="*/ 12 h 536"/>
                  <a:gd name="T8" fmla="*/ 583 w 585"/>
                  <a:gd name="T9" fmla="*/ 25 h 536"/>
                  <a:gd name="T10" fmla="*/ 585 w 585"/>
                  <a:gd name="T11" fmla="*/ 40 h 536"/>
                  <a:gd name="T12" fmla="*/ 583 w 585"/>
                  <a:gd name="T13" fmla="*/ 56 h 536"/>
                  <a:gd name="T14" fmla="*/ 574 w 585"/>
                  <a:gd name="T15" fmla="*/ 70 h 536"/>
                  <a:gd name="T16" fmla="*/ 560 w 585"/>
                  <a:gd name="T17" fmla="*/ 79 h 536"/>
                  <a:gd name="T18" fmla="*/ 545 w 585"/>
                  <a:gd name="T19" fmla="*/ 82 h 536"/>
                  <a:gd name="T20" fmla="*/ 342 w 585"/>
                  <a:gd name="T21" fmla="*/ 82 h 536"/>
                  <a:gd name="T22" fmla="*/ 342 w 585"/>
                  <a:gd name="T23" fmla="*/ 536 h 536"/>
                  <a:gd name="T24" fmla="*/ 244 w 585"/>
                  <a:gd name="T25" fmla="*/ 536 h 536"/>
                  <a:gd name="T26" fmla="*/ 244 w 585"/>
                  <a:gd name="T27" fmla="*/ 82 h 536"/>
                  <a:gd name="T28" fmla="*/ 42 w 585"/>
                  <a:gd name="T29" fmla="*/ 82 h 536"/>
                  <a:gd name="T30" fmla="*/ 26 w 585"/>
                  <a:gd name="T31" fmla="*/ 79 h 536"/>
                  <a:gd name="T32" fmla="*/ 12 w 585"/>
                  <a:gd name="T33" fmla="*/ 70 h 536"/>
                  <a:gd name="T34" fmla="*/ 4 w 585"/>
                  <a:gd name="T35" fmla="*/ 56 h 536"/>
                  <a:gd name="T36" fmla="*/ 0 w 585"/>
                  <a:gd name="T37" fmla="*/ 40 h 536"/>
                  <a:gd name="T38" fmla="*/ 4 w 585"/>
                  <a:gd name="T39" fmla="*/ 25 h 536"/>
                  <a:gd name="T40" fmla="*/ 12 w 585"/>
                  <a:gd name="T41" fmla="*/ 12 h 536"/>
                  <a:gd name="T42" fmla="*/ 26 w 585"/>
                  <a:gd name="T43" fmla="*/ 2 h 536"/>
                  <a:gd name="T44" fmla="*/ 42 w 585"/>
                  <a:gd name="T4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5" h="536">
                    <a:moveTo>
                      <a:pt x="42" y="0"/>
                    </a:moveTo>
                    <a:lnTo>
                      <a:pt x="545" y="0"/>
                    </a:lnTo>
                    <a:lnTo>
                      <a:pt x="560" y="2"/>
                    </a:lnTo>
                    <a:lnTo>
                      <a:pt x="574" y="12"/>
                    </a:lnTo>
                    <a:lnTo>
                      <a:pt x="583" y="25"/>
                    </a:lnTo>
                    <a:lnTo>
                      <a:pt x="585" y="40"/>
                    </a:lnTo>
                    <a:lnTo>
                      <a:pt x="583" y="56"/>
                    </a:lnTo>
                    <a:lnTo>
                      <a:pt x="574" y="70"/>
                    </a:lnTo>
                    <a:lnTo>
                      <a:pt x="560" y="79"/>
                    </a:lnTo>
                    <a:lnTo>
                      <a:pt x="545" y="82"/>
                    </a:lnTo>
                    <a:lnTo>
                      <a:pt x="342" y="82"/>
                    </a:lnTo>
                    <a:lnTo>
                      <a:pt x="342" y="536"/>
                    </a:lnTo>
                    <a:lnTo>
                      <a:pt x="244" y="536"/>
                    </a:lnTo>
                    <a:lnTo>
                      <a:pt x="244" y="82"/>
                    </a:lnTo>
                    <a:lnTo>
                      <a:pt x="42" y="82"/>
                    </a:lnTo>
                    <a:lnTo>
                      <a:pt x="26" y="79"/>
                    </a:lnTo>
                    <a:lnTo>
                      <a:pt x="12" y="70"/>
                    </a:lnTo>
                    <a:lnTo>
                      <a:pt x="4" y="56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6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5214938" y="-1244600"/>
                <a:ext cx="906463" cy="873125"/>
              </a:xfrm>
              <a:custGeom>
                <a:avLst/>
                <a:gdLst>
                  <a:gd name="T0" fmla="*/ 49 w 571"/>
                  <a:gd name="T1" fmla="*/ 0 h 550"/>
                  <a:gd name="T2" fmla="*/ 68 w 571"/>
                  <a:gd name="T3" fmla="*/ 4 h 550"/>
                  <a:gd name="T4" fmla="*/ 84 w 571"/>
                  <a:gd name="T5" fmla="*/ 14 h 550"/>
                  <a:gd name="T6" fmla="*/ 94 w 571"/>
                  <a:gd name="T7" fmla="*/ 30 h 550"/>
                  <a:gd name="T8" fmla="*/ 98 w 571"/>
                  <a:gd name="T9" fmla="*/ 49 h 550"/>
                  <a:gd name="T10" fmla="*/ 98 w 571"/>
                  <a:gd name="T11" fmla="*/ 299 h 550"/>
                  <a:gd name="T12" fmla="*/ 98 w 571"/>
                  <a:gd name="T13" fmla="*/ 320 h 550"/>
                  <a:gd name="T14" fmla="*/ 101 w 571"/>
                  <a:gd name="T15" fmla="*/ 342 h 550"/>
                  <a:gd name="T16" fmla="*/ 105 w 571"/>
                  <a:gd name="T17" fmla="*/ 363 h 550"/>
                  <a:gd name="T18" fmla="*/ 112 w 571"/>
                  <a:gd name="T19" fmla="*/ 384 h 550"/>
                  <a:gd name="T20" fmla="*/ 122 w 571"/>
                  <a:gd name="T21" fmla="*/ 403 h 550"/>
                  <a:gd name="T22" fmla="*/ 136 w 571"/>
                  <a:gd name="T23" fmla="*/ 421 h 550"/>
                  <a:gd name="T24" fmla="*/ 156 w 571"/>
                  <a:gd name="T25" fmla="*/ 437 h 550"/>
                  <a:gd name="T26" fmla="*/ 180 w 571"/>
                  <a:gd name="T27" fmla="*/ 449 h 550"/>
                  <a:gd name="T28" fmla="*/ 208 w 571"/>
                  <a:gd name="T29" fmla="*/ 459 h 550"/>
                  <a:gd name="T30" fmla="*/ 245 w 571"/>
                  <a:gd name="T31" fmla="*/ 464 h 550"/>
                  <a:gd name="T32" fmla="*/ 286 w 571"/>
                  <a:gd name="T33" fmla="*/ 466 h 550"/>
                  <a:gd name="T34" fmla="*/ 328 w 571"/>
                  <a:gd name="T35" fmla="*/ 464 h 550"/>
                  <a:gd name="T36" fmla="*/ 363 w 571"/>
                  <a:gd name="T37" fmla="*/ 459 h 550"/>
                  <a:gd name="T38" fmla="*/ 391 w 571"/>
                  <a:gd name="T39" fmla="*/ 449 h 550"/>
                  <a:gd name="T40" fmla="*/ 416 w 571"/>
                  <a:gd name="T41" fmla="*/ 437 h 550"/>
                  <a:gd name="T42" fmla="*/ 435 w 571"/>
                  <a:gd name="T43" fmla="*/ 421 h 550"/>
                  <a:gd name="T44" fmla="*/ 449 w 571"/>
                  <a:gd name="T45" fmla="*/ 403 h 550"/>
                  <a:gd name="T46" fmla="*/ 459 w 571"/>
                  <a:gd name="T47" fmla="*/ 384 h 550"/>
                  <a:gd name="T48" fmla="*/ 466 w 571"/>
                  <a:gd name="T49" fmla="*/ 363 h 550"/>
                  <a:gd name="T50" fmla="*/ 470 w 571"/>
                  <a:gd name="T51" fmla="*/ 342 h 550"/>
                  <a:gd name="T52" fmla="*/ 473 w 571"/>
                  <a:gd name="T53" fmla="*/ 320 h 550"/>
                  <a:gd name="T54" fmla="*/ 473 w 571"/>
                  <a:gd name="T55" fmla="*/ 299 h 550"/>
                  <a:gd name="T56" fmla="*/ 473 w 571"/>
                  <a:gd name="T57" fmla="*/ 49 h 550"/>
                  <a:gd name="T58" fmla="*/ 477 w 571"/>
                  <a:gd name="T59" fmla="*/ 30 h 550"/>
                  <a:gd name="T60" fmla="*/ 487 w 571"/>
                  <a:gd name="T61" fmla="*/ 14 h 550"/>
                  <a:gd name="T62" fmla="*/ 503 w 571"/>
                  <a:gd name="T63" fmla="*/ 4 h 550"/>
                  <a:gd name="T64" fmla="*/ 522 w 571"/>
                  <a:gd name="T65" fmla="*/ 0 h 550"/>
                  <a:gd name="T66" fmla="*/ 541 w 571"/>
                  <a:gd name="T67" fmla="*/ 4 h 550"/>
                  <a:gd name="T68" fmla="*/ 557 w 571"/>
                  <a:gd name="T69" fmla="*/ 14 h 550"/>
                  <a:gd name="T70" fmla="*/ 567 w 571"/>
                  <a:gd name="T71" fmla="*/ 30 h 550"/>
                  <a:gd name="T72" fmla="*/ 571 w 571"/>
                  <a:gd name="T73" fmla="*/ 49 h 550"/>
                  <a:gd name="T74" fmla="*/ 571 w 571"/>
                  <a:gd name="T75" fmla="*/ 306 h 550"/>
                  <a:gd name="T76" fmla="*/ 567 w 571"/>
                  <a:gd name="T77" fmla="*/ 358 h 550"/>
                  <a:gd name="T78" fmla="*/ 557 w 571"/>
                  <a:gd name="T79" fmla="*/ 402 h 550"/>
                  <a:gd name="T80" fmla="*/ 540 w 571"/>
                  <a:gd name="T81" fmla="*/ 442 h 550"/>
                  <a:gd name="T82" fmla="*/ 513 w 571"/>
                  <a:gd name="T83" fmla="*/ 475 h 550"/>
                  <a:gd name="T84" fmla="*/ 482 w 571"/>
                  <a:gd name="T85" fmla="*/ 501 h 550"/>
                  <a:gd name="T86" fmla="*/ 444 w 571"/>
                  <a:gd name="T87" fmla="*/ 522 h 550"/>
                  <a:gd name="T88" fmla="*/ 398 w 571"/>
                  <a:gd name="T89" fmla="*/ 538 h 550"/>
                  <a:gd name="T90" fmla="*/ 346 w 571"/>
                  <a:gd name="T91" fmla="*/ 547 h 550"/>
                  <a:gd name="T92" fmla="*/ 286 w 571"/>
                  <a:gd name="T93" fmla="*/ 550 h 550"/>
                  <a:gd name="T94" fmla="*/ 225 w 571"/>
                  <a:gd name="T95" fmla="*/ 547 h 550"/>
                  <a:gd name="T96" fmla="*/ 173 w 571"/>
                  <a:gd name="T97" fmla="*/ 538 h 550"/>
                  <a:gd name="T98" fmla="*/ 128 w 571"/>
                  <a:gd name="T99" fmla="*/ 522 h 550"/>
                  <a:gd name="T100" fmla="*/ 89 w 571"/>
                  <a:gd name="T101" fmla="*/ 501 h 550"/>
                  <a:gd name="T102" fmla="*/ 58 w 571"/>
                  <a:gd name="T103" fmla="*/ 475 h 550"/>
                  <a:gd name="T104" fmla="*/ 32 w 571"/>
                  <a:gd name="T105" fmla="*/ 442 h 550"/>
                  <a:gd name="T106" fmla="*/ 14 w 571"/>
                  <a:gd name="T107" fmla="*/ 402 h 550"/>
                  <a:gd name="T108" fmla="*/ 4 w 571"/>
                  <a:gd name="T109" fmla="*/ 358 h 550"/>
                  <a:gd name="T110" fmla="*/ 0 w 571"/>
                  <a:gd name="T111" fmla="*/ 306 h 550"/>
                  <a:gd name="T112" fmla="*/ 0 w 571"/>
                  <a:gd name="T113" fmla="*/ 49 h 550"/>
                  <a:gd name="T114" fmla="*/ 4 w 571"/>
                  <a:gd name="T115" fmla="*/ 30 h 550"/>
                  <a:gd name="T116" fmla="*/ 14 w 571"/>
                  <a:gd name="T117" fmla="*/ 14 h 550"/>
                  <a:gd name="T118" fmla="*/ 30 w 571"/>
                  <a:gd name="T119" fmla="*/ 4 h 550"/>
                  <a:gd name="T120" fmla="*/ 49 w 571"/>
                  <a:gd name="T121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1" h="550">
                    <a:moveTo>
                      <a:pt x="49" y="0"/>
                    </a:moveTo>
                    <a:lnTo>
                      <a:pt x="68" y="4"/>
                    </a:lnTo>
                    <a:lnTo>
                      <a:pt x="84" y="14"/>
                    </a:lnTo>
                    <a:lnTo>
                      <a:pt x="94" y="30"/>
                    </a:lnTo>
                    <a:lnTo>
                      <a:pt x="98" y="49"/>
                    </a:lnTo>
                    <a:lnTo>
                      <a:pt x="98" y="299"/>
                    </a:lnTo>
                    <a:lnTo>
                      <a:pt x="98" y="320"/>
                    </a:lnTo>
                    <a:lnTo>
                      <a:pt x="101" y="342"/>
                    </a:lnTo>
                    <a:lnTo>
                      <a:pt x="105" y="363"/>
                    </a:lnTo>
                    <a:lnTo>
                      <a:pt x="112" y="384"/>
                    </a:lnTo>
                    <a:lnTo>
                      <a:pt x="122" y="403"/>
                    </a:lnTo>
                    <a:lnTo>
                      <a:pt x="136" y="421"/>
                    </a:lnTo>
                    <a:lnTo>
                      <a:pt x="156" y="437"/>
                    </a:lnTo>
                    <a:lnTo>
                      <a:pt x="180" y="449"/>
                    </a:lnTo>
                    <a:lnTo>
                      <a:pt x="208" y="459"/>
                    </a:lnTo>
                    <a:lnTo>
                      <a:pt x="245" y="464"/>
                    </a:lnTo>
                    <a:lnTo>
                      <a:pt x="286" y="466"/>
                    </a:lnTo>
                    <a:lnTo>
                      <a:pt x="328" y="464"/>
                    </a:lnTo>
                    <a:lnTo>
                      <a:pt x="363" y="459"/>
                    </a:lnTo>
                    <a:lnTo>
                      <a:pt x="391" y="449"/>
                    </a:lnTo>
                    <a:lnTo>
                      <a:pt x="416" y="437"/>
                    </a:lnTo>
                    <a:lnTo>
                      <a:pt x="435" y="421"/>
                    </a:lnTo>
                    <a:lnTo>
                      <a:pt x="449" y="403"/>
                    </a:lnTo>
                    <a:lnTo>
                      <a:pt x="459" y="384"/>
                    </a:lnTo>
                    <a:lnTo>
                      <a:pt x="466" y="363"/>
                    </a:lnTo>
                    <a:lnTo>
                      <a:pt x="470" y="342"/>
                    </a:lnTo>
                    <a:lnTo>
                      <a:pt x="473" y="320"/>
                    </a:lnTo>
                    <a:lnTo>
                      <a:pt x="473" y="299"/>
                    </a:lnTo>
                    <a:lnTo>
                      <a:pt x="473" y="49"/>
                    </a:lnTo>
                    <a:lnTo>
                      <a:pt x="477" y="30"/>
                    </a:lnTo>
                    <a:lnTo>
                      <a:pt x="487" y="14"/>
                    </a:lnTo>
                    <a:lnTo>
                      <a:pt x="503" y="4"/>
                    </a:lnTo>
                    <a:lnTo>
                      <a:pt x="522" y="0"/>
                    </a:lnTo>
                    <a:lnTo>
                      <a:pt x="541" y="4"/>
                    </a:lnTo>
                    <a:lnTo>
                      <a:pt x="557" y="14"/>
                    </a:lnTo>
                    <a:lnTo>
                      <a:pt x="567" y="30"/>
                    </a:lnTo>
                    <a:lnTo>
                      <a:pt x="571" y="49"/>
                    </a:lnTo>
                    <a:lnTo>
                      <a:pt x="571" y="306"/>
                    </a:lnTo>
                    <a:lnTo>
                      <a:pt x="567" y="358"/>
                    </a:lnTo>
                    <a:lnTo>
                      <a:pt x="557" y="402"/>
                    </a:lnTo>
                    <a:lnTo>
                      <a:pt x="540" y="442"/>
                    </a:lnTo>
                    <a:lnTo>
                      <a:pt x="513" y="475"/>
                    </a:lnTo>
                    <a:lnTo>
                      <a:pt x="482" y="501"/>
                    </a:lnTo>
                    <a:lnTo>
                      <a:pt x="444" y="522"/>
                    </a:lnTo>
                    <a:lnTo>
                      <a:pt x="398" y="538"/>
                    </a:lnTo>
                    <a:lnTo>
                      <a:pt x="346" y="547"/>
                    </a:lnTo>
                    <a:lnTo>
                      <a:pt x="286" y="550"/>
                    </a:lnTo>
                    <a:lnTo>
                      <a:pt x="225" y="547"/>
                    </a:lnTo>
                    <a:lnTo>
                      <a:pt x="173" y="538"/>
                    </a:lnTo>
                    <a:lnTo>
                      <a:pt x="128" y="522"/>
                    </a:lnTo>
                    <a:lnTo>
                      <a:pt x="89" y="501"/>
                    </a:lnTo>
                    <a:lnTo>
                      <a:pt x="58" y="475"/>
                    </a:lnTo>
                    <a:lnTo>
                      <a:pt x="32" y="442"/>
                    </a:lnTo>
                    <a:lnTo>
                      <a:pt x="14" y="402"/>
                    </a:lnTo>
                    <a:lnTo>
                      <a:pt x="4" y="358"/>
                    </a:lnTo>
                    <a:lnTo>
                      <a:pt x="0" y="306"/>
                    </a:lnTo>
                    <a:lnTo>
                      <a:pt x="0" y="49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2"/>
              <p:cNvSpPr>
                <a:spLocks noEditPoints="1"/>
              </p:cNvSpPr>
              <p:nvPr userDrawn="1"/>
            </p:nvSpPr>
            <p:spPr bwMode="auto">
              <a:xfrm>
                <a:off x="6384926" y="-1244600"/>
                <a:ext cx="873125" cy="850900"/>
              </a:xfrm>
              <a:custGeom>
                <a:avLst/>
                <a:gdLst>
                  <a:gd name="T0" fmla="*/ 96 w 550"/>
                  <a:gd name="T1" fmla="*/ 79 h 536"/>
                  <a:gd name="T2" fmla="*/ 96 w 550"/>
                  <a:gd name="T3" fmla="*/ 241 h 536"/>
                  <a:gd name="T4" fmla="*/ 307 w 550"/>
                  <a:gd name="T5" fmla="*/ 241 h 536"/>
                  <a:gd name="T6" fmla="*/ 342 w 550"/>
                  <a:gd name="T7" fmla="*/ 241 h 536"/>
                  <a:gd name="T8" fmla="*/ 372 w 550"/>
                  <a:gd name="T9" fmla="*/ 238 h 536"/>
                  <a:gd name="T10" fmla="*/ 398 w 550"/>
                  <a:gd name="T11" fmla="*/ 231 h 536"/>
                  <a:gd name="T12" fmla="*/ 417 w 550"/>
                  <a:gd name="T13" fmla="*/ 222 h 536"/>
                  <a:gd name="T14" fmla="*/ 431 w 550"/>
                  <a:gd name="T15" fmla="*/ 206 h 536"/>
                  <a:gd name="T16" fmla="*/ 440 w 550"/>
                  <a:gd name="T17" fmla="*/ 187 h 536"/>
                  <a:gd name="T18" fmla="*/ 443 w 550"/>
                  <a:gd name="T19" fmla="*/ 161 h 536"/>
                  <a:gd name="T20" fmla="*/ 440 w 550"/>
                  <a:gd name="T21" fmla="*/ 135 h 536"/>
                  <a:gd name="T22" fmla="*/ 431 w 550"/>
                  <a:gd name="T23" fmla="*/ 114 h 536"/>
                  <a:gd name="T24" fmla="*/ 417 w 550"/>
                  <a:gd name="T25" fmla="*/ 100 h 536"/>
                  <a:gd name="T26" fmla="*/ 398 w 550"/>
                  <a:gd name="T27" fmla="*/ 89 h 536"/>
                  <a:gd name="T28" fmla="*/ 372 w 550"/>
                  <a:gd name="T29" fmla="*/ 84 h 536"/>
                  <a:gd name="T30" fmla="*/ 342 w 550"/>
                  <a:gd name="T31" fmla="*/ 80 h 536"/>
                  <a:gd name="T32" fmla="*/ 307 w 550"/>
                  <a:gd name="T33" fmla="*/ 79 h 536"/>
                  <a:gd name="T34" fmla="*/ 96 w 550"/>
                  <a:gd name="T35" fmla="*/ 79 h 536"/>
                  <a:gd name="T36" fmla="*/ 0 w 550"/>
                  <a:gd name="T37" fmla="*/ 0 h 536"/>
                  <a:gd name="T38" fmla="*/ 323 w 550"/>
                  <a:gd name="T39" fmla="*/ 0 h 536"/>
                  <a:gd name="T40" fmla="*/ 377 w 550"/>
                  <a:gd name="T41" fmla="*/ 2 h 536"/>
                  <a:gd name="T42" fmla="*/ 422 w 550"/>
                  <a:gd name="T43" fmla="*/ 9 h 536"/>
                  <a:gd name="T44" fmla="*/ 459 w 550"/>
                  <a:gd name="T45" fmla="*/ 19 h 536"/>
                  <a:gd name="T46" fmla="*/ 489 w 550"/>
                  <a:gd name="T47" fmla="*/ 37 h 536"/>
                  <a:gd name="T48" fmla="*/ 511 w 550"/>
                  <a:gd name="T49" fmla="*/ 58 h 536"/>
                  <a:gd name="T50" fmla="*/ 527 w 550"/>
                  <a:gd name="T51" fmla="*/ 86 h 536"/>
                  <a:gd name="T52" fmla="*/ 537 w 550"/>
                  <a:gd name="T53" fmla="*/ 119 h 536"/>
                  <a:gd name="T54" fmla="*/ 539 w 550"/>
                  <a:gd name="T55" fmla="*/ 157 h 536"/>
                  <a:gd name="T56" fmla="*/ 537 w 550"/>
                  <a:gd name="T57" fmla="*/ 194 h 536"/>
                  <a:gd name="T58" fmla="*/ 527 w 550"/>
                  <a:gd name="T59" fmla="*/ 225 h 536"/>
                  <a:gd name="T60" fmla="*/ 513 w 550"/>
                  <a:gd name="T61" fmla="*/ 252 h 536"/>
                  <a:gd name="T62" fmla="*/ 494 w 550"/>
                  <a:gd name="T63" fmla="*/ 272 h 536"/>
                  <a:gd name="T64" fmla="*/ 471 w 550"/>
                  <a:gd name="T65" fmla="*/ 290 h 536"/>
                  <a:gd name="T66" fmla="*/ 447 w 550"/>
                  <a:gd name="T67" fmla="*/ 302 h 536"/>
                  <a:gd name="T68" fmla="*/ 419 w 550"/>
                  <a:gd name="T69" fmla="*/ 311 h 536"/>
                  <a:gd name="T70" fmla="*/ 393 w 550"/>
                  <a:gd name="T71" fmla="*/ 314 h 536"/>
                  <a:gd name="T72" fmla="*/ 384 w 550"/>
                  <a:gd name="T73" fmla="*/ 314 h 536"/>
                  <a:gd name="T74" fmla="*/ 550 w 550"/>
                  <a:gd name="T75" fmla="*/ 536 h 536"/>
                  <a:gd name="T76" fmla="*/ 431 w 550"/>
                  <a:gd name="T77" fmla="*/ 536 h 536"/>
                  <a:gd name="T78" fmla="*/ 274 w 550"/>
                  <a:gd name="T79" fmla="*/ 323 h 536"/>
                  <a:gd name="T80" fmla="*/ 272 w 550"/>
                  <a:gd name="T81" fmla="*/ 321 h 536"/>
                  <a:gd name="T82" fmla="*/ 96 w 550"/>
                  <a:gd name="T83" fmla="*/ 321 h 536"/>
                  <a:gd name="T84" fmla="*/ 96 w 550"/>
                  <a:gd name="T85" fmla="*/ 536 h 536"/>
                  <a:gd name="T86" fmla="*/ 0 w 550"/>
                  <a:gd name="T87" fmla="*/ 536 h 536"/>
                  <a:gd name="T88" fmla="*/ 0 w 550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0" h="536">
                    <a:moveTo>
                      <a:pt x="96" y="79"/>
                    </a:moveTo>
                    <a:lnTo>
                      <a:pt x="96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2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2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6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59" y="19"/>
                    </a:lnTo>
                    <a:lnTo>
                      <a:pt x="489" y="37"/>
                    </a:lnTo>
                    <a:lnTo>
                      <a:pt x="511" y="58"/>
                    </a:lnTo>
                    <a:lnTo>
                      <a:pt x="527" y="86"/>
                    </a:lnTo>
                    <a:lnTo>
                      <a:pt x="537" y="119"/>
                    </a:lnTo>
                    <a:lnTo>
                      <a:pt x="539" y="157"/>
                    </a:lnTo>
                    <a:lnTo>
                      <a:pt x="537" y="194"/>
                    </a:lnTo>
                    <a:lnTo>
                      <a:pt x="527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1" y="290"/>
                    </a:lnTo>
                    <a:lnTo>
                      <a:pt x="447" y="302"/>
                    </a:lnTo>
                    <a:lnTo>
                      <a:pt x="419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0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2" y="321"/>
                    </a:lnTo>
                    <a:lnTo>
                      <a:pt x="96" y="321"/>
                    </a:lnTo>
                    <a:lnTo>
                      <a:pt x="9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7477126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38 w 488"/>
                  <a:gd name="T3" fmla="*/ 0 h 536"/>
                  <a:gd name="T4" fmla="*/ 453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3 w 488"/>
                  <a:gd name="T17" fmla="*/ 79 h 536"/>
                  <a:gd name="T18" fmla="*/ 438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33 w 488"/>
                  <a:gd name="T25" fmla="*/ 218 h 536"/>
                  <a:gd name="T26" fmla="*/ 349 w 488"/>
                  <a:gd name="T27" fmla="*/ 222 h 536"/>
                  <a:gd name="T28" fmla="*/ 361 w 488"/>
                  <a:gd name="T29" fmla="*/ 231 h 536"/>
                  <a:gd name="T30" fmla="*/ 370 w 488"/>
                  <a:gd name="T31" fmla="*/ 243 h 536"/>
                  <a:gd name="T32" fmla="*/ 373 w 488"/>
                  <a:gd name="T33" fmla="*/ 259 h 536"/>
                  <a:gd name="T34" fmla="*/ 370 w 488"/>
                  <a:gd name="T35" fmla="*/ 276 h 536"/>
                  <a:gd name="T36" fmla="*/ 361 w 488"/>
                  <a:gd name="T37" fmla="*/ 288 h 536"/>
                  <a:gd name="T38" fmla="*/ 349 w 488"/>
                  <a:gd name="T39" fmla="*/ 297 h 536"/>
                  <a:gd name="T40" fmla="*/ 333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6 w 488"/>
                  <a:gd name="T47" fmla="*/ 454 h 536"/>
                  <a:gd name="T48" fmla="*/ 464 w 488"/>
                  <a:gd name="T49" fmla="*/ 457 h 536"/>
                  <a:gd name="T50" fmla="*/ 476 w 488"/>
                  <a:gd name="T51" fmla="*/ 466 h 536"/>
                  <a:gd name="T52" fmla="*/ 485 w 488"/>
                  <a:gd name="T53" fmla="*/ 478 h 536"/>
                  <a:gd name="T54" fmla="*/ 488 w 488"/>
                  <a:gd name="T55" fmla="*/ 494 h 536"/>
                  <a:gd name="T56" fmla="*/ 485 w 488"/>
                  <a:gd name="T57" fmla="*/ 512 h 536"/>
                  <a:gd name="T58" fmla="*/ 476 w 488"/>
                  <a:gd name="T59" fmla="*/ 524 h 536"/>
                  <a:gd name="T60" fmla="*/ 464 w 488"/>
                  <a:gd name="T61" fmla="*/ 533 h 536"/>
                  <a:gd name="T62" fmla="*/ 446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38" y="0"/>
                    </a:lnTo>
                    <a:lnTo>
                      <a:pt x="453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3" y="79"/>
                    </a:lnTo>
                    <a:lnTo>
                      <a:pt x="438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33" y="218"/>
                    </a:lnTo>
                    <a:lnTo>
                      <a:pt x="349" y="222"/>
                    </a:lnTo>
                    <a:lnTo>
                      <a:pt x="361" y="231"/>
                    </a:lnTo>
                    <a:lnTo>
                      <a:pt x="370" y="243"/>
                    </a:lnTo>
                    <a:lnTo>
                      <a:pt x="373" y="259"/>
                    </a:lnTo>
                    <a:lnTo>
                      <a:pt x="370" y="276"/>
                    </a:lnTo>
                    <a:lnTo>
                      <a:pt x="361" y="288"/>
                    </a:lnTo>
                    <a:lnTo>
                      <a:pt x="349" y="297"/>
                    </a:lnTo>
                    <a:lnTo>
                      <a:pt x="333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6" y="454"/>
                    </a:lnTo>
                    <a:lnTo>
                      <a:pt x="464" y="457"/>
                    </a:lnTo>
                    <a:lnTo>
                      <a:pt x="476" y="466"/>
                    </a:lnTo>
                    <a:lnTo>
                      <a:pt x="485" y="478"/>
                    </a:lnTo>
                    <a:lnTo>
                      <a:pt x="488" y="494"/>
                    </a:lnTo>
                    <a:lnTo>
                      <a:pt x="485" y="512"/>
                    </a:lnTo>
                    <a:lnTo>
                      <a:pt x="476" y="524"/>
                    </a:lnTo>
                    <a:lnTo>
                      <a:pt x="464" y="533"/>
                    </a:lnTo>
                    <a:lnTo>
                      <a:pt x="44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4"/>
              <p:cNvSpPr>
                <a:spLocks/>
              </p:cNvSpPr>
              <p:nvPr userDrawn="1"/>
            </p:nvSpPr>
            <p:spPr bwMode="auto">
              <a:xfrm>
                <a:off x="3233738" y="-1751013"/>
                <a:ext cx="152400" cy="146050"/>
              </a:xfrm>
              <a:custGeom>
                <a:avLst/>
                <a:gdLst>
                  <a:gd name="T0" fmla="*/ 51 w 96"/>
                  <a:gd name="T1" fmla="*/ 0 h 92"/>
                  <a:gd name="T2" fmla="*/ 53 w 96"/>
                  <a:gd name="T3" fmla="*/ 0 h 92"/>
                  <a:gd name="T4" fmla="*/ 70 w 96"/>
                  <a:gd name="T5" fmla="*/ 5 h 92"/>
                  <a:gd name="T6" fmla="*/ 84 w 96"/>
                  <a:gd name="T7" fmla="*/ 15 h 92"/>
                  <a:gd name="T8" fmla="*/ 93 w 96"/>
                  <a:gd name="T9" fmla="*/ 31 h 92"/>
                  <a:gd name="T10" fmla="*/ 96 w 96"/>
                  <a:gd name="T11" fmla="*/ 49 h 92"/>
                  <a:gd name="T12" fmla="*/ 91 w 96"/>
                  <a:gd name="T13" fmla="*/ 66 h 92"/>
                  <a:gd name="T14" fmla="*/ 81 w 96"/>
                  <a:gd name="T15" fmla="*/ 80 h 92"/>
                  <a:gd name="T16" fmla="*/ 65 w 96"/>
                  <a:gd name="T17" fmla="*/ 91 h 92"/>
                  <a:gd name="T18" fmla="*/ 47 w 96"/>
                  <a:gd name="T19" fmla="*/ 92 h 92"/>
                  <a:gd name="T20" fmla="*/ 44 w 96"/>
                  <a:gd name="T21" fmla="*/ 92 h 92"/>
                  <a:gd name="T22" fmla="*/ 26 w 96"/>
                  <a:gd name="T23" fmla="*/ 87 h 92"/>
                  <a:gd name="T24" fmla="*/ 12 w 96"/>
                  <a:gd name="T25" fmla="*/ 77 h 92"/>
                  <a:gd name="T26" fmla="*/ 4 w 96"/>
                  <a:gd name="T27" fmla="*/ 61 h 92"/>
                  <a:gd name="T28" fmla="*/ 0 w 96"/>
                  <a:gd name="T29" fmla="*/ 43 h 92"/>
                  <a:gd name="T30" fmla="*/ 5 w 96"/>
                  <a:gd name="T31" fmla="*/ 26 h 92"/>
                  <a:gd name="T32" fmla="*/ 16 w 96"/>
                  <a:gd name="T33" fmla="*/ 12 h 92"/>
                  <a:gd name="T34" fmla="*/ 32 w 96"/>
                  <a:gd name="T35" fmla="*/ 2 h 92"/>
                  <a:gd name="T36" fmla="*/ 51 w 96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92">
                    <a:moveTo>
                      <a:pt x="51" y="0"/>
                    </a:moveTo>
                    <a:lnTo>
                      <a:pt x="53" y="0"/>
                    </a:lnTo>
                    <a:lnTo>
                      <a:pt x="70" y="5"/>
                    </a:lnTo>
                    <a:lnTo>
                      <a:pt x="84" y="15"/>
                    </a:lnTo>
                    <a:lnTo>
                      <a:pt x="93" y="31"/>
                    </a:lnTo>
                    <a:lnTo>
                      <a:pt x="96" y="49"/>
                    </a:lnTo>
                    <a:lnTo>
                      <a:pt x="91" y="66"/>
                    </a:lnTo>
                    <a:lnTo>
                      <a:pt x="81" y="80"/>
                    </a:lnTo>
                    <a:lnTo>
                      <a:pt x="65" y="91"/>
                    </a:lnTo>
                    <a:lnTo>
                      <a:pt x="47" y="92"/>
                    </a:lnTo>
                    <a:lnTo>
                      <a:pt x="44" y="92"/>
                    </a:lnTo>
                    <a:lnTo>
                      <a:pt x="26" y="87"/>
                    </a:lnTo>
                    <a:lnTo>
                      <a:pt x="12" y="77"/>
                    </a:lnTo>
                    <a:lnTo>
                      <a:pt x="4" y="61"/>
                    </a:lnTo>
                    <a:lnTo>
                      <a:pt x="0" y="43"/>
                    </a:lnTo>
                    <a:lnTo>
                      <a:pt x="5" y="26"/>
                    </a:lnTo>
                    <a:lnTo>
                      <a:pt x="16" y="12"/>
                    </a:lnTo>
                    <a:lnTo>
                      <a:pt x="32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3719513" y="-2219325"/>
                <a:ext cx="219075" cy="263525"/>
              </a:xfrm>
              <a:custGeom>
                <a:avLst/>
                <a:gdLst>
                  <a:gd name="T0" fmla="*/ 40 w 138"/>
                  <a:gd name="T1" fmla="*/ 0 h 166"/>
                  <a:gd name="T2" fmla="*/ 57 w 138"/>
                  <a:gd name="T3" fmla="*/ 2 h 166"/>
                  <a:gd name="T4" fmla="*/ 73 w 138"/>
                  <a:gd name="T5" fmla="*/ 9 h 166"/>
                  <a:gd name="T6" fmla="*/ 85 w 138"/>
                  <a:gd name="T7" fmla="*/ 22 h 166"/>
                  <a:gd name="T8" fmla="*/ 132 w 138"/>
                  <a:gd name="T9" fmla="*/ 96 h 166"/>
                  <a:gd name="T10" fmla="*/ 138 w 138"/>
                  <a:gd name="T11" fmla="*/ 113 h 166"/>
                  <a:gd name="T12" fmla="*/ 138 w 138"/>
                  <a:gd name="T13" fmla="*/ 131 h 166"/>
                  <a:gd name="T14" fmla="*/ 129 w 138"/>
                  <a:gd name="T15" fmla="*/ 146 h 166"/>
                  <a:gd name="T16" fmla="*/ 115 w 138"/>
                  <a:gd name="T17" fmla="*/ 159 h 166"/>
                  <a:gd name="T18" fmla="*/ 99 w 138"/>
                  <a:gd name="T19" fmla="*/ 166 h 166"/>
                  <a:gd name="T20" fmla="*/ 80 w 138"/>
                  <a:gd name="T21" fmla="*/ 164 h 166"/>
                  <a:gd name="T22" fmla="*/ 64 w 138"/>
                  <a:gd name="T23" fmla="*/ 157 h 166"/>
                  <a:gd name="T24" fmla="*/ 52 w 138"/>
                  <a:gd name="T25" fmla="*/ 143 h 166"/>
                  <a:gd name="T26" fmla="*/ 5 w 138"/>
                  <a:gd name="T27" fmla="*/ 70 h 166"/>
                  <a:gd name="T28" fmla="*/ 0 w 138"/>
                  <a:gd name="T29" fmla="*/ 52 h 166"/>
                  <a:gd name="T30" fmla="*/ 0 w 138"/>
                  <a:gd name="T31" fmla="*/ 35 h 166"/>
                  <a:gd name="T32" fmla="*/ 8 w 138"/>
                  <a:gd name="T33" fmla="*/ 17 h 166"/>
                  <a:gd name="T34" fmla="*/ 22 w 138"/>
                  <a:gd name="T35" fmla="*/ 7 h 166"/>
                  <a:gd name="T36" fmla="*/ 40 w 138"/>
                  <a:gd name="T3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66">
                    <a:moveTo>
                      <a:pt x="40" y="0"/>
                    </a:moveTo>
                    <a:lnTo>
                      <a:pt x="57" y="2"/>
                    </a:lnTo>
                    <a:lnTo>
                      <a:pt x="73" y="9"/>
                    </a:lnTo>
                    <a:lnTo>
                      <a:pt x="85" y="22"/>
                    </a:lnTo>
                    <a:lnTo>
                      <a:pt x="132" y="96"/>
                    </a:lnTo>
                    <a:lnTo>
                      <a:pt x="138" y="113"/>
                    </a:lnTo>
                    <a:lnTo>
                      <a:pt x="138" y="131"/>
                    </a:lnTo>
                    <a:lnTo>
                      <a:pt x="129" y="146"/>
                    </a:lnTo>
                    <a:lnTo>
                      <a:pt x="115" y="159"/>
                    </a:lnTo>
                    <a:lnTo>
                      <a:pt x="99" y="166"/>
                    </a:lnTo>
                    <a:lnTo>
                      <a:pt x="80" y="164"/>
                    </a:lnTo>
                    <a:lnTo>
                      <a:pt x="64" y="157"/>
                    </a:lnTo>
                    <a:lnTo>
                      <a:pt x="52" y="143"/>
                    </a:lnTo>
                    <a:lnTo>
                      <a:pt x="5" y="70"/>
                    </a:lnTo>
                    <a:lnTo>
                      <a:pt x="0" y="52"/>
                    </a:lnTo>
                    <a:lnTo>
                      <a:pt x="0" y="35"/>
                    </a:lnTo>
                    <a:lnTo>
                      <a:pt x="8" y="17"/>
                    </a:lnTo>
                    <a:lnTo>
                      <a:pt x="22" y="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6"/>
              <p:cNvSpPr>
                <a:spLocks/>
              </p:cNvSpPr>
              <p:nvPr userDrawn="1"/>
            </p:nvSpPr>
            <p:spPr bwMode="auto">
              <a:xfrm>
                <a:off x="4289426" y="-2582863"/>
                <a:ext cx="222250" cy="407988"/>
              </a:xfrm>
              <a:custGeom>
                <a:avLst/>
                <a:gdLst>
                  <a:gd name="T0" fmla="*/ 53 w 140"/>
                  <a:gd name="T1" fmla="*/ 0 h 257"/>
                  <a:gd name="T2" fmla="*/ 68 w 140"/>
                  <a:gd name="T3" fmla="*/ 7 h 257"/>
                  <a:gd name="T4" fmla="*/ 82 w 140"/>
                  <a:gd name="T5" fmla="*/ 19 h 257"/>
                  <a:gd name="T6" fmla="*/ 89 w 140"/>
                  <a:gd name="T7" fmla="*/ 35 h 257"/>
                  <a:gd name="T8" fmla="*/ 140 w 140"/>
                  <a:gd name="T9" fmla="*/ 199 h 257"/>
                  <a:gd name="T10" fmla="*/ 140 w 140"/>
                  <a:gd name="T11" fmla="*/ 218 h 257"/>
                  <a:gd name="T12" fmla="*/ 135 w 140"/>
                  <a:gd name="T13" fmla="*/ 234 h 257"/>
                  <a:gd name="T14" fmla="*/ 122 w 140"/>
                  <a:gd name="T15" fmla="*/ 248 h 257"/>
                  <a:gd name="T16" fmla="*/ 105 w 140"/>
                  <a:gd name="T17" fmla="*/ 255 h 257"/>
                  <a:gd name="T18" fmla="*/ 88 w 140"/>
                  <a:gd name="T19" fmla="*/ 257 h 257"/>
                  <a:gd name="T20" fmla="*/ 70 w 140"/>
                  <a:gd name="T21" fmla="*/ 250 h 257"/>
                  <a:gd name="T22" fmla="*/ 58 w 140"/>
                  <a:gd name="T23" fmla="*/ 239 h 257"/>
                  <a:gd name="T24" fmla="*/ 49 w 140"/>
                  <a:gd name="T25" fmla="*/ 222 h 257"/>
                  <a:gd name="T26" fmla="*/ 0 w 140"/>
                  <a:gd name="T27" fmla="*/ 58 h 257"/>
                  <a:gd name="T28" fmla="*/ 0 w 140"/>
                  <a:gd name="T29" fmla="*/ 40 h 257"/>
                  <a:gd name="T30" fmla="*/ 5 w 140"/>
                  <a:gd name="T31" fmla="*/ 23 h 257"/>
                  <a:gd name="T32" fmla="*/ 18 w 140"/>
                  <a:gd name="T33" fmla="*/ 11 h 257"/>
                  <a:gd name="T34" fmla="*/ 33 w 140"/>
                  <a:gd name="T35" fmla="*/ 2 h 257"/>
                  <a:gd name="T36" fmla="*/ 53 w 140"/>
                  <a:gd name="T3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0" h="257">
                    <a:moveTo>
                      <a:pt x="53" y="0"/>
                    </a:moveTo>
                    <a:lnTo>
                      <a:pt x="68" y="7"/>
                    </a:lnTo>
                    <a:lnTo>
                      <a:pt x="82" y="19"/>
                    </a:lnTo>
                    <a:lnTo>
                      <a:pt x="89" y="35"/>
                    </a:lnTo>
                    <a:lnTo>
                      <a:pt x="140" y="199"/>
                    </a:lnTo>
                    <a:lnTo>
                      <a:pt x="140" y="218"/>
                    </a:lnTo>
                    <a:lnTo>
                      <a:pt x="135" y="234"/>
                    </a:lnTo>
                    <a:lnTo>
                      <a:pt x="122" y="248"/>
                    </a:lnTo>
                    <a:lnTo>
                      <a:pt x="105" y="255"/>
                    </a:lnTo>
                    <a:lnTo>
                      <a:pt x="88" y="257"/>
                    </a:lnTo>
                    <a:lnTo>
                      <a:pt x="70" y="250"/>
                    </a:lnTo>
                    <a:lnTo>
                      <a:pt x="58" y="239"/>
                    </a:lnTo>
                    <a:lnTo>
                      <a:pt x="49" y="222"/>
                    </a:lnTo>
                    <a:lnTo>
                      <a:pt x="0" y="58"/>
                    </a:lnTo>
                    <a:lnTo>
                      <a:pt x="0" y="40"/>
                    </a:lnTo>
                    <a:lnTo>
                      <a:pt x="5" y="23"/>
                    </a:lnTo>
                    <a:lnTo>
                      <a:pt x="18" y="11"/>
                    </a:lnTo>
                    <a:lnTo>
                      <a:pt x="3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7"/>
              <p:cNvSpPr>
                <a:spLocks/>
              </p:cNvSpPr>
              <p:nvPr userDrawn="1"/>
            </p:nvSpPr>
            <p:spPr bwMode="auto">
              <a:xfrm>
                <a:off x="4910138" y="-2876550"/>
                <a:ext cx="188913" cy="561975"/>
              </a:xfrm>
              <a:custGeom>
                <a:avLst/>
                <a:gdLst>
                  <a:gd name="T0" fmla="*/ 44 w 119"/>
                  <a:gd name="T1" fmla="*/ 0 h 354"/>
                  <a:gd name="T2" fmla="*/ 63 w 119"/>
                  <a:gd name="T3" fmla="*/ 4 h 354"/>
                  <a:gd name="T4" fmla="*/ 77 w 119"/>
                  <a:gd name="T5" fmla="*/ 12 h 354"/>
                  <a:gd name="T6" fmla="*/ 87 w 119"/>
                  <a:gd name="T7" fmla="*/ 26 h 354"/>
                  <a:gd name="T8" fmla="*/ 93 w 119"/>
                  <a:gd name="T9" fmla="*/ 44 h 354"/>
                  <a:gd name="T10" fmla="*/ 119 w 119"/>
                  <a:gd name="T11" fmla="*/ 306 h 354"/>
                  <a:gd name="T12" fmla="*/ 115 w 119"/>
                  <a:gd name="T13" fmla="*/ 323 h 354"/>
                  <a:gd name="T14" fmla="*/ 107 w 119"/>
                  <a:gd name="T15" fmla="*/ 339 h 354"/>
                  <a:gd name="T16" fmla="*/ 93 w 119"/>
                  <a:gd name="T17" fmla="*/ 349 h 354"/>
                  <a:gd name="T18" fmla="*/ 75 w 119"/>
                  <a:gd name="T19" fmla="*/ 354 h 354"/>
                  <a:gd name="T20" fmla="*/ 58 w 119"/>
                  <a:gd name="T21" fmla="*/ 351 h 354"/>
                  <a:gd name="T22" fmla="*/ 42 w 119"/>
                  <a:gd name="T23" fmla="*/ 342 h 354"/>
                  <a:gd name="T24" fmla="*/ 32 w 119"/>
                  <a:gd name="T25" fmla="*/ 328 h 354"/>
                  <a:gd name="T26" fmla="*/ 26 w 119"/>
                  <a:gd name="T27" fmla="*/ 311 h 354"/>
                  <a:gd name="T28" fmla="*/ 0 w 119"/>
                  <a:gd name="T29" fmla="*/ 49 h 354"/>
                  <a:gd name="T30" fmla="*/ 4 w 119"/>
                  <a:gd name="T31" fmla="*/ 32 h 354"/>
                  <a:gd name="T32" fmla="*/ 12 w 119"/>
                  <a:gd name="T33" fmla="*/ 16 h 354"/>
                  <a:gd name="T34" fmla="*/ 26 w 119"/>
                  <a:gd name="T35" fmla="*/ 5 h 354"/>
                  <a:gd name="T36" fmla="*/ 44 w 119"/>
                  <a:gd name="T3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354">
                    <a:moveTo>
                      <a:pt x="44" y="0"/>
                    </a:moveTo>
                    <a:lnTo>
                      <a:pt x="63" y="4"/>
                    </a:lnTo>
                    <a:lnTo>
                      <a:pt x="77" y="12"/>
                    </a:lnTo>
                    <a:lnTo>
                      <a:pt x="87" y="26"/>
                    </a:lnTo>
                    <a:lnTo>
                      <a:pt x="93" y="44"/>
                    </a:lnTo>
                    <a:lnTo>
                      <a:pt x="119" y="306"/>
                    </a:lnTo>
                    <a:lnTo>
                      <a:pt x="115" y="323"/>
                    </a:lnTo>
                    <a:lnTo>
                      <a:pt x="107" y="339"/>
                    </a:lnTo>
                    <a:lnTo>
                      <a:pt x="93" y="349"/>
                    </a:lnTo>
                    <a:lnTo>
                      <a:pt x="75" y="354"/>
                    </a:lnTo>
                    <a:lnTo>
                      <a:pt x="58" y="351"/>
                    </a:lnTo>
                    <a:lnTo>
                      <a:pt x="42" y="342"/>
                    </a:lnTo>
                    <a:lnTo>
                      <a:pt x="32" y="328"/>
                    </a:lnTo>
                    <a:lnTo>
                      <a:pt x="26" y="311"/>
                    </a:lnTo>
                    <a:lnTo>
                      <a:pt x="0" y="49"/>
                    </a:lnTo>
                    <a:lnTo>
                      <a:pt x="4" y="32"/>
                    </a:lnTo>
                    <a:lnTo>
                      <a:pt x="12" y="16"/>
                    </a:lnTo>
                    <a:lnTo>
                      <a:pt x="26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8"/>
              <p:cNvSpPr>
                <a:spLocks/>
              </p:cNvSpPr>
              <p:nvPr userDrawn="1"/>
            </p:nvSpPr>
            <p:spPr bwMode="auto">
              <a:xfrm>
                <a:off x="5541963" y="-3081338"/>
                <a:ext cx="174625" cy="703263"/>
              </a:xfrm>
              <a:custGeom>
                <a:avLst/>
                <a:gdLst>
                  <a:gd name="T0" fmla="*/ 68 w 110"/>
                  <a:gd name="T1" fmla="*/ 0 h 443"/>
                  <a:gd name="T2" fmla="*/ 86 w 110"/>
                  <a:gd name="T3" fmla="*/ 5 h 443"/>
                  <a:gd name="T4" fmla="*/ 100 w 110"/>
                  <a:gd name="T5" fmla="*/ 16 h 443"/>
                  <a:gd name="T6" fmla="*/ 107 w 110"/>
                  <a:gd name="T7" fmla="*/ 31 h 443"/>
                  <a:gd name="T8" fmla="*/ 110 w 110"/>
                  <a:gd name="T9" fmla="*/ 51 h 443"/>
                  <a:gd name="T10" fmla="*/ 93 w 110"/>
                  <a:gd name="T11" fmla="*/ 401 h 443"/>
                  <a:gd name="T12" fmla="*/ 87 w 110"/>
                  <a:gd name="T13" fmla="*/ 419 h 443"/>
                  <a:gd name="T14" fmla="*/ 75 w 110"/>
                  <a:gd name="T15" fmla="*/ 433 h 443"/>
                  <a:gd name="T16" fmla="*/ 61 w 110"/>
                  <a:gd name="T17" fmla="*/ 442 h 443"/>
                  <a:gd name="T18" fmla="*/ 42 w 110"/>
                  <a:gd name="T19" fmla="*/ 443 h 443"/>
                  <a:gd name="T20" fmla="*/ 25 w 110"/>
                  <a:gd name="T21" fmla="*/ 438 h 443"/>
                  <a:gd name="T22" fmla="*/ 11 w 110"/>
                  <a:gd name="T23" fmla="*/ 426 h 443"/>
                  <a:gd name="T24" fmla="*/ 2 w 110"/>
                  <a:gd name="T25" fmla="*/ 412 h 443"/>
                  <a:gd name="T26" fmla="*/ 0 w 110"/>
                  <a:gd name="T27" fmla="*/ 393 h 443"/>
                  <a:gd name="T28" fmla="*/ 18 w 110"/>
                  <a:gd name="T29" fmla="*/ 42 h 443"/>
                  <a:gd name="T30" fmla="*/ 23 w 110"/>
                  <a:gd name="T31" fmla="*/ 24 h 443"/>
                  <a:gd name="T32" fmla="*/ 33 w 110"/>
                  <a:gd name="T33" fmla="*/ 10 h 443"/>
                  <a:gd name="T34" fmla="*/ 49 w 110"/>
                  <a:gd name="T35" fmla="*/ 2 h 443"/>
                  <a:gd name="T36" fmla="*/ 68 w 110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443">
                    <a:moveTo>
                      <a:pt x="68" y="0"/>
                    </a:moveTo>
                    <a:lnTo>
                      <a:pt x="86" y="5"/>
                    </a:lnTo>
                    <a:lnTo>
                      <a:pt x="100" y="16"/>
                    </a:lnTo>
                    <a:lnTo>
                      <a:pt x="107" y="31"/>
                    </a:lnTo>
                    <a:lnTo>
                      <a:pt x="110" y="51"/>
                    </a:lnTo>
                    <a:lnTo>
                      <a:pt x="93" y="401"/>
                    </a:lnTo>
                    <a:lnTo>
                      <a:pt x="87" y="419"/>
                    </a:lnTo>
                    <a:lnTo>
                      <a:pt x="75" y="433"/>
                    </a:lnTo>
                    <a:lnTo>
                      <a:pt x="61" y="442"/>
                    </a:lnTo>
                    <a:lnTo>
                      <a:pt x="42" y="443"/>
                    </a:lnTo>
                    <a:lnTo>
                      <a:pt x="25" y="438"/>
                    </a:lnTo>
                    <a:lnTo>
                      <a:pt x="11" y="426"/>
                    </a:lnTo>
                    <a:lnTo>
                      <a:pt x="2" y="412"/>
                    </a:lnTo>
                    <a:lnTo>
                      <a:pt x="0" y="393"/>
                    </a:lnTo>
                    <a:lnTo>
                      <a:pt x="18" y="42"/>
                    </a:lnTo>
                    <a:lnTo>
                      <a:pt x="23" y="24"/>
                    </a:lnTo>
                    <a:lnTo>
                      <a:pt x="33" y="10"/>
                    </a:lnTo>
                    <a:lnTo>
                      <a:pt x="49" y="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6140451" y="-3203575"/>
                <a:ext cx="271463" cy="831850"/>
              </a:xfrm>
              <a:custGeom>
                <a:avLst/>
                <a:gdLst>
                  <a:gd name="T0" fmla="*/ 119 w 171"/>
                  <a:gd name="T1" fmla="*/ 0 h 524"/>
                  <a:gd name="T2" fmla="*/ 136 w 171"/>
                  <a:gd name="T3" fmla="*/ 0 h 524"/>
                  <a:gd name="T4" fmla="*/ 154 w 171"/>
                  <a:gd name="T5" fmla="*/ 9 h 524"/>
                  <a:gd name="T6" fmla="*/ 166 w 171"/>
                  <a:gd name="T7" fmla="*/ 21 h 524"/>
                  <a:gd name="T8" fmla="*/ 171 w 171"/>
                  <a:gd name="T9" fmla="*/ 37 h 524"/>
                  <a:gd name="T10" fmla="*/ 171 w 171"/>
                  <a:gd name="T11" fmla="*/ 56 h 524"/>
                  <a:gd name="T12" fmla="*/ 91 w 171"/>
                  <a:gd name="T13" fmla="*/ 489 h 524"/>
                  <a:gd name="T14" fmla="*/ 84 w 171"/>
                  <a:gd name="T15" fmla="*/ 506 h 524"/>
                  <a:gd name="T16" fmla="*/ 70 w 171"/>
                  <a:gd name="T17" fmla="*/ 517 h 524"/>
                  <a:gd name="T18" fmla="*/ 54 w 171"/>
                  <a:gd name="T19" fmla="*/ 524 h 524"/>
                  <a:gd name="T20" fmla="*/ 37 w 171"/>
                  <a:gd name="T21" fmla="*/ 524 h 524"/>
                  <a:gd name="T22" fmla="*/ 19 w 171"/>
                  <a:gd name="T23" fmla="*/ 517 h 524"/>
                  <a:gd name="T24" fmla="*/ 7 w 171"/>
                  <a:gd name="T25" fmla="*/ 503 h 524"/>
                  <a:gd name="T26" fmla="*/ 0 w 171"/>
                  <a:gd name="T27" fmla="*/ 487 h 524"/>
                  <a:gd name="T28" fmla="*/ 2 w 171"/>
                  <a:gd name="T29" fmla="*/ 468 h 524"/>
                  <a:gd name="T30" fmla="*/ 82 w 171"/>
                  <a:gd name="T31" fmla="*/ 35 h 524"/>
                  <a:gd name="T32" fmla="*/ 89 w 171"/>
                  <a:gd name="T33" fmla="*/ 19 h 524"/>
                  <a:gd name="T34" fmla="*/ 101 w 171"/>
                  <a:gd name="T35" fmla="*/ 7 h 524"/>
                  <a:gd name="T36" fmla="*/ 119 w 171"/>
                  <a:gd name="T37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1" h="524">
                    <a:moveTo>
                      <a:pt x="119" y="0"/>
                    </a:moveTo>
                    <a:lnTo>
                      <a:pt x="136" y="0"/>
                    </a:lnTo>
                    <a:lnTo>
                      <a:pt x="154" y="9"/>
                    </a:lnTo>
                    <a:lnTo>
                      <a:pt x="166" y="21"/>
                    </a:lnTo>
                    <a:lnTo>
                      <a:pt x="171" y="37"/>
                    </a:lnTo>
                    <a:lnTo>
                      <a:pt x="171" y="56"/>
                    </a:lnTo>
                    <a:lnTo>
                      <a:pt x="91" y="489"/>
                    </a:lnTo>
                    <a:lnTo>
                      <a:pt x="84" y="506"/>
                    </a:lnTo>
                    <a:lnTo>
                      <a:pt x="70" y="517"/>
                    </a:lnTo>
                    <a:lnTo>
                      <a:pt x="54" y="524"/>
                    </a:lnTo>
                    <a:lnTo>
                      <a:pt x="37" y="524"/>
                    </a:lnTo>
                    <a:lnTo>
                      <a:pt x="19" y="517"/>
                    </a:lnTo>
                    <a:lnTo>
                      <a:pt x="7" y="503"/>
                    </a:lnTo>
                    <a:lnTo>
                      <a:pt x="0" y="487"/>
                    </a:lnTo>
                    <a:lnTo>
                      <a:pt x="2" y="468"/>
                    </a:lnTo>
                    <a:lnTo>
                      <a:pt x="82" y="35"/>
                    </a:lnTo>
                    <a:lnTo>
                      <a:pt x="89" y="19"/>
                    </a:lnTo>
                    <a:lnTo>
                      <a:pt x="101" y="7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0"/>
              <p:cNvSpPr>
                <a:spLocks/>
              </p:cNvSpPr>
              <p:nvPr userDrawn="1"/>
            </p:nvSpPr>
            <p:spPr bwMode="auto">
              <a:xfrm>
                <a:off x="6724651" y="-3240088"/>
                <a:ext cx="404813" cy="950913"/>
              </a:xfrm>
              <a:custGeom>
                <a:avLst/>
                <a:gdLst>
                  <a:gd name="T0" fmla="*/ 206 w 255"/>
                  <a:gd name="T1" fmla="*/ 0 h 599"/>
                  <a:gd name="T2" fmla="*/ 226 w 255"/>
                  <a:gd name="T3" fmla="*/ 4 h 599"/>
                  <a:gd name="T4" fmla="*/ 241 w 255"/>
                  <a:gd name="T5" fmla="*/ 13 h 599"/>
                  <a:gd name="T6" fmla="*/ 252 w 255"/>
                  <a:gd name="T7" fmla="*/ 27 h 599"/>
                  <a:gd name="T8" fmla="*/ 255 w 255"/>
                  <a:gd name="T9" fmla="*/ 44 h 599"/>
                  <a:gd name="T10" fmla="*/ 254 w 255"/>
                  <a:gd name="T11" fmla="*/ 62 h 599"/>
                  <a:gd name="T12" fmla="*/ 90 w 255"/>
                  <a:gd name="T13" fmla="*/ 569 h 599"/>
                  <a:gd name="T14" fmla="*/ 81 w 255"/>
                  <a:gd name="T15" fmla="*/ 585 h 599"/>
                  <a:gd name="T16" fmla="*/ 65 w 255"/>
                  <a:gd name="T17" fmla="*/ 596 h 599"/>
                  <a:gd name="T18" fmla="*/ 49 w 255"/>
                  <a:gd name="T19" fmla="*/ 599 h 599"/>
                  <a:gd name="T20" fmla="*/ 30 w 255"/>
                  <a:gd name="T21" fmla="*/ 597 h 599"/>
                  <a:gd name="T22" fmla="*/ 14 w 255"/>
                  <a:gd name="T23" fmla="*/ 587 h 599"/>
                  <a:gd name="T24" fmla="*/ 4 w 255"/>
                  <a:gd name="T25" fmla="*/ 573 h 599"/>
                  <a:gd name="T26" fmla="*/ 0 w 255"/>
                  <a:gd name="T27" fmla="*/ 556 h 599"/>
                  <a:gd name="T28" fmla="*/ 2 w 255"/>
                  <a:gd name="T29" fmla="*/ 538 h 599"/>
                  <a:gd name="T30" fmla="*/ 166 w 255"/>
                  <a:gd name="T31" fmla="*/ 30 h 599"/>
                  <a:gd name="T32" fmla="*/ 175 w 255"/>
                  <a:gd name="T33" fmla="*/ 16 h 599"/>
                  <a:gd name="T34" fmla="*/ 191 w 255"/>
                  <a:gd name="T35" fmla="*/ 6 h 599"/>
                  <a:gd name="T36" fmla="*/ 206 w 255"/>
                  <a:gd name="T3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5" h="599">
                    <a:moveTo>
                      <a:pt x="206" y="0"/>
                    </a:moveTo>
                    <a:lnTo>
                      <a:pt x="226" y="4"/>
                    </a:lnTo>
                    <a:lnTo>
                      <a:pt x="241" y="13"/>
                    </a:lnTo>
                    <a:lnTo>
                      <a:pt x="252" y="27"/>
                    </a:lnTo>
                    <a:lnTo>
                      <a:pt x="255" y="44"/>
                    </a:lnTo>
                    <a:lnTo>
                      <a:pt x="254" y="62"/>
                    </a:lnTo>
                    <a:lnTo>
                      <a:pt x="90" y="569"/>
                    </a:lnTo>
                    <a:lnTo>
                      <a:pt x="81" y="585"/>
                    </a:lnTo>
                    <a:lnTo>
                      <a:pt x="65" y="596"/>
                    </a:lnTo>
                    <a:lnTo>
                      <a:pt x="49" y="599"/>
                    </a:lnTo>
                    <a:lnTo>
                      <a:pt x="30" y="597"/>
                    </a:lnTo>
                    <a:lnTo>
                      <a:pt x="14" y="587"/>
                    </a:lnTo>
                    <a:lnTo>
                      <a:pt x="4" y="573"/>
                    </a:lnTo>
                    <a:lnTo>
                      <a:pt x="0" y="556"/>
                    </a:lnTo>
                    <a:lnTo>
                      <a:pt x="2" y="538"/>
                    </a:lnTo>
                    <a:lnTo>
                      <a:pt x="166" y="30"/>
                    </a:lnTo>
                    <a:lnTo>
                      <a:pt x="175" y="16"/>
                    </a:lnTo>
                    <a:lnTo>
                      <a:pt x="191" y="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7299326" y="-3173413"/>
                <a:ext cx="558800" cy="1039813"/>
              </a:xfrm>
              <a:custGeom>
                <a:avLst/>
                <a:gdLst>
                  <a:gd name="T0" fmla="*/ 309 w 352"/>
                  <a:gd name="T1" fmla="*/ 0 h 655"/>
                  <a:gd name="T2" fmla="*/ 326 w 352"/>
                  <a:gd name="T3" fmla="*/ 6 h 655"/>
                  <a:gd name="T4" fmla="*/ 342 w 352"/>
                  <a:gd name="T5" fmla="*/ 18 h 655"/>
                  <a:gd name="T6" fmla="*/ 349 w 352"/>
                  <a:gd name="T7" fmla="*/ 32 h 655"/>
                  <a:gd name="T8" fmla="*/ 352 w 352"/>
                  <a:gd name="T9" fmla="*/ 49 h 655"/>
                  <a:gd name="T10" fmla="*/ 347 w 352"/>
                  <a:gd name="T11" fmla="*/ 68 h 655"/>
                  <a:gd name="T12" fmla="*/ 87 w 352"/>
                  <a:gd name="T13" fmla="*/ 630 h 655"/>
                  <a:gd name="T14" fmla="*/ 77 w 352"/>
                  <a:gd name="T15" fmla="*/ 644 h 655"/>
                  <a:gd name="T16" fmla="*/ 61 w 352"/>
                  <a:gd name="T17" fmla="*/ 653 h 655"/>
                  <a:gd name="T18" fmla="*/ 43 w 352"/>
                  <a:gd name="T19" fmla="*/ 655 h 655"/>
                  <a:gd name="T20" fmla="*/ 26 w 352"/>
                  <a:gd name="T21" fmla="*/ 650 h 655"/>
                  <a:gd name="T22" fmla="*/ 10 w 352"/>
                  <a:gd name="T23" fmla="*/ 639 h 655"/>
                  <a:gd name="T24" fmla="*/ 3 w 352"/>
                  <a:gd name="T25" fmla="*/ 623 h 655"/>
                  <a:gd name="T26" fmla="*/ 0 w 352"/>
                  <a:gd name="T27" fmla="*/ 606 h 655"/>
                  <a:gd name="T28" fmla="*/ 5 w 352"/>
                  <a:gd name="T29" fmla="*/ 589 h 655"/>
                  <a:gd name="T30" fmla="*/ 265 w 352"/>
                  <a:gd name="T31" fmla="*/ 27 h 655"/>
                  <a:gd name="T32" fmla="*/ 276 w 352"/>
                  <a:gd name="T33" fmla="*/ 11 h 655"/>
                  <a:gd name="T34" fmla="*/ 291 w 352"/>
                  <a:gd name="T35" fmla="*/ 4 h 655"/>
                  <a:gd name="T36" fmla="*/ 309 w 352"/>
                  <a:gd name="T37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2" h="655">
                    <a:moveTo>
                      <a:pt x="309" y="0"/>
                    </a:moveTo>
                    <a:lnTo>
                      <a:pt x="326" y="6"/>
                    </a:lnTo>
                    <a:lnTo>
                      <a:pt x="342" y="18"/>
                    </a:lnTo>
                    <a:lnTo>
                      <a:pt x="349" y="32"/>
                    </a:lnTo>
                    <a:lnTo>
                      <a:pt x="352" y="49"/>
                    </a:lnTo>
                    <a:lnTo>
                      <a:pt x="347" y="68"/>
                    </a:lnTo>
                    <a:lnTo>
                      <a:pt x="87" y="630"/>
                    </a:lnTo>
                    <a:lnTo>
                      <a:pt x="77" y="644"/>
                    </a:lnTo>
                    <a:lnTo>
                      <a:pt x="61" y="653"/>
                    </a:lnTo>
                    <a:lnTo>
                      <a:pt x="43" y="655"/>
                    </a:lnTo>
                    <a:lnTo>
                      <a:pt x="26" y="650"/>
                    </a:lnTo>
                    <a:lnTo>
                      <a:pt x="10" y="639"/>
                    </a:lnTo>
                    <a:lnTo>
                      <a:pt x="3" y="623"/>
                    </a:lnTo>
                    <a:lnTo>
                      <a:pt x="0" y="606"/>
                    </a:lnTo>
                    <a:lnTo>
                      <a:pt x="5" y="589"/>
                    </a:lnTo>
                    <a:lnTo>
                      <a:pt x="265" y="27"/>
                    </a:lnTo>
                    <a:lnTo>
                      <a:pt x="276" y="11"/>
                    </a:lnTo>
                    <a:lnTo>
                      <a:pt x="291" y="4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2"/>
              <p:cNvSpPr>
                <a:spLocks/>
              </p:cNvSpPr>
              <p:nvPr userDrawn="1"/>
            </p:nvSpPr>
            <p:spPr bwMode="auto">
              <a:xfrm>
                <a:off x="7864476" y="-3006725"/>
                <a:ext cx="720725" cy="1103313"/>
              </a:xfrm>
              <a:custGeom>
                <a:avLst/>
                <a:gdLst>
                  <a:gd name="T0" fmla="*/ 417 w 454"/>
                  <a:gd name="T1" fmla="*/ 0 h 695"/>
                  <a:gd name="T2" fmla="*/ 433 w 454"/>
                  <a:gd name="T3" fmla="*/ 7 h 695"/>
                  <a:gd name="T4" fmla="*/ 447 w 454"/>
                  <a:gd name="T5" fmla="*/ 21 h 695"/>
                  <a:gd name="T6" fmla="*/ 454 w 454"/>
                  <a:gd name="T7" fmla="*/ 37 h 695"/>
                  <a:gd name="T8" fmla="*/ 454 w 454"/>
                  <a:gd name="T9" fmla="*/ 54 h 695"/>
                  <a:gd name="T10" fmla="*/ 447 w 454"/>
                  <a:gd name="T11" fmla="*/ 72 h 695"/>
                  <a:gd name="T12" fmla="*/ 84 w 454"/>
                  <a:gd name="T13" fmla="*/ 676 h 695"/>
                  <a:gd name="T14" fmla="*/ 70 w 454"/>
                  <a:gd name="T15" fmla="*/ 688 h 695"/>
                  <a:gd name="T16" fmla="*/ 54 w 454"/>
                  <a:gd name="T17" fmla="*/ 695 h 695"/>
                  <a:gd name="T18" fmla="*/ 37 w 454"/>
                  <a:gd name="T19" fmla="*/ 695 h 695"/>
                  <a:gd name="T20" fmla="*/ 19 w 454"/>
                  <a:gd name="T21" fmla="*/ 688 h 695"/>
                  <a:gd name="T22" fmla="*/ 7 w 454"/>
                  <a:gd name="T23" fmla="*/ 676 h 695"/>
                  <a:gd name="T24" fmla="*/ 0 w 454"/>
                  <a:gd name="T25" fmla="*/ 660 h 695"/>
                  <a:gd name="T26" fmla="*/ 0 w 454"/>
                  <a:gd name="T27" fmla="*/ 642 h 695"/>
                  <a:gd name="T28" fmla="*/ 7 w 454"/>
                  <a:gd name="T29" fmla="*/ 625 h 695"/>
                  <a:gd name="T30" fmla="*/ 370 w 454"/>
                  <a:gd name="T31" fmla="*/ 21 h 695"/>
                  <a:gd name="T32" fmla="*/ 382 w 454"/>
                  <a:gd name="T33" fmla="*/ 7 h 695"/>
                  <a:gd name="T34" fmla="*/ 400 w 454"/>
                  <a:gd name="T35" fmla="*/ 0 h 695"/>
                  <a:gd name="T36" fmla="*/ 417 w 454"/>
                  <a:gd name="T37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4" h="695">
                    <a:moveTo>
                      <a:pt x="417" y="0"/>
                    </a:moveTo>
                    <a:lnTo>
                      <a:pt x="433" y="7"/>
                    </a:lnTo>
                    <a:lnTo>
                      <a:pt x="447" y="21"/>
                    </a:lnTo>
                    <a:lnTo>
                      <a:pt x="454" y="37"/>
                    </a:lnTo>
                    <a:lnTo>
                      <a:pt x="454" y="54"/>
                    </a:lnTo>
                    <a:lnTo>
                      <a:pt x="447" y="72"/>
                    </a:lnTo>
                    <a:lnTo>
                      <a:pt x="84" y="676"/>
                    </a:lnTo>
                    <a:lnTo>
                      <a:pt x="70" y="688"/>
                    </a:lnTo>
                    <a:lnTo>
                      <a:pt x="54" y="695"/>
                    </a:lnTo>
                    <a:lnTo>
                      <a:pt x="37" y="695"/>
                    </a:lnTo>
                    <a:lnTo>
                      <a:pt x="19" y="688"/>
                    </a:lnTo>
                    <a:lnTo>
                      <a:pt x="7" y="676"/>
                    </a:lnTo>
                    <a:lnTo>
                      <a:pt x="0" y="660"/>
                    </a:lnTo>
                    <a:lnTo>
                      <a:pt x="0" y="642"/>
                    </a:lnTo>
                    <a:lnTo>
                      <a:pt x="7" y="625"/>
                    </a:lnTo>
                    <a:lnTo>
                      <a:pt x="370" y="21"/>
                    </a:lnTo>
                    <a:lnTo>
                      <a:pt x="382" y="7"/>
                    </a:lnTo>
                    <a:lnTo>
                      <a:pt x="400" y="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8393113" y="-2740025"/>
                <a:ext cx="909638" cy="1138238"/>
              </a:xfrm>
              <a:custGeom>
                <a:avLst/>
                <a:gdLst>
                  <a:gd name="T0" fmla="*/ 522 w 573"/>
                  <a:gd name="T1" fmla="*/ 0 h 717"/>
                  <a:gd name="T2" fmla="*/ 540 w 573"/>
                  <a:gd name="T3" fmla="*/ 1 h 717"/>
                  <a:gd name="T4" fmla="*/ 557 w 573"/>
                  <a:gd name="T5" fmla="*/ 10 h 717"/>
                  <a:gd name="T6" fmla="*/ 568 w 573"/>
                  <a:gd name="T7" fmla="*/ 24 h 717"/>
                  <a:gd name="T8" fmla="*/ 573 w 573"/>
                  <a:gd name="T9" fmla="*/ 40 h 717"/>
                  <a:gd name="T10" fmla="*/ 571 w 573"/>
                  <a:gd name="T11" fmla="*/ 57 h 717"/>
                  <a:gd name="T12" fmla="*/ 562 w 573"/>
                  <a:gd name="T13" fmla="*/ 75 h 717"/>
                  <a:gd name="T14" fmla="*/ 81 w 573"/>
                  <a:gd name="T15" fmla="*/ 700 h 717"/>
                  <a:gd name="T16" fmla="*/ 67 w 573"/>
                  <a:gd name="T17" fmla="*/ 712 h 717"/>
                  <a:gd name="T18" fmla="*/ 51 w 573"/>
                  <a:gd name="T19" fmla="*/ 717 h 717"/>
                  <a:gd name="T20" fmla="*/ 32 w 573"/>
                  <a:gd name="T21" fmla="*/ 715 h 717"/>
                  <a:gd name="T22" fmla="*/ 16 w 573"/>
                  <a:gd name="T23" fmla="*/ 707 h 717"/>
                  <a:gd name="T24" fmla="*/ 5 w 573"/>
                  <a:gd name="T25" fmla="*/ 693 h 717"/>
                  <a:gd name="T26" fmla="*/ 0 w 573"/>
                  <a:gd name="T27" fmla="*/ 675 h 717"/>
                  <a:gd name="T28" fmla="*/ 2 w 573"/>
                  <a:gd name="T29" fmla="*/ 658 h 717"/>
                  <a:gd name="T30" fmla="*/ 11 w 573"/>
                  <a:gd name="T31" fmla="*/ 642 h 717"/>
                  <a:gd name="T32" fmla="*/ 491 w 573"/>
                  <a:gd name="T33" fmla="*/ 15 h 717"/>
                  <a:gd name="T34" fmla="*/ 506 w 573"/>
                  <a:gd name="T35" fmla="*/ 3 h 717"/>
                  <a:gd name="T36" fmla="*/ 522 w 573"/>
                  <a:gd name="T37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3" h="717">
                    <a:moveTo>
                      <a:pt x="522" y="0"/>
                    </a:moveTo>
                    <a:lnTo>
                      <a:pt x="540" y="1"/>
                    </a:lnTo>
                    <a:lnTo>
                      <a:pt x="557" y="10"/>
                    </a:lnTo>
                    <a:lnTo>
                      <a:pt x="568" y="24"/>
                    </a:lnTo>
                    <a:lnTo>
                      <a:pt x="573" y="40"/>
                    </a:lnTo>
                    <a:lnTo>
                      <a:pt x="571" y="57"/>
                    </a:lnTo>
                    <a:lnTo>
                      <a:pt x="562" y="75"/>
                    </a:lnTo>
                    <a:lnTo>
                      <a:pt x="81" y="700"/>
                    </a:lnTo>
                    <a:lnTo>
                      <a:pt x="67" y="712"/>
                    </a:lnTo>
                    <a:lnTo>
                      <a:pt x="51" y="717"/>
                    </a:lnTo>
                    <a:lnTo>
                      <a:pt x="32" y="715"/>
                    </a:lnTo>
                    <a:lnTo>
                      <a:pt x="16" y="707"/>
                    </a:lnTo>
                    <a:lnTo>
                      <a:pt x="5" y="693"/>
                    </a:lnTo>
                    <a:lnTo>
                      <a:pt x="0" y="675"/>
                    </a:lnTo>
                    <a:lnTo>
                      <a:pt x="2" y="658"/>
                    </a:lnTo>
                    <a:lnTo>
                      <a:pt x="11" y="642"/>
                    </a:lnTo>
                    <a:lnTo>
                      <a:pt x="491" y="15"/>
                    </a:lnTo>
                    <a:lnTo>
                      <a:pt x="506" y="3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957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264458" y="365740"/>
              <a:ext cx="1553307" cy="487719"/>
              <a:chOff x="166688" y="-3240088"/>
              <a:chExt cx="9136063" cy="2868613"/>
            </a:xfrm>
          </p:grpSpPr>
          <p:sp>
            <p:nvSpPr>
              <p:cNvPr id="12" name="Freeform 6"/>
              <p:cNvSpPr>
                <a:spLocks noEditPoints="1"/>
              </p:cNvSpPr>
              <p:nvPr userDrawn="1"/>
            </p:nvSpPr>
            <p:spPr bwMode="auto">
              <a:xfrm>
                <a:off x="166688" y="-1244600"/>
                <a:ext cx="876300" cy="850900"/>
              </a:xfrm>
              <a:custGeom>
                <a:avLst/>
                <a:gdLst>
                  <a:gd name="T0" fmla="*/ 98 w 552"/>
                  <a:gd name="T1" fmla="*/ 79 h 536"/>
                  <a:gd name="T2" fmla="*/ 98 w 552"/>
                  <a:gd name="T3" fmla="*/ 241 h 536"/>
                  <a:gd name="T4" fmla="*/ 307 w 552"/>
                  <a:gd name="T5" fmla="*/ 241 h 536"/>
                  <a:gd name="T6" fmla="*/ 342 w 552"/>
                  <a:gd name="T7" fmla="*/ 241 h 536"/>
                  <a:gd name="T8" fmla="*/ 374 w 552"/>
                  <a:gd name="T9" fmla="*/ 238 h 536"/>
                  <a:gd name="T10" fmla="*/ 398 w 552"/>
                  <a:gd name="T11" fmla="*/ 231 h 536"/>
                  <a:gd name="T12" fmla="*/ 417 w 552"/>
                  <a:gd name="T13" fmla="*/ 222 h 536"/>
                  <a:gd name="T14" fmla="*/ 431 w 552"/>
                  <a:gd name="T15" fmla="*/ 206 h 536"/>
                  <a:gd name="T16" fmla="*/ 440 w 552"/>
                  <a:gd name="T17" fmla="*/ 187 h 536"/>
                  <a:gd name="T18" fmla="*/ 443 w 552"/>
                  <a:gd name="T19" fmla="*/ 161 h 536"/>
                  <a:gd name="T20" fmla="*/ 440 w 552"/>
                  <a:gd name="T21" fmla="*/ 135 h 536"/>
                  <a:gd name="T22" fmla="*/ 431 w 552"/>
                  <a:gd name="T23" fmla="*/ 114 h 536"/>
                  <a:gd name="T24" fmla="*/ 417 w 552"/>
                  <a:gd name="T25" fmla="*/ 100 h 536"/>
                  <a:gd name="T26" fmla="*/ 398 w 552"/>
                  <a:gd name="T27" fmla="*/ 89 h 536"/>
                  <a:gd name="T28" fmla="*/ 374 w 552"/>
                  <a:gd name="T29" fmla="*/ 84 h 536"/>
                  <a:gd name="T30" fmla="*/ 342 w 552"/>
                  <a:gd name="T31" fmla="*/ 80 h 536"/>
                  <a:gd name="T32" fmla="*/ 307 w 552"/>
                  <a:gd name="T33" fmla="*/ 79 h 536"/>
                  <a:gd name="T34" fmla="*/ 98 w 552"/>
                  <a:gd name="T35" fmla="*/ 79 h 536"/>
                  <a:gd name="T36" fmla="*/ 0 w 552"/>
                  <a:gd name="T37" fmla="*/ 0 h 536"/>
                  <a:gd name="T38" fmla="*/ 323 w 552"/>
                  <a:gd name="T39" fmla="*/ 0 h 536"/>
                  <a:gd name="T40" fmla="*/ 377 w 552"/>
                  <a:gd name="T41" fmla="*/ 2 h 536"/>
                  <a:gd name="T42" fmla="*/ 422 w 552"/>
                  <a:gd name="T43" fmla="*/ 9 h 536"/>
                  <a:gd name="T44" fmla="*/ 461 w 552"/>
                  <a:gd name="T45" fmla="*/ 19 h 536"/>
                  <a:gd name="T46" fmla="*/ 490 w 552"/>
                  <a:gd name="T47" fmla="*/ 37 h 536"/>
                  <a:gd name="T48" fmla="*/ 513 w 552"/>
                  <a:gd name="T49" fmla="*/ 58 h 536"/>
                  <a:gd name="T50" fmla="*/ 529 w 552"/>
                  <a:gd name="T51" fmla="*/ 86 h 536"/>
                  <a:gd name="T52" fmla="*/ 538 w 552"/>
                  <a:gd name="T53" fmla="*/ 119 h 536"/>
                  <a:gd name="T54" fmla="*/ 541 w 552"/>
                  <a:gd name="T55" fmla="*/ 157 h 536"/>
                  <a:gd name="T56" fmla="*/ 538 w 552"/>
                  <a:gd name="T57" fmla="*/ 194 h 536"/>
                  <a:gd name="T58" fmla="*/ 529 w 552"/>
                  <a:gd name="T59" fmla="*/ 225 h 536"/>
                  <a:gd name="T60" fmla="*/ 513 w 552"/>
                  <a:gd name="T61" fmla="*/ 252 h 536"/>
                  <a:gd name="T62" fmla="*/ 494 w 552"/>
                  <a:gd name="T63" fmla="*/ 272 h 536"/>
                  <a:gd name="T64" fmla="*/ 473 w 552"/>
                  <a:gd name="T65" fmla="*/ 290 h 536"/>
                  <a:gd name="T66" fmla="*/ 447 w 552"/>
                  <a:gd name="T67" fmla="*/ 302 h 536"/>
                  <a:gd name="T68" fmla="*/ 421 w 552"/>
                  <a:gd name="T69" fmla="*/ 311 h 536"/>
                  <a:gd name="T70" fmla="*/ 393 w 552"/>
                  <a:gd name="T71" fmla="*/ 314 h 536"/>
                  <a:gd name="T72" fmla="*/ 384 w 552"/>
                  <a:gd name="T73" fmla="*/ 314 h 536"/>
                  <a:gd name="T74" fmla="*/ 552 w 552"/>
                  <a:gd name="T75" fmla="*/ 536 h 536"/>
                  <a:gd name="T76" fmla="*/ 431 w 552"/>
                  <a:gd name="T77" fmla="*/ 536 h 536"/>
                  <a:gd name="T78" fmla="*/ 274 w 552"/>
                  <a:gd name="T79" fmla="*/ 323 h 536"/>
                  <a:gd name="T80" fmla="*/ 274 w 552"/>
                  <a:gd name="T81" fmla="*/ 321 h 536"/>
                  <a:gd name="T82" fmla="*/ 98 w 552"/>
                  <a:gd name="T83" fmla="*/ 321 h 536"/>
                  <a:gd name="T84" fmla="*/ 98 w 552"/>
                  <a:gd name="T85" fmla="*/ 536 h 536"/>
                  <a:gd name="T86" fmla="*/ 0 w 552"/>
                  <a:gd name="T87" fmla="*/ 536 h 536"/>
                  <a:gd name="T88" fmla="*/ 0 w 552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536">
                    <a:moveTo>
                      <a:pt x="98" y="79"/>
                    </a:moveTo>
                    <a:lnTo>
                      <a:pt x="98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4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4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8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61" y="19"/>
                    </a:lnTo>
                    <a:lnTo>
                      <a:pt x="490" y="37"/>
                    </a:lnTo>
                    <a:lnTo>
                      <a:pt x="513" y="58"/>
                    </a:lnTo>
                    <a:lnTo>
                      <a:pt x="529" y="86"/>
                    </a:lnTo>
                    <a:lnTo>
                      <a:pt x="538" y="119"/>
                    </a:lnTo>
                    <a:lnTo>
                      <a:pt x="541" y="157"/>
                    </a:lnTo>
                    <a:lnTo>
                      <a:pt x="538" y="194"/>
                    </a:lnTo>
                    <a:lnTo>
                      <a:pt x="529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3" y="290"/>
                    </a:lnTo>
                    <a:lnTo>
                      <a:pt x="447" y="302"/>
                    </a:lnTo>
                    <a:lnTo>
                      <a:pt x="421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2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4" y="321"/>
                    </a:lnTo>
                    <a:lnTo>
                      <a:pt x="98" y="321"/>
                    </a:lnTo>
                    <a:lnTo>
                      <a:pt x="9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1258888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40 w 488"/>
                  <a:gd name="T3" fmla="*/ 0 h 536"/>
                  <a:gd name="T4" fmla="*/ 455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5 w 488"/>
                  <a:gd name="T17" fmla="*/ 79 h 536"/>
                  <a:gd name="T18" fmla="*/ 440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54 w 488"/>
                  <a:gd name="T25" fmla="*/ 218 h 536"/>
                  <a:gd name="T26" fmla="*/ 370 w 488"/>
                  <a:gd name="T27" fmla="*/ 222 h 536"/>
                  <a:gd name="T28" fmla="*/ 384 w 488"/>
                  <a:gd name="T29" fmla="*/ 231 h 536"/>
                  <a:gd name="T30" fmla="*/ 392 w 488"/>
                  <a:gd name="T31" fmla="*/ 243 h 536"/>
                  <a:gd name="T32" fmla="*/ 396 w 488"/>
                  <a:gd name="T33" fmla="*/ 259 h 536"/>
                  <a:gd name="T34" fmla="*/ 392 w 488"/>
                  <a:gd name="T35" fmla="*/ 276 h 536"/>
                  <a:gd name="T36" fmla="*/ 384 w 488"/>
                  <a:gd name="T37" fmla="*/ 288 h 536"/>
                  <a:gd name="T38" fmla="*/ 370 w 488"/>
                  <a:gd name="T39" fmla="*/ 297 h 536"/>
                  <a:gd name="T40" fmla="*/ 354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8 w 488"/>
                  <a:gd name="T47" fmla="*/ 454 h 536"/>
                  <a:gd name="T48" fmla="*/ 464 w 488"/>
                  <a:gd name="T49" fmla="*/ 457 h 536"/>
                  <a:gd name="T50" fmla="*/ 478 w 488"/>
                  <a:gd name="T51" fmla="*/ 466 h 536"/>
                  <a:gd name="T52" fmla="*/ 487 w 488"/>
                  <a:gd name="T53" fmla="*/ 478 h 536"/>
                  <a:gd name="T54" fmla="*/ 488 w 488"/>
                  <a:gd name="T55" fmla="*/ 494 h 536"/>
                  <a:gd name="T56" fmla="*/ 487 w 488"/>
                  <a:gd name="T57" fmla="*/ 512 h 536"/>
                  <a:gd name="T58" fmla="*/ 478 w 488"/>
                  <a:gd name="T59" fmla="*/ 524 h 536"/>
                  <a:gd name="T60" fmla="*/ 464 w 488"/>
                  <a:gd name="T61" fmla="*/ 533 h 536"/>
                  <a:gd name="T62" fmla="*/ 448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40" y="0"/>
                    </a:lnTo>
                    <a:lnTo>
                      <a:pt x="455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5" y="79"/>
                    </a:lnTo>
                    <a:lnTo>
                      <a:pt x="440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54" y="218"/>
                    </a:lnTo>
                    <a:lnTo>
                      <a:pt x="370" y="222"/>
                    </a:lnTo>
                    <a:lnTo>
                      <a:pt x="384" y="231"/>
                    </a:lnTo>
                    <a:lnTo>
                      <a:pt x="392" y="243"/>
                    </a:lnTo>
                    <a:lnTo>
                      <a:pt x="396" y="259"/>
                    </a:lnTo>
                    <a:lnTo>
                      <a:pt x="392" y="276"/>
                    </a:lnTo>
                    <a:lnTo>
                      <a:pt x="384" y="288"/>
                    </a:lnTo>
                    <a:lnTo>
                      <a:pt x="370" y="297"/>
                    </a:lnTo>
                    <a:lnTo>
                      <a:pt x="354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8" y="454"/>
                    </a:lnTo>
                    <a:lnTo>
                      <a:pt x="464" y="457"/>
                    </a:lnTo>
                    <a:lnTo>
                      <a:pt x="478" y="466"/>
                    </a:lnTo>
                    <a:lnTo>
                      <a:pt x="487" y="478"/>
                    </a:lnTo>
                    <a:lnTo>
                      <a:pt x="488" y="494"/>
                    </a:lnTo>
                    <a:lnTo>
                      <a:pt x="487" y="512"/>
                    </a:lnTo>
                    <a:lnTo>
                      <a:pt x="478" y="524"/>
                    </a:lnTo>
                    <a:lnTo>
                      <a:pt x="464" y="533"/>
                    </a:lnTo>
                    <a:lnTo>
                      <a:pt x="448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2219326" y="-1244600"/>
                <a:ext cx="906463" cy="850900"/>
              </a:xfrm>
              <a:custGeom>
                <a:avLst/>
                <a:gdLst>
                  <a:gd name="T0" fmla="*/ 48 w 571"/>
                  <a:gd name="T1" fmla="*/ 0 h 536"/>
                  <a:gd name="T2" fmla="*/ 65 w 571"/>
                  <a:gd name="T3" fmla="*/ 4 h 536"/>
                  <a:gd name="T4" fmla="*/ 79 w 571"/>
                  <a:gd name="T5" fmla="*/ 12 h 536"/>
                  <a:gd name="T6" fmla="*/ 89 w 571"/>
                  <a:gd name="T7" fmla="*/ 26 h 536"/>
                  <a:gd name="T8" fmla="*/ 280 w 571"/>
                  <a:gd name="T9" fmla="*/ 431 h 536"/>
                  <a:gd name="T10" fmla="*/ 285 w 571"/>
                  <a:gd name="T11" fmla="*/ 440 h 536"/>
                  <a:gd name="T12" fmla="*/ 484 w 571"/>
                  <a:gd name="T13" fmla="*/ 26 h 536"/>
                  <a:gd name="T14" fmla="*/ 494 w 571"/>
                  <a:gd name="T15" fmla="*/ 12 h 536"/>
                  <a:gd name="T16" fmla="*/ 508 w 571"/>
                  <a:gd name="T17" fmla="*/ 2 h 536"/>
                  <a:gd name="T18" fmla="*/ 526 w 571"/>
                  <a:gd name="T19" fmla="*/ 0 h 536"/>
                  <a:gd name="T20" fmla="*/ 541 w 571"/>
                  <a:gd name="T21" fmla="*/ 2 h 536"/>
                  <a:gd name="T22" fmla="*/ 554 w 571"/>
                  <a:gd name="T23" fmla="*/ 9 h 536"/>
                  <a:gd name="T24" fmla="*/ 564 w 571"/>
                  <a:gd name="T25" fmla="*/ 21 h 536"/>
                  <a:gd name="T26" fmla="*/ 571 w 571"/>
                  <a:gd name="T27" fmla="*/ 35 h 536"/>
                  <a:gd name="T28" fmla="*/ 571 w 571"/>
                  <a:gd name="T29" fmla="*/ 51 h 536"/>
                  <a:gd name="T30" fmla="*/ 568 w 571"/>
                  <a:gd name="T31" fmla="*/ 67 h 536"/>
                  <a:gd name="T32" fmla="*/ 337 w 571"/>
                  <a:gd name="T33" fmla="*/ 536 h 536"/>
                  <a:gd name="T34" fmla="*/ 233 w 571"/>
                  <a:gd name="T35" fmla="*/ 536 h 536"/>
                  <a:gd name="T36" fmla="*/ 6 w 571"/>
                  <a:gd name="T37" fmla="*/ 67 h 536"/>
                  <a:gd name="T38" fmla="*/ 0 w 571"/>
                  <a:gd name="T39" fmla="*/ 51 h 536"/>
                  <a:gd name="T40" fmla="*/ 2 w 571"/>
                  <a:gd name="T41" fmla="*/ 35 h 536"/>
                  <a:gd name="T42" fmla="*/ 7 w 571"/>
                  <a:gd name="T43" fmla="*/ 21 h 536"/>
                  <a:gd name="T44" fmla="*/ 18 w 571"/>
                  <a:gd name="T45" fmla="*/ 9 h 536"/>
                  <a:gd name="T46" fmla="*/ 32 w 571"/>
                  <a:gd name="T47" fmla="*/ 2 h 536"/>
                  <a:gd name="T48" fmla="*/ 48 w 571"/>
                  <a:gd name="T4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1" h="536">
                    <a:moveTo>
                      <a:pt x="48" y="0"/>
                    </a:moveTo>
                    <a:lnTo>
                      <a:pt x="65" y="4"/>
                    </a:lnTo>
                    <a:lnTo>
                      <a:pt x="79" y="12"/>
                    </a:lnTo>
                    <a:lnTo>
                      <a:pt x="89" y="26"/>
                    </a:lnTo>
                    <a:lnTo>
                      <a:pt x="280" y="431"/>
                    </a:lnTo>
                    <a:lnTo>
                      <a:pt x="285" y="440"/>
                    </a:lnTo>
                    <a:lnTo>
                      <a:pt x="484" y="26"/>
                    </a:lnTo>
                    <a:lnTo>
                      <a:pt x="494" y="12"/>
                    </a:lnTo>
                    <a:lnTo>
                      <a:pt x="508" y="2"/>
                    </a:lnTo>
                    <a:lnTo>
                      <a:pt x="526" y="0"/>
                    </a:lnTo>
                    <a:lnTo>
                      <a:pt x="541" y="2"/>
                    </a:lnTo>
                    <a:lnTo>
                      <a:pt x="554" y="9"/>
                    </a:lnTo>
                    <a:lnTo>
                      <a:pt x="564" y="21"/>
                    </a:lnTo>
                    <a:lnTo>
                      <a:pt x="571" y="35"/>
                    </a:lnTo>
                    <a:lnTo>
                      <a:pt x="571" y="51"/>
                    </a:lnTo>
                    <a:lnTo>
                      <a:pt x="568" y="67"/>
                    </a:lnTo>
                    <a:lnTo>
                      <a:pt x="337" y="536"/>
                    </a:lnTo>
                    <a:lnTo>
                      <a:pt x="233" y="536"/>
                    </a:lnTo>
                    <a:lnTo>
                      <a:pt x="6" y="67"/>
                    </a:lnTo>
                    <a:lnTo>
                      <a:pt x="0" y="51"/>
                    </a:lnTo>
                    <a:lnTo>
                      <a:pt x="2" y="35"/>
                    </a:lnTo>
                    <a:lnTo>
                      <a:pt x="7" y="21"/>
                    </a:lnTo>
                    <a:lnTo>
                      <a:pt x="18" y="9"/>
                    </a:lnTo>
                    <a:lnTo>
                      <a:pt x="3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3125788" y="-1244600"/>
                <a:ext cx="1017588" cy="850900"/>
              </a:xfrm>
              <a:custGeom>
                <a:avLst/>
                <a:gdLst>
                  <a:gd name="T0" fmla="*/ 321 w 641"/>
                  <a:gd name="T1" fmla="*/ 70 h 536"/>
                  <a:gd name="T2" fmla="*/ 201 w 641"/>
                  <a:gd name="T3" fmla="*/ 328 h 536"/>
                  <a:gd name="T4" fmla="*/ 443 w 641"/>
                  <a:gd name="T5" fmla="*/ 328 h 536"/>
                  <a:gd name="T6" fmla="*/ 321 w 641"/>
                  <a:gd name="T7" fmla="*/ 70 h 536"/>
                  <a:gd name="T8" fmla="*/ 264 w 641"/>
                  <a:gd name="T9" fmla="*/ 0 h 536"/>
                  <a:gd name="T10" fmla="*/ 381 w 641"/>
                  <a:gd name="T11" fmla="*/ 0 h 536"/>
                  <a:gd name="T12" fmla="*/ 641 w 641"/>
                  <a:gd name="T13" fmla="*/ 536 h 536"/>
                  <a:gd name="T14" fmla="*/ 538 w 641"/>
                  <a:gd name="T15" fmla="*/ 536 h 536"/>
                  <a:gd name="T16" fmla="*/ 482 w 641"/>
                  <a:gd name="T17" fmla="*/ 414 h 536"/>
                  <a:gd name="T18" fmla="*/ 480 w 641"/>
                  <a:gd name="T19" fmla="*/ 410 h 536"/>
                  <a:gd name="T20" fmla="*/ 161 w 641"/>
                  <a:gd name="T21" fmla="*/ 410 h 536"/>
                  <a:gd name="T22" fmla="*/ 103 w 641"/>
                  <a:gd name="T23" fmla="*/ 536 h 536"/>
                  <a:gd name="T24" fmla="*/ 0 w 641"/>
                  <a:gd name="T25" fmla="*/ 536 h 536"/>
                  <a:gd name="T26" fmla="*/ 264 w 641"/>
                  <a:gd name="T2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1" h="536">
                    <a:moveTo>
                      <a:pt x="321" y="70"/>
                    </a:moveTo>
                    <a:lnTo>
                      <a:pt x="201" y="328"/>
                    </a:lnTo>
                    <a:lnTo>
                      <a:pt x="443" y="328"/>
                    </a:lnTo>
                    <a:lnTo>
                      <a:pt x="321" y="70"/>
                    </a:lnTo>
                    <a:close/>
                    <a:moveTo>
                      <a:pt x="264" y="0"/>
                    </a:moveTo>
                    <a:lnTo>
                      <a:pt x="381" y="0"/>
                    </a:lnTo>
                    <a:lnTo>
                      <a:pt x="641" y="536"/>
                    </a:lnTo>
                    <a:lnTo>
                      <a:pt x="538" y="536"/>
                    </a:lnTo>
                    <a:lnTo>
                      <a:pt x="482" y="414"/>
                    </a:lnTo>
                    <a:lnTo>
                      <a:pt x="480" y="410"/>
                    </a:lnTo>
                    <a:lnTo>
                      <a:pt x="161" y="410"/>
                    </a:lnTo>
                    <a:lnTo>
                      <a:pt x="103" y="536"/>
                    </a:lnTo>
                    <a:lnTo>
                      <a:pt x="0" y="53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106863" y="-1244600"/>
                <a:ext cx="928688" cy="850900"/>
              </a:xfrm>
              <a:custGeom>
                <a:avLst/>
                <a:gdLst>
                  <a:gd name="T0" fmla="*/ 42 w 585"/>
                  <a:gd name="T1" fmla="*/ 0 h 536"/>
                  <a:gd name="T2" fmla="*/ 545 w 585"/>
                  <a:gd name="T3" fmla="*/ 0 h 536"/>
                  <a:gd name="T4" fmla="*/ 560 w 585"/>
                  <a:gd name="T5" fmla="*/ 2 h 536"/>
                  <a:gd name="T6" fmla="*/ 574 w 585"/>
                  <a:gd name="T7" fmla="*/ 12 h 536"/>
                  <a:gd name="T8" fmla="*/ 583 w 585"/>
                  <a:gd name="T9" fmla="*/ 25 h 536"/>
                  <a:gd name="T10" fmla="*/ 585 w 585"/>
                  <a:gd name="T11" fmla="*/ 40 h 536"/>
                  <a:gd name="T12" fmla="*/ 583 w 585"/>
                  <a:gd name="T13" fmla="*/ 56 h 536"/>
                  <a:gd name="T14" fmla="*/ 574 w 585"/>
                  <a:gd name="T15" fmla="*/ 70 h 536"/>
                  <a:gd name="T16" fmla="*/ 560 w 585"/>
                  <a:gd name="T17" fmla="*/ 79 h 536"/>
                  <a:gd name="T18" fmla="*/ 545 w 585"/>
                  <a:gd name="T19" fmla="*/ 82 h 536"/>
                  <a:gd name="T20" fmla="*/ 342 w 585"/>
                  <a:gd name="T21" fmla="*/ 82 h 536"/>
                  <a:gd name="T22" fmla="*/ 342 w 585"/>
                  <a:gd name="T23" fmla="*/ 536 h 536"/>
                  <a:gd name="T24" fmla="*/ 244 w 585"/>
                  <a:gd name="T25" fmla="*/ 536 h 536"/>
                  <a:gd name="T26" fmla="*/ 244 w 585"/>
                  <a:gd name="T27" fmla="*/ 82 h 536"/>
                  <a:gd name="T28" fmla="*/ 42 w 585"/>
                  <a:gd name="T29" fmla="*/ 82 h 536"/>
                  <a:gd name="T30" fmla="*/ 26 w 585"/>
                  <a:gd name="T31" fmla="*/ 79 h 536"/>
                  <a:gd name="T32" fmla="*/ 12 w 585"/>
                  <a:gd name="T33" fmla="*/ 70 h 536"/>
                  <a:gd name="T34" fmla="*/ 4 w 585"/>
                  <a:gd name="T35" fmla="*/ 56 h 536"/>
                  <a:gd name="T36" fmla="*/ 0 w 585"/>
                  <a:gd name="T37" fmla="*/ 40 h 536"/>
                  <a:gd name="T38" fmla="*/ 4 w 585"/>
                  <a:gd name="T39" fmla="*/ 25 h 536"/>
                  <a:gd name="T40" fmla="*/ 12 w 585"/>
                  <a:gd name="T41" fmla="*/ 12 h 536"/>
                  <a:gd name="T42" fmla="*/ 26 w 585"/>
                  <a:gd name="T43" fmla="*/ 2 h 536"/>
                  <a:gd name="T44" fmla="*/ 42 w 585"/>
                  <a:gd name="T4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5" h="536">
                    <a:moveTo>
                      <a:pt x="42" y="0"/>
                    </a:moveTo>
                    <a:lnTo>
                      <a:pt x="545" y="0"/>
                    </a:lnTo>
                    <a:lnTo>
                      <a:pt x="560" y="2"/>
                    </a:lnTo>
                    <a:lnTo>
                      <a:pt x="574" y="12"/>
                    </a:lnTo>
                    <a:lnTo>
                      <a:pt x="583" y="25"/>
                    </a:lnTo>
                    <a:lnTo>
                      <a:pt x="585" y="40"/>
                    </a:lnTo>
                    <a:lnTo>
                      <a:pt x="583" y="56"/>
                    </a:lnTo>
                    <a:lnTo>
                      <a:pt x="574" y="70"/>
                    </a:lnTo>
                    <a:lnTo>
                      <a:pt x="560" y="79"/>
                    </a:lnTo>
                    <a:lnTo>
                      <a:pt x="545" y="82"/>
                    </a:lnTo>
                    <a:lnTo>
                      <a:pt x="342" y="82"/>
                    </a:lnTo>
                    <a:lnTo>
                      <a:pt x="342" y="536"/>
                    </a:lnTo>
                    <a:lnTo>
                      <a:pt x="244" y="536"/>
                    </a:lnTo>
                    <a:lnTo>
                      <a:pt x="244" y="82"/>
                    </a:lnTo>
                    <a:lnTo>
                      <a:pt x="42" y="82"/>
                    </a:lnTo>
                    <a:lnTo>
                      <a:pt x="26" y="79"/>
                    </a:lnTo>
                    <a:lnTo>
                      <a:pt x="12" y="70"/>
                    </a:lnTo>
                    <a:lnTo>
                      <a:pt x="4" y="56"/>
                    </a:lnTo>
                    <a:lnTo>
                      <a:pt x="0" y="40"/>
                    </a:lnTo>
                    <a:lnTo>
                      <a:pt x="4" y="25"/>
                    </a:lnTo>
                    <a:lnTo>
                      <a:pt x="12" y="12"/>
                    </a:lnTo>
                    <a:lnTo>
                      <a:pt x="26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5214938" y="-1244600"/>
                <a:ext cx="906463" cy="873125"/>
              </a:xfrm>
              <a:custGeom>
                <a:avLst/>
                <a:gdLst>
                  <a:gd name="T0" fmla="*/ 49 w 571"/>
                  <a:gd name="T1" fmla="*/ 0 h 550"/>
                  <a:gd name="T2" fmla="*/ 68 w 571"/>
                  <a:gd name="T3" fmla="*/ 4 h 550"/>
                  <a:gd name="T4" fmla="*/ 84 w 571"/>
                  <a:gd name="T5" fmla="*/ 14 h 550"/>
                  <a:gd name="T6" fmla="*/ 94 w 571"/>
                  <a:gd name="T7" fmla="*/ 30 h 550"/>
                  <a:gd name="T8" fmla="*/ 98 w 571"/>
                  <a:gd name="T9" fmla="*/ 49 h 550"/>
                  <a:gd name="T10" fmla="*/ 98 w 571"/>
                  <a:gd name="T11" fmla="*/ 299 h 550"/>
                  <a:gd name="T12" fmla="*/ 98 w 571"/>
                  <a:gd name="T13" fmla="*/ 320 h 550"/>
                  <a:gd name="T14" fmla="*/ 101 w 571"/>
                  <a:gd name="T15" fmla="*/ 342 h 550"/>
                  <a:gd name="T16" fmla="*/ 105 w 571"/>
                  <a:gd name="T17" fmla="*/ 363 h 550"/>
                  <a:gd name="T18" fmla="*/ 112 w 571"/>
                  <a:gd name="T19" fmla="*/ 384 h 550"/>
                  <a:gd name="T20" fmla="*/ 122 w 571"/>
                  <a:gd name="T21" fmla="*/ 403 h 550"/>
                  <a:gd name="T22" fmla="*/ 136 w 571"/>
                  <a:gd name="T23" fmla="*/ 421 h 550"/>
                  <a:gd name="T24" fmla="*/ 156 w 571"/>
                  <a:gd name="T25" fmla="*/ 437 h 550"/>
                  <a:gd name="T26" fmla="*/ 180 w 571"/>
                  <a:gd name="T27" fmla="*/ 449 h 550"/>
                  <a:gd name="T28" fmla="*/ 208 w 571"/>
                  <a:gd name="T29" fmla="*/ 459 h 550"/>
                  <a:gd name="T30" fmla="*/ 245 w 571"/>
                  <a:gd name="T31" fmla="*/ 464 h 550"/>
                  <a:gd name="T32" fmla="*/ 286 w 571"/>
                  <a:gd name="T33" fmla="*/ 466 h 550"/>
                  <a:gd name="T34" fmla="*/ 328 w 571"/>
                  <a:gd name="T35" fmla="*/ 464 h 550"/>
                  <a:gd name="T36" fmla="*/ 363 w 571"/>
                  <a:gd name="T37" fmla="*/ 459 h 550"/>
                  <a:gd name="T38" fmla="*/ 391 w 571"/>
                  <a:gd name="T39" fmla="*/ 449 h 550"/>
                  <a:gd name="T40" fmla="*/ 416 w 571"/>
                  <a:gd name="T41" fmla="*/ 437 h 550"/>
                  <a:gd name="T42" fmla="*/ 435 w 571"/>
                  <a:gd name="T43" fmla="*/ 421 h 550"/>
                  <a:gd name="T44" fmla="*/ 449 w 571"/>
                  <a:gd name="T45" fmla="*/ 403 h 550"/>
                  <a:gd name="T46" fmla="*/ 459 w 571"/>
                  <a:gd name="T47" fmla="*/ 384 h 550"/>
                  <a:gd name="T48" fmla="*/ 466 w 571"/>
                  <a:gd name="T49" fmla="*/ 363 h 550"/>
                  <a:gd name="T50" fmla="*/ 470 w 571"/>
                  <a:gd name="T51" fmla="*/ 342 h 550"/>
                  <a:gd name="T52" fmla="*/ 473 w 571"/>
                  <a:gd name="T53" fmla="*/ 320 h 550"/>
                  <a:gd name="T54" fmla="*/ 473 w 571"/>
                  <a:gd name="T55" fmla="*/ 299 h 550"/>
                  <a:gd name="T56" fmla="*/ 473 w 571"/>
                  <a:gd name="T57" fmla="*/ 49 h 550"/>
                  <a:gd name="T58" fmla="*/ 477 w 571"/>
                  <a:gd name="T59" fmla="*/ 30 h 550"/>
                  <a:gd name="T60" fmla="*/ 487 w 571"/>
                  <a:gd name="T61" fmla="*/ 14 h 550"/>
                  <a:gd name="T62" fmla="*/ 503 w 571"/>
                  <a:gd name="T63" fmla="*/ 4 h 550"/>
                  <a:gd name="T64" fmla="*/ 522 w 571"/>
                  <a:gd name="T65" fmla="*/ 0 h 550"/>
                  <a:gd name="T66" fmla="*/ 541 w 571"/>
                  <a:gd name="T67" fmla="*/ 4 h 550"/>
                  <a:gd name="T68" fmla="*/ 557 w 571"/>
                  <a:gd name="T69" fmla="*/ 14 h 550"/>
                  <a:gd name="T70" fmla="*/ 567 w 571"/>
                  <a:gd name="T71" fmla="*/ 30 h 550"/>
                  <a:gd name="T72" fmla="*/ 571 w 571"/>
                  <a:gd name="T73" fmla="*/ 49 h 550"/>
                  <a:gd name="T74" fmla="*/ 571 w 571"/>
                  <a:gd name="T75" fmla="*/ 306 h 550"/>
                  <a:gd name="T76" fmla="*/ 567 w 571"/>
                  <a:gd name="T77" fmla="*/ 358 h 550"/>
                  <a:gd name="T78" fmla="*/ 557 w 571"/>
                  <a:gd name="T79" fmla="*/ 402 h 550"/>
                  <a:gd name="T80" fmla="*/ 540 w 571"/>
                  <a:gd name="T81" fmla="*/ 442 h 550"/>
                  <a:gd name="T82" fmla="*/ 513 w 571"/>
                  <a:gd name="T83" fmla="*/ 475 h 550"/>
                  <a:gd name="T84" fmla="*/ 482 w 571"/>
                  <a:gd name="T85" fmla="*/ 501 h 550"/>
                  <a:gd name="T86" fmla="*/ 444 w 571"/>
                  <a:gd name="T87" fmla="*/ 522 h 550"/>
                  <a:gd name="T88" fmla="*/ 398 w 571"/>
                  <a:gd name="T89" fmla="*/ 538 h 550"/>
                  <a:gd name="T90" fmla="*/ 346 w 571"/>
                  <a:gd name="T91" fmla="*/ 547 h 550"/>
                  <a:gd name="T92" fmla="*/ 286 w 571"/>
                  <a:gd name="T93" fmla="*/ 550 h 550"/>
                  <a:gd name="T94" fmla="*/ 225 w 571"/>
                  <a:gd name="T95" fmla="*/ 547 h 550"/>
                  <a:gd name="T96" fmla="*/ 173 w 571"/>
                  <a:gd name="T97" fmla="*/ 538 h 550"/>
                  <a:gd name="T98" fmla="*/ 128 w 571"/>
                  <a:gd name="T99" fmla="*/ 522 h 550"/>
                  <a:gd name="T100" fmla="*/ 89 w 571"/>
                  <a:gd name="T101" fmla="*/ 501 h 550"/>
                  <a:gd name="T102" fmla="*/ 58 w 571"/>
                  <a:gd name="T103" fmla="*/ 475 h 550"/>
                  <a:gd name="T104" fmla="*/ 32 w 571"/>
                  <a:gd name="T105" fmla="*/ 442 h 550"/>
                  <a:gd name="T106" fmla="*/ 14 w 571"/>
                  <a:gd name="T107" fmla="*/ 402 h 550"/>
                  <a:gd name="T108" fmla="*/ 4 w 571"/>
                  <a:gd name="T109" fmla="*/ 358 h 550"/>
                  <a:gd name="T110" fmla="*/ 0 w 571"/>
                  <a:gd name="T111" fmla="*/ 306 h 550"/>
                  <a:gd name="T112" fmla="*/ 0 w 571"/>
                  <a:gd name="T113" fmla="*/ 49 h 550"/>
                  <a:gd name="T114" fmla="*/ 4 w 571"/>
                  <a:gd name="T115" fmla="*/ 30 h 550"/>
                  <a:gd name="T116" fmla="*/ 14 w 571"/>
                  <a:gd name="T117" fmla="*/ 14 h 550"/>
                  <a:gd name="T118" fmla="*/ 30 w 571"/>
                  <a:gd name="T119" fmla="*/ 4 h 550"/>
                  <a:gd name="T120" fmla="*/ 49 w 571"/>
                  <a:gd name="T121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1" h="550">
                    <a:moveTo>
                      <a:pt x="49" y="0"/>
                    </a:moveTo>
                    <a:lnTo>
                      <a:pt x="68" y="4"/>
                    </a:lnTo>
                    <a:lnTo>
                      <a:pt x="84" y="14"/>
                    </a:lnTo>
                    <a:lnTo>
                      <a:pt x="94" y="30"/>
                    </a:lnTo>
                    <a:lnTo>
                      <a:pt x="98" y="49"/>
                    </a:lnTo>
                    <a:lnTo>
                      <a:pt x="98" y="299"/>
                    </a:lnTo>
                    <a:lnTo>
                      <a:pt x="98" y="320"/>
                    </a:lnTo>
                    <a:lnTo>
                      <a:pt x="101" y="342"/>
                    </a:lnTo>
                    <a:lnTo>
                      <a:pt x="105" y="363"/>
                    </a:lnTo>
                    <a:lnTo>
                      <a:pt x="112" y="384"/>
                    </a:lnTo>
                    <a:lnTo>
                      <a:pt x="122" y="403"/>
                    </a:lnTo>
                    <a:lnTo>
                      <a:pt x="136" y="421"/>
                    </a:lnTo>
                    <a:lnTo>
                      <a:pt x="156" y="437"/>
                    </a:lnTo>
                    <a:lnTo>
                      <a:pt x="180" y="449"/>
                    </a:lnTo>
                    <a:lnTo>
                      <a:pt x="208" y="459"/>
                    </a:lnTo>
                    <a:lnTo>
                      <a:pt x="245" y="464"/>
                    </a:lnTo>
                    <a:lnTo>
                      <a:pt x="286" y="466"/>
                    </a:lnTo>
                    <a:lnTo>
                      <a:pt x="328" y="464"/>
                    </a:lnTo>
                    <a:lnTo>
                      <a:pt x="363" y="459"/>
                    </a:lnTo>
                    <a:lnTo>
                      <a:pt x="391" y="449"/>
                    </a:lnTo>
                    <a:lnTo>
                      <a:pt x="416" y="437"/>
                    </a:lnTo>
                    <a:lnTo>
                      <a:pt x="435" y="421"/>
                    </a:lnTo>
                    <a:lnTo>
                      <a:pt x="449" y="403"/>
                    </a:lnTo>
                    <a:lnTo>
                      <a:pt x="459" y="384"/>
                    </a:lnTo>
                    <a:lnTo>
                      <a:pt x="466" y="363"/>
                    </a:lnTo>
                    <a:lnTo>
                      <a:pt x="470" y="342"/>
                    </a:lnTo>
                    <a:lnTo>
                      <a:pt x="473" y="320"/>
                    </a:lnTo>
                    <a:lnTo>
                      <a:pt x="473" y="299"/>
                    </a:lnTo>
                    <a:lnTo>
                      <a:pt x="473" y="49"/>
                    </a:lnTo>
                    <a:lnTo>
                      <a:pt x="477" y="30"/>
                    </a:lnTo>
                    <a:lnTo>
                      <a:pt x="487" y="14"/>
                    </a:lnTo>
                    <a:lnTo>
                      <a:pt x="503" y="4"/>
                    </a:lnTo>
                    <a:lnTo>
                      <a:pt x="522" y="0"/>
                    </a:lnTo>
                    <a:lnTo>
                      <a:pt x="541" y="4"/>
                    </a:lnTo>
                    <a:lnTo>
                      <a:pt x="557" y="14"/>
                    </a:lnTo>
                    <a:lnTo>
                      <a:pt x="567" y="30"/>
                    </a:lnTo>
                    <a:lnTo>
                      <a:pt x="571" y="49"/>
                    </a:lnTo>
                    <a:lnTo>
                      <a:pt x="571" y="306"/>
                    </a:lnTo>
                    <a:lnTo>
                      <a:pt x="567" y="358"/>
                    </a:lnTo>
                    <a:lnTo>
                      <a:pt x="557" y="402"/>
                    </a:lnTo>
                    <a:lnTo>
                      <a:pt x="540" y="442"/>
                    </a:lnTo>
                    <a:lnTo>
                      <a:pt x="513" y="475"/>
                    </a:lnTo>
                    <a:lnTo>
                      <a:pt x="482" y="501"/>
                    </a:lnTo>
                    <a:lnTo>
                      <a:pt x="444" y="522"/>
                    </a:lnTo>
                    <a:lnTo>
                      <a:pt x="398" y="538"/>
                    </a:lnTo>
                    <a:lnTo>
                      <a:pt x="346" y="547"/>
                    </a:lnTo>
                    <a:lnTo>
                      <a:pt x="286" y="550"/>
                    </a:lnTo>
                    <a:lnTo>
                      <a:pt x="225" y="547"/>
                    </a:lnTo>
                    <a:lnTo>
                      <a:pt x="173" y="538"/>
                    </a:lnTo>
                    <a:lnTo>
                      <a:pt x="128" y="522"/>
                    </a:lnTo>
                    <a:lnTo>
                      <a:pt x="89" y="501"/>
                    </a:lnTo>
                    <a:lnTo>
                      <a:pt x="58" y="475"/>
                    </a:lnTo>
                    <a:lnTo>
                      <a:pt x="32" y="442"/>
                    </a:lnTo>
                    <a:lnTo>
                      <a:pt x="14" y="402"/>
                    </a:lnTo>
                    <a:lnTo>
                      <a:pt x="4" y="358"/>
                    </a:lnTo>
                    <a:lnTo>
                      <a:pt x="0" y="306"/>
                    </a:lnTo>
                    <a:lnTo>
                      <a:pt x="0" y="49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2"/>
              <p:cNvSpPr>
                <a:spLocks noEditPoints="1"/>
              </p:cNvSpPr>
              <p:nvPr userDrawn="1"/>
            </p:nvSpPr>
            <p:spPr bwMode="auto">
              <a:xfrm>
                <a:off x="6384926" y="-1244600"/>
                <a:ext cx="873125" cy="850900"/>
              </a:xfrm>
              <a:custGeom>
                <a:avLst/>
                <a:gdLst>
                  <a:gd name="T0" fmla="*/ 96 w 550"/>
                  <a:gd name="T1" fmla="*/ 79 h 536"/>
                  <a:gd name="T2" fmla="*/ 96 w 550"/>
                  <a:gd name="T3" fmla="*/ 241 h 536"/>
                  <a:gd name="T4" fmla="*/ 307 w 550"/>
                  <a:gd name="T5" fmla="*/ 241 h 536"/>
                  <a:gd name="T6" fmla="*/ 342 w 550"/>
                  <a:gd name="T7" fmla="*/ 241 h 536"/>
                  <a:gd name="T8" fmla="*/ 372 w 550"/>
                  <a:gd name="T9" fmla="*/ 238 h 536"/>
                  <a:gd name="T10" fmla="*/ 398 w 550"/>
                  <a:gd name="T11" fmla="*/ 231 h 536"/>
                  <a:gd name="T12" fmla="*/ 417 w 550"/>
                  <a:gd name="T13" fmla="*/ 222 h 536"/>
                  <a:gd name="T14" fmla="*/ 431 w 550"/>
                  <a:gd name="T15" fmla="*/ 206 h 536"/>
                  <a:gd name="T16" fmla="*/ 440 w 550"/>
                  <a:gd name="T17" fmla="*/ 187 h 536"/>
                  <a:gd name="T18" fmla="*/ 443 w 550"/>
                  <a:gd name="T19" fmla="*/ 161 h 536"/>
                  <a:gd name="T20" fmla="*/ 440 w 550"/>
                  <a:gd name="T21" fmla="*/ 135 h 536"/>
                  <a:gd name="T22" fmla="*/ 431 w 550"/>
                  <a:gd name="T23" fmla="*/ 114 h 536"/>
                  <a:gd name="T24" fmla="*/ 417 w 550"/>
                  <a:gd name="T25" fmla="*/ 100 h 536"/>
                  <a:gd name="T26" fmla="*/ 398 w 550"/>
                  <a:gd name="T27" fmla="*/ 89 h 536"/>
                  <a:gd name="T28" fmla="*/ 372 w 550"/>
                  <a:gd name="T29" fmla="*/ 84 h 536"/>
                  <a:gd name="T30" fmla="*/ 342 w 550"/>
                  <a:gd name="T31" fmla="*/ 80 h 536"/>
                  <a:gd name="T32" fmla="*/ 307 w 550"/>
                  <a:gd name="T33" fmla="*/ 79 h 536"/>
                  <a:gd name="T34" fmla="*/ 96 w 550"/>
                  <a:gd name="T35" fmla="*/ 79 h 536"/>
                  <a:gd name="T36" fmla="*/ 0 w 550"/>
                  <a:gd name="T37" fmla="*/ 0 h 536"/>
                  <a:gd name="T38" fmla="*/ 323 w 550"/>
                  <a:gd name="T39" fmla="*/ 0 h 536"/>
                  <a:gd name="T40" fmla="*/ 377 w 550"/>
                  <a:gd name="T41" fmla="*/ 2 h 536"/>
                  <a:gd name="T42" fmla="*/ 422 w 550"/>
                  <a:gd name="T43" fmla="*/ 9 h 536"/>
                  <a:gd name="T44" fmla="*/ 459 w 550"/>
                  <a:gd name="T45" fmla="*/ 19 h 536"/>
                  <a:gd name="T46" fmla="*/ 489 w 550"/>
                  <a:gd name="T47" fmla="*/ 37 h 536"/>
                  <a:gd name="T48" fmla="*/ 511 w 550"/>
                  <a:gd name="T49" fmla="*/ 58 h 536"/>
                  <a:gd name="T50" fmla="*/ 527 w 550"/>
                  <a:gd name="T51" fmla="*/ 86 h 536"/>
                  <a:gd name="T52" fmla="*/ 537 w 550"/>
                  <a:gd name="T53" fmla="*/ 119 h 536"/>
                  <a:gd name="T54" fmla="*/ 539 w 550"/>
                  <a:gd name="T55" fmla="*/ 157 h 536"/>
                  <a:gd name="T56" fmla="*/ 537 w 550"/>
                  <a:gd name="T57" fmla="*/ 194 h 536"/>
                  <a:gd name="T58" fmla="*/ 527 w 550"/>
                  <a:gd name="T59" fmla="*/ 225 h 536"/>
                  <a:gd name="T60" fmla="*/ 513 w 550"/>
                  <a:gd name="T61" fmla="*/ 252 h 536"/>
                  <a:gd name="T62" fmla="*/ 494 w 550"/>
                  <a:gd name="T63" fmla="*/ 272 h 536"/>
                  <a:gd name="T64" fmla="*/ 471 w 550"/>
                  <a:gd name="T65" fmla="*/ 290 h 536"/>
                  <a:gd name="T66" fmla="*/ 447 w 550"/>
                  <a:gd name="T67" fmla="*/ 302 h 536"/>
                  <a:gd name="T68" fmla="*/ 419 w 550"/>
                  <a:gd name="T69" fmla="*/ 311 h 536"/>
                  <a:gd name="T70" fmla="*/ 393 w 550"/>
                  <a:gd name="T71" fmla="*/ 314 h 536"/>
                  <a:gd name="T72" fmla="*/ 384 w 550"/>
                  <a:gd name="T73" fmla="*/ 314 h 536"/>
                  <a:gd name="T74" fmla="*/ 550 w 550"/>
                  <a:gd name="T75" fmla="*/ 536 h 536"/>
                  <a:gd name="T76" fmla="*/ 431 w 550"/>
                  <a:gd name="T77" fmla="*/ 536 h 536"/>
                  <a:gd name="T78" fmla="*/ 274 w 550"/>
                  <a:gd name="T79" fmla="*/ 323 h 536"/>
                  <a:gd name="T80" fmla="*/ 272 w 550"/>
                  <a:gd name="T81" fmla="*/ 321 h 536"/>
                  <a:gd name="T82" fmla="*/ 96 w 550"/>
                  <a:gd name="T83" fmla="*/ 321 h 536"/>
                  <a:gd name="T84" fmla="*/ 96 w 550"/>
                  <a:gd name="T85" fmla="*/ 536 h 536"/>
                  <a:gd name="T86" fmla="*/ 0 w 550"/>
                  <a:gd name="T87" fmla="*/ 536 h 536"/>
                  <a:gd name="T88" fmla="*/ 0 w 550"/>
                  <a:gd name="T8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0" h="536">
                    <a:moveTo>
                      <a:pt x="96" y="79"/>
                    </a:moveTo>
                    <a:lnTo>
                      <a:pt x="96" y="241"/>
                    </a:lnTo>
                    <a:lnTo>
                      <a:pt x="307" y="241"/>
                    </a:lnTo>
                    <a:lnTo>
                      <a:pt x="342" y="241"/>
                    </a:lnTo>
                    <a:lnTo>
                      <a:pt x="372" y="238"/>
                    </a:lnTo>
                    <a:lnTo>
                      <a:pt x="398" y="231"/>
                    </a:lnTo>
                    <a:lnTo>
                      <a:pt x="417" y="222"/>
                    </a:lnTo>
                    <a:lnTo>
                      <a:pt x="431" y="206"/>
                    </a:lnTo>
                    <a:lnTo>
                      <a:pt x="440" y="187"/>
                    </a:lnTo>
                    <a:lnTo>
                      <a:pt x="443" y="161"/>
                    </a:lnTo>
                    <a:lnTo>
                      <a:pt x="440" y="135"/>
                    </a:lnTo>
                    <a:lnTo>
                      <a:pt x="431" y="114"/>
                    </a:lnTo>
                    <a:lnTo>
                      <a:pt x="417" y="100"/>
                    </a:lnTo>
                    <a:lnTo>
                      <a:pt x="398" y="89"/>
                    </a:lnTo>
                    <a:lnTo>
                      <a:pt x="372" y="84"/>
                    </a:lnTo>
                    <a:lnTo>
                      <a:pt x="342" y="80"/>
                    </a:lnTo>
                    <a:lnTo>
                      <a:pt x="307" y="79"/>
                    </a:lnTo>
                    <a:lnTo>
                      <a:pt x="96" y="79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77" y="2"/>
                    </a:lnTo>
                    <a:lnTo>
                      <a:pt x="422" y="9"/>
                    </a:lnTo>
                    <a:lnTo>
                      <a:pt x="459" y="19"/>
                    </a:lnTo>
                    <a:lnTo>
                      <a:pt x="489" y="37"/>
                    </a:lnTo>
                    <a:lnTo>
                      <a:pt x="511" y="58"/>
                    </a:lnTo>
                    <a:lnTo>
                      <a:pt x="527" y="86"/>
                    </a:lnTo>
                    <a:lnTo>
                      <a:pt x="537" y="119"/>
                    </a:lnTo>
                    <a:lnTo>
                      <a:pt x="539" y="157"/>
                    </a:lnTo>
                    <a:lnTo>
                      <a:pt x="537" y="194"/>
                    </a:lnTo>
                    <a:lnTo>
                      <a:pt x="527" y="225"/>
                    </a:lnTo>
                    <a:lnTo>
                      <a:pt x="513" y="252"/>
                    </a:lnTo>
                    <a:lnTo>
                      <a:pt x="494" y="272"/>
                    </a:lnTo>
                    <a:lnTo>
                      <a:pt x="471" y="290"/>
                    </a:lnTo>
                    <a:lnTo>
                      <a:pt x="447" y="302"/>
                    </a:lnTo>
                    <a:lnTo>
                      <a:pt x="419" y="311"/>
                    </a:lnTo>
                    <a:lnTo>
                      <a:pt x="393" y="314"/>
                    </a:lnTo>
                    <a:lnTo>
                      <a:pt x="384" y="314"/>
                    </a:lnTo>
                    <a:lnTo>
                      <a:pt x="550" y="536"/>
                    </a:lnTo>
                    <a:lnTo>
                      <a:pt x="431" y="536"/>
                    </a:lnTo>
                    <a:lnTo>
                      <a:pt x="274" y="323"/>
                    </a:lnTo>
                    <a:lnTo>
                      <a:pt x="272" y="321"/>
                    </a:lnTo>
                    <a:lnTo>
                      <a:pt x="96" y="321"/>
                    </a:lnTo>
                    <a:lnTo>
                      <a:pt x="9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7477126" y="-1244600"/>
                <a:ext cx="774700" cy="850900"/>
              </a:xfrm>
              <a:custGeom>
                <a:avLst/>
                <a:gdLst>
                  <a:gd name="T0" fmla="*/ 0 w 488"/>
                  <a:gd name="T1" fmla="*/ 0 h 536"/>
                  <a:gd name="T2" fmla="*/ 438 w 488"/>
                  <a:gd name="T3" fmla="*/ 0 h 536"/>
                  <a:gd name="T4" fmla="*/ 453 w 488"/>
                  <a:gd name="T5" fmla="*/ 2 h 536"/>
                  <a:gd name="T6" fmla="*/ 467 w 488"/>
                  <a:gd name="T7" fmla="*/ 12 h 536"/>
                  <a:gd name="T8" fmla="*/ 476 w 488"/>
                  <a:gd name="T9" fmla="*/ 25 h 536"/>
                  <a:gd name="T10" fmla="*/ 480 w 488"/>
                  <a:gd name="T11" fmla="*/ 40 h 536"/>
                  <a:gd name="T12" fmla="*/ 476 w 488"/>
                  <a:gd name="T13" fmla="*/ 56 h 536"/>
                  <a:gd name="T14" fmla="*/ 467 w 488"/>
                  <a:gd name="T15" fmla="*/ 70 h 536"/>
                  <a:gd name="T16" fmla="*/ 453 w 488"/>
                  <a:gd name="T17" fmla="*/ 79 h 536"/>
                  <a:gd name="T18" fmla="*/ 438 w 488"/>
                  <a:gd name="T19" fmla="*/ 82 h 536"/>
                  <a:gd name="T20" fmla="*/ 97 w 488"/>
                  <a:gd name="T21" fmla="*/ 82 h 536"/>
                  <a:gd name="T22" fmla="*/ 97 w 488"/>
                  <a:gd name="T23" fmla="*/ 218 h 536"/>
                  <a:gd name="T24" fmla="*/ 333 w 488"/>
                  <a:gd name="T25" fmla="*/ 218 h 536"/>
                  <a:gd name="T26" fmla="*/ 349 w 488"/>
                  <a:gd name="T27" fmla="*/ 222 h 536"/>
                  <a:gd name="T28" fmla="*/ 361 w 488"/>
                  <a:gd name="T29" fmla="*/ 231 h 536"/>
                  <a:gd name="T30" fmla="*/ 370 w 488"/>
                  <a:gd name="T31" fmla="*/ 243 h 536"/>
                  <a:gd name="T32" fmla="*/ 373 w 488"/>
                  <a:gd name="T33" fmla="*/ 259 h 536"/>
                  <a:gd name="T34" fmla="*/ 370 w 488"/>
                  <a:gd name="T35" fmla="*/ 276 h 536"/>
                  <a:gd name="T36" fmla="*/ 361 w 488"/>
                  <a:gd name="T37" fmla="*/ 288 h 536"/>
                  <a:gd name="T38" fmla="*/ 349 w 488"/>
                  <a:gd name="T39" fmla="*/ 297 h 536"/>
                  <a:gd name="T40" fmla="*/ 333 w 488"/>
                  <a:gd name="T41" fmla="*/ 300 h 536"/>
                  <a:gd name="T42" fmla="*/ 97 w 488"/>
                  <a:gd name="T43" fmla="*/ 300 h 536"/>
                  <a:gd name="T44" fmla="*/ 97 w 488"/>
                  <a:gd name="T45" fmla="*/ 454 h 536"/>
                  <a:gd name="T46" fmla="*/ 446 w 488"/>
                  <a:gd name="T47" fmla="*/ 454 h 536"/>
                  <a:gd name="T48" fmla="*/ 464 w 488"/>
                  <a:gd name="T49" fmla="*/ 457 h 536"/>
                  <a:gd name="T50" fmla="*/ 476 w 488"/>
                  <a:gd name="T51" fmla="*/ 466 h 536"/>
                  <a:gd name="T52" fmla="*/ 485 w 488"/>
                  <a:gd name="T53" fmla="*/ 478 h 536"/>
                  <a:gd name="T54" fmla="*/ 488 w 488"/>
                  <a:gd name="T55" fmla="*/ 494 h 536"/>
                  <a:gd name="T56" fmla="*/ 485 w 488"/>
                  <a:gd name="T57" fmla="*/ 512 h 536"/>
                  <a:gd name="T58" fmla="*/ 476 w 488"/>
                  <a:gd name="T59" fmla="*/ 524 h 536"/>
                  <a:gd name="T60" fmla="*/ 464 w 488"/>
                  <a:gd name="T61" fmla="*/ 533 h 536"/>
                  <a:gd name="T62" fmla="*/ 446 w 488"/>
                  <a:gd name="T63" fmla="*/ 536 h 536"/>
                  <a:gd name="T64" fmla="*/ 0 w 488"/>
                  <a:gd name="T65" fmla="*/ 536 h 536"/>
                  <a:gd name="T66" fmla="*/ 0 w 488"/>
                  <a:gd name="T67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536">
                    <a:moveTo>
                      <a:pt x="0" y="0"/>
                    </a:moveTo>
                    <a:lnTo>
                      <a:pt x="438" y="0"/>
                    </a:lnTo>
                    <a:lnTo>
                      <a:pt x="453" y="2"/>
                    </a:lnTo>
                    <a:lnTo>
                      <a:pt x="467" y="12"/>
                    </a:lnTo>
                    <a:lnTo>
                      <a:pt x="476" y="25"/>
                    </a:lnTo>
                    <a:lnTo>
                      <a:pt x="480" y="40"/>
                    </a:lnTo>
                    <a:lnTo>
                      <a:pt x="476" y="56"/>
                    </a:lnTo>
                    <a:lnTo>
                      <a:pt x="467" y="70"/>
                    </a:lnTo>
                    <a:lnTo>
                      <a:pt x="453" y="79"/>
                    </a:lnTo>
                    <a:lnTo>
                      <a:pt x="438" y="82"/>
                    </a:lnTo>
                    <a:lnTo>
                      <a:pt x="97" y="82"/>
                    </a:lnTo>
                    <a:lnTo>
                      <a:pt x="97" y="218"/>
                    </a:lnTo>
                    <a:lnTo>
                      <a:pt x="333" y="218"/>
                    </a:lnTo>
                    <a:lnTo>
                      <a:pt x="349" y="222"/>
                    </a:lnTo>
                    <a:lnTo>
                      <a:pt x="361" y="231"/>
                    </a:lnTo>
                    <a:lnTo>
                      <a:pt x="370" y="243"/>
                    </a:lnTo>
                    <a:lnTo>
                      <a:pt x="373" y="259"/>
                    </a:lnTo>
                    <a:lnTo>
                      <a:pt x="370" y="276"/>
                    </a:lnTo>
                    <a:lnTo>
                      <a:pt x="361" y="288"/>
                    </a:lnTo>
                    <a:lnTo>
                      <a:pt x="349" y="297"/>
                    </a:lnTo>
                    <a:lnTo>
                      <a:pt x="333" y="300"/>
                    </a:lnTo>
                    <a:lnTo>
                      <a:pt x="97" y="300"/>
                    </a:lnTo>
                    <a:lnTo>
                      <a:pt x="97" y="454"/>
                    </a:lnTo>
                    <a:lnTo>
                      <a:pt x="446" y="454"/>
                    </a:lnTo>
                    <a:lnTo>
                      <a:pt x="464" y="457"/>
                    </a:lnTo>
                    <a:lnTo>
                      <a:pt x="476" y="466"/>
                    </a:lnTo>
                    <a:lnTo>
                      <a:pt x="485" y="478"/>
                    </a:lnTo>
                    <a:lnTo>
                      <a:pt x="488" y="494"/>
                    </a:lnTo>
                    <a:lnTo>
                      <a:pt x="485" y="512"/>
                    </a:lnTo>
                    <a:lnTo>
                      <a:pt x="476" y="524"/>
                    </a:lnTo>
                    <a:lnTo>
                      <a:pt x="464" y="533"/>
                    </a:lnTo>
                    <a:lnTo>
                      <a:pt x="446" y="536"/>
                    </a:lnTo>
                    <a:lnTo>
                      <a:pt x="0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4"/>
              <p:cNvSpPr>
                <a:spLocks/>
              </p:cNvSpPr>
              <p:nvPr userDrawn="1"/>
            </p:nvSpPr>
            <p:spPr bwMode="auto">
              <a:xfrm>
                <a:off x="3233738" y="-1751013"/>
                <a:ext cx="152400" cy="146050"/>
              </a:xfrm>
              <a:custGeom>
                <a:avLst/>
                <a:gdLst>
                  <a:gd name="T0" fmla="*/ 51 w 96"/>
                  <a:gd name="T1" fmla="*/ 0 h 92"/>
                  <a:gd name="T2" fmla="*/ 53 w 96"/>
                  <a:gd name="T3" fmla="*/ 0 h 92"/>
                  <a:gd name="T4" fmla="*/ 70 w 96"/>
                  <a:gd name="T5" fmla="*/ 5 h 92"/>
                  <a:gd name="T6" fmla="*/ 84 w 96"/>
                  <a:gd name="T7" fmla="*/ 15 h 92"/>
                  <a:gd name="T8" fmla="*/ 93 w 96"/>
                  <a:gd name="T9" fmla="*/ 31 h 92"/>
                  <a:gd name="T10" fmla="*/ 96 w 96"/>
                  <a:gd name="T11" fmla="*/ 49 h 92"/>
                  <a:gd name="T12" fmla="*/ 91 w 96"/>
                  <a:gd name="T13" fmla="*/ 66 h 92"/>
                  <a:gd name="T14" fmla="*/ 81 w 96"/>
                  <a:gd name="T15" fmla="*/ 80 h 92"/>
                  <a:gd name="T16" fmla="*/ 65 w 96"/>
                  <a:gd name="T17" fmla="*/ 91 h 92"/>
                  <a:gd name="T18" fmla="*/ 47 w 96"/>
                  <a:gd name="T19" fmla="*/ 92 h 92"/>
                  <a:gd name="T20" fmla="*/ 44 w 96"/>
                  <a:gd name="T21" fmla="*/ 92 h 92"/>
                  <a:gd name="T22" fmla="*/ 26 w 96"/>
                  <a:gd name="T23" fmla="*/ 87 h 92"/>
                  <a:gd name="T24" fmla="*/ 12 w 96"/>
                  <a:gd name="T25" fmla="*/ 77 h 92"/>
                  <a:gd name="T26" fmla="*/ 4 w 96"/>
                  <a:gd name="T27" fmla="*/ 61 h 92"/>
                  <a:gd name="T28" fmla="*/ 0 w 96"/>
                  <a:gd name="T29" fmla="*/ 43 h 92"/>
                  <a:gd name="T30" fmla="*/ 5 w 96"/>
                  <a:gd name="T31" fmla="*/ 26 h 92"/>
                  <a:gd name="T32" fmla="*/ 16 w 96"/>
                  <a:gd name="T33" fmla="*/ 12 h 92"/>
                  <a:gd name="T34" fmla="*/ 32 w 96"/>
                  <a:gd name="T35" fmla="*/ 2 h 92"/>
                  <a:gd name="T36" fmla="*/ 51 w 96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92">
                    <a:moveTo>
                      <a:pt x="51" y="0"/>
                    </a:moveTo>
                    <a:lnTo>
                      <a:pt x="53" y="0"/>
                    </a:lnTo>
                    <a:lnTo>
                      <a:pt x="70" y="5"/>
                    </a:lnTo>
                    <a:lnTo>
                      <a:pt x="84" y="15"/>
                    </a:lnTo>
                    <a:lnTo>
                      <a:pt x="93" y="31"/>
                    </a:lnTo>
                    <a:lnTo>
                      <a:pt x="96" y="49"/>
                    </a:lnTo>
                    <a:lnTo>
                      <a:pt x="91" y="66"/>
                    </a:lnTo>
                    <a:lnTo>
                      <a:pt x="81" y="80"/>
                    </a:lnTo>
                    <a:lnTo>
                      <a:pt x="65" y="91"/>
                    </a:lnTo>
                    <a:lnTo>
                      <a:pt x="47" y="92"/>
                    </a:lnTo>
                    <a:lnTo>
                      <a:pt x="44" y="92"/>
                    </a:lnTo>
                    <a:lnTo>
                      <a:pt x="26" y="87"/>
                    </a:lnTo>
                    <a:lnTo>
                      <a:pt x="12" y="77"/>
                    </a:lnTo>
                    <a:lnTo>
                      <a:pt x="4" y="61"/>
                    </a:lnTo>
                    <a:lnTo>
                      <a:pt x="0" y="43"/>
                    </a:lnTo>
                    <a:lnTo>
                      <a:pt x="5" y="26"/>
                    </a:lnTo>
                    <a:lnTo>
                      <a:pt x="16" y="12"/>
                    </a:lnTo>
                    <a:lnTo>
                      <a:pt x="32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3719513" y="-2219325"/>
                <a:ext cx="219075" cy="263525"/>
              </a:xfrm>
              <a:custGeom>
                <a:avLst/>
                <a:gdLst>
                  <a:gd name="T0" fmla="*/ 40 w 138"/>
                  <a:gd name="T1" fmla="*/ 0 h 166"/>
                  <a:gd name="T2" fmla="*/ 57 w 138"/>
                  <a:gd name="T3" fmla="*/ 2 h 166"/>
                  <a:gd name="T4" fmla="*/ 73 w 138"/>
                  <a:gd name="T5" fmla="*/ 9 h 166"/>
                  <a:gd name="T6" fmla="*/ 85 w 138"/>
                  <a:gd name="T7" fmla="*/ 22 h 166"/>
                  <a:gd name="T8" fmla="*/ 132 w 138"/>
                  <a:gd name="T9" fmla="*/ 96 h 166"/>
                  <a:gd name="T10" fmla="*/ 138 w 138"/>
                  <a:gd name="T11" fmla="*/ 113 h 166"/>
                  <a:gd name="T12" fmla="*/ 138 w 138"/>
                  <a:gd name="T13" fmla="*/ 131 h 166"/>
                  <a:gd name="T14" fmla="*/ 129 w 138"/>
                  <a:gd name="T15" fmla="*/ 146 h 166"/>
                  <a:gd name="T16" fmla="*/ 115 w 138"/>
                  <a:gd name="T17" fmla="*/ 159 h 166"/>
                  <a:gd name="T18" fmla="*/ 99 w 138"/>
                  <a:gd name="T19" fmla="*/ 166 h 166"/>
                  <a:gd name="T20" fmla="*/ 80 w 138"/>
                  <a:gd name="T21" fmla="*/ 164 h 166"/>
                  <a:gd name="T22" fmla="*/ 64 w 138"/>
                  <a:gd name="T23" fmla="*/ 157 h 166"/>
                  <a:gd name="T24" fmla="*/ 52 w 138"/>
                  <a:gd name="T25" fmla="*/ 143 h 166"/>
                  <a:gd name="T26" fmla="*/ 5 w 138"/>
                  <a:gd name="T27" fmla="*/ 70 h 166"/>
                  <a:gd name="T28" fmla="*/ 0 w 138"/>
                  <a:gd name="T29" fmla="*/ 52 h 166"/>
                  <a:gd name="T30" fmla="*/ 0 w 138"/>
                  <a:gd name="T31" fmla="*/ 35 h 166"/>
                  <a:gd name="T32" fmla="*/ 8 w 138"/>
                  <a:gd name="T33" fmla="*/ 17 h 166"/>
                  <a:gd name="T34" fmla="*/ 22 w 138"/>
                  <a:gd name="T35" fmla="*/ 7 h 166"/>
                  <a:gd name="T36" fmla="*/ 40 w 138"/>
                  <a:gd name="T3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66">
                    <a:moveTo>
                      <a:pt x="40" y="0"/>
                    </a:moveTo>
                    <a:lnTo>
                      <a:pt x="57" y="2"/>
                    </a:lnTo>
                    <a:lnTo>
                      <a:pt x="73" y="9"/>
                    </a:lnTo>
                    <a:lnTo>
                      <a:pt x="85" y="22"/>
                    </a:lnTo>
                    <a:lnTo>
                      <a:pt x="132" y="96"/>
                    </a:lnTo>
                    <a:lnTo>
                      <a:pt x="138" y="113"/>
                    </a:lnTo>
                    <a:lnTo>
                      <a:pt x="138" y="131"/>
                    </a:lnTo>
                    <a:lnTo>
                      <a:pt x="129" y="146"/>
                    </a:lnTo>
                    <a:lnTo>
                      <a:pt x="115" y="159"/>
                    </a:lnTo>
                    <a:lnTo>
                      <a:pt x="99" y="166"/>
                    </a:lnTo>
                    <a:lnTo>
                      <a:pt x="80" y="164"/>
                    </a:lnTo>
                    <a:lnTo>
                      <a:pt x="64" y="157"/>
                    </a:lnTo>
                    <a:lnTo>
                      <a:pt x="52" y="143"/>
                    </a:lnTo>
                    <a:lnTo>
                      <a:pt x="5" y="70"/>
                    </a:lnTo>
                    <a:lnTo>
                      <a:pt x="0" y="52"/>
                    </a:lnTo>
                    <a:lnTo>
                      <a:pt x="0" y="35"/>
                    </a:lnTo>
                    <a:lnTo>
                      <a:pt x="8" y="17"/>
                    </a:lnTo>
                    <a:lnTo>
                      <a:pt x="22" y="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6"/>
              <p:cNvSpPr>
                <a:spLocks/>
              </p:cNvSpPr>
              <p:nvPr userDrawn="1"/>
            </p:nvSpPr>
            <p:spPr bwMode="auto">
              <a:xfrm>
                <a:off x="4289426" y="-2582863"/>
                <a:ext cx="222250" cy="407988"/>
              </a:xfrm>
              <a:custGeom>
                <a:avLst/>
                <a:gdLst>
                  <a:gd name="T0" fmla="*/ 53 w 140"/>
                  <a:gd name="T1" fmla="*/ 0 h 257"/>
                  <a:gd name="T2" fmla="*/ 68 w 140"/>
                  <a:gd name="T3" fmla="*/ 7 h 257"/>
                  <a:gd name="T4" fmla="*/ 82 w 140"/>
                  <a:gd name="T5" fmla="*/ 19 h 257"/>
                  <a:gd name="T6" fmla="*/ 89 w 140"/>
                  <a:gd name="T7" fmla="*/ 35 h 257"/>
                  <a:gd name="T8" fmla="*/ 140 w 140"/>
                  <a:gd name="T9" fmla="*/ 199 h 257"/>
                  <a:gd name="T10" fmla="*/ 140 w 140"/>
                  <a:gd name="T11" fmla="*/ 218 h 257"/>
                  <a:gd name="T12" fmla="*/ 135 w 140"/>
                  <a:gd name="T13" fmla="*/ 234 h 257"/>
                  <a:gd name="T14" fmla="*/ 122 w 140"/>
                  <a:gd name="T15" fmla="*/ 248 h 257"/>
                  <a:gd name="T16" fmla="*/ 105 w 140"/>
                  <a:gd name="T17" fmla="*/ 255 h 257"/>
                  <a:gd name="T18" fmla="*/ 88 w 140"/>
                  <a:gd name="T19" fmla="*/ 257 h 257"/>
                  <a:gd name="T20" fmla="*/ 70 w 140"/>
                  <a:gd name="T21" fmla="*/ 250 h 257"/>
                  <a:gd name="T22" fmla="*/ 58 w 140"/>
                  <a:gd name="T23" fmla="*/ 239 h 257"/>
                  <a:gd name="T24" fmla="*/ 49 w 140"/>
                  <a:gd name="T25" fmla="*/ 222 h 257"/>
                  <a:gd name="T26" fmla="*/ 0 w 140"/>
                  <a:gd name="T27" fmla="*/ 58 h 257"/>
                  <a:gd name="T28" fmla="*/ 0 w 140"/>
                  <a:gd name="T29" fmla="*/ 40 h 257"/>
                  <a:gd name="T30" fmla="*/ 5 w 140"/>
                  <a:gd name="T31" fmla="*/ 23 h 257"/>
                  <a:gd name="T32" fmla="*/ 18 w 140"/>
                  <a:gd name="T33" fmla="*/ 11 h 257"/>
                  <a:gd name="T34" fmla="*/ 33 w 140"/>
                  <a:gd name="T35" fmla="*/ 2 h 257"/>
                  <a:gd name="T36" fmla="*/ 53 w 140"/>
                  <a:gd name="T3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0" h="257">
                    <a:moveTo>
                      <a:pt x="53" y="0"/>
                    </a:moveTo>
                    <a:lnTo>
                      <a:pt x="68" y="7"/>
                    </a:lnTo>
                    <a:lnTo>
                      <a:pt x="82" y="19"/>
                    </a:lnTo>
                    <a:lnTo>
                      <a:pt x="89" y="35"/>
                    </a:lnTo>
                    <a:lnTo>
                      <a:pt x="140" y="199"/>
                    </a:lnTo>
                    <a:lnTo>
                      <a:pt x="140" y="218"/>
                    </a:lnTo>
                    <a:lnTo>
                      <a:pt x="135" y="234"/>
                    </a:lnTo>
                    <a:lnTo>
                      <a:pt x="122" y="248"/>
                    </a:lnTo>
                    <a:lnTo>
                      <a:pt x="105" y="255"/>
                    </a:lnTo>
                    <a:lnTo>
                      <a:pt x="88" y="257"/>
                    </a:lnTo>
                    <a:lnTo>
                      <a:pt x="70" y="250"/>
                    </a:lnTo>
                    <a:lnTo>
                      <a:pt x="58" y="239"/>
                    </a:lnTo>
                    <a:lnTo>
                      <a:pt x="49" y="222"/>
                    </a:lnTo>
                    <a:lnTo>
                      <a:pt x="0" y="58"/>
                    </a:lnTo>
                    <a:lnTo>
                      <a:pt x="0" y="40"/>
                    </a:lnTo>
                    <a:lnTo>
                      <a:pt x="5" y="23"/>
                    </a:lnTo>
                    <a:lnTo>
                      <a:pt x="18" y="11"/>
                    </a:lnTo>
                    <a:lnTo>
                      <a:pt x="33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7"/>
              <p:cNvSpPr>
                <a:spLocks/>
              </p:cNvSpPr>
              <p:nvPr userDrawn="1"/>
            </p:nvSpPr>
            <p:spPr bwMode="auto">
              <a:xfrm>
                <a:off x="4910138" y="-2876550"/>
                <a:ext cx="188913" cy="561975"/>
              </a:xfrm>
              <a:custGeom>
                <a:avLst/>
                <a:gdLst>
                  <a:gd name="T0" fmla="*/ 44 w 119"/>
                  <a:gd name="T1" fmla="*/ 0 h 354"/>
                  <a:gd name="T2" fmla="*/ 63 w 119"/>
                  <a:gd name="T3" fmla="*/ 4 h 354"/>
                  <a:gd name="T4" fmla="*/ 77 w 119"/>
                  <a:gd name="T5" fmla="*/ 12 h 354"/>
                  <a:gd name="T6" fmla="*/ 87 w 119"/>
                  <a:gd name="T7" fmla="*/ 26 h 354"/>
                  <a:gd name="T8" fmla="*/ 93 w 119"/>
                  <a:gd name="T9" fmla="*/ 44 h 354"/>
                  <a:gd name="T10" fmla="*/ 119 w 119"/>
                  <a:gd name="T11" fmla="*/ 306 h 354"/>
                  <a:gd name="T12" fmla="*/ 115 w 119"/>
                  <a:gd name="T13" fmla="*/ 323 h 354"/>
                  <a:gd name="T14" fmla="*/ 107 w 119"/>
                  <a:gd name="T15" fmla="*/ 339 h 354"/>
                  <a:gd name="T16" fmla="*/ 93 w 119"/>
                  <a:gd name="T17" fmla="*/ 349 h 354"/>
                  <a:gd name="T18" fmla="*/ 75 w 119"/>
                  <a:gd name="T19" fmla="*/ 354 h 354"/>
                  <a:gd name="T20" fmla="*/ 58 w 119"/>
                  <a:gd name="T21" fmla="*/ 351 h 354"/>
                  <a:gd name="T22" fmla="*/ 42 w 119"/>
                  <a:gd name="T23" fmla="*/ 342 h 354"/>
                  <a:gd name="T24" fmla="*/ 32 w 119"/>
                  <a:gd name="T25" fmla="*/ 328 h 354"/>
                  <a:gd name="T26" fmla="*/ 26 w 119"/>
                  <a:gd name="T27" fmla="*/ 311 h 354"/>
                  <a:gd name="T28" fmla="*/ 0 w 119"/>
                  <a:gd name="T29" fmla="*/ 49 h 354"/>
                  <a:gd name="T30" fmla="*/ 4 w 119"/>
                  <a:gd name="T31" fmla="*/ 32 h 354"/>
                  <a:gd name="T32" fmla="*/ 12 w 119"/>
                  <a:gd name="T33" fmla="*/ 16 h 354"/>
                  <a:gd name="T34" fmla="*/ 26 w 119"/>
                  <a:gd name="T35" fmla="*/ 5 h 354"/>
                  <a:gd name="T36" fmla="*/ 44 w 119"/>
                  <a:gd name="T3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354">
                    <a:moveTo>
                      <a:pt x="44" y="0"/>
                    </a:moveTo>
                    <a:lnTo>
                      <a:pt x="63" y="4"/>
                    </a:lnTo>
                    <a:lnTo>
                      <a:pt x="77" y="12"/>
                    </a:lnTo>
                    <a:lnTo>
                      <a:pt x="87" y="26"/>
                    </a:lnTo>
                    <a:lnTo>
                      <a:pt x="93" y="44"/>
                    </a:lnTo>
                    <a:lnTo>
                      <a:pt x="119" y="306"/>
                    </a:lnTo>
                    <a:lnTo>
                      <a:pt x="115" y="323"/>
                    </a:lnTo>
                    <a:lnTo>
                      <a:pt x="107" y="339"/>
                    </a:lnTo>
                    <a:lnTo>
                      <a:pt x="93" y="349"/>
                    </a:lnTo>
                    <a:lnTo>
                      <a:pt x="75" y="354"/>
                    </a:lnTo>
                    <a:lnTo>
                      <a:pt x="58" y="351"/>
                    </a:lnTo>
                    <a:lnTo>
                      <a:pt x="42" y="342"/>
                    </a:lnTo>
                    <a:lnTo>
                      <a:pt x="32" y="328"/>
                    </a:lnTo>
                    <a:lnTo>
                      <a:pt x="26" y="311"/>
                    </a:lnTo>
                    <a:lnTo>
                      <a:pt x="0" y="49"/>
                    </a:lnTo>
                    <a:lnTo>
                      <a:pt x="4" y="32"/>
                    </a:lnTo>
                    <a:lnTo>
                      <a:pt x="12" y="16"/>
                    </a:lnTo>
                    <a:lnTo>
                      <a:pt x="26" y="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8"/>
              <p:cNvSpPr>
                <a:spLocks/>
              </p:cNvSpPr>
              <p:nvPr userDrawn="1"/>
            </p:nvSpPr>
            <p:spPr bwMode="auto">
              <a:xfrm>
                <a:off x="5541963" y="-3081338"/>
                <a:ext cx="174625" cy="703263"/>
              </a:xfrm>
              <a:custGeom>
                <a:avLst/>
                <a:gdLst>
                  <a:gd name="T0" fmla="*/ 68 w 110"/>
                  <a:gd name="T1" fmla="*/ 0 h 443"/>
                  <a:gd name="T2" fmla="*/ 86 w 110"/>
                  <a:gd name="T3" fmla="*/ 5 h 443"/>
                  <a:gd name="T4" fmla="*/ 100 w 110"/>
                  <a:gd name="T5" fmla="*/ 16 h 443"/>
                  <a:gd name="T6" fmla="*/ 107 w 110"/>
                  <a:gd name="T7" fmla="*/ 31 h 443"/>
                  <a:gd name="T8" fmla="*/ 110 w 110"/>
                  <a:gd name="T9" fmla="*/ 51 h 443"/>
                  <a:gd name="T10" fmla="*/ 93 w 110"/>
                  <a:gd name="T11" fmla="*/ 401 h 443"/>
                  <a:gd name="T12" fmla="*/ 87 w 110"/>
                  <a:gd name="T13" fmla="*/ 419 h 443"/>
                  <a:gd name="T14" fmla="*/ 75 w 110"/>
                  <a:gd name="T15" fmla="*/ 433 h 443"/>
                  <a:gd name="T16" fmla="*/ 61 w 110"/>
                  <a:gd name="T17" fmla="*/ 442 h 443"/>
                  <a:gd name="T18" fmla="*/ 42 w 110"/>
                  <a:gd name="T19" fmla="*/ 443 h 443"/>
                  <a:gd name="T20" fmla="*/ 25 w 110"/>
                  <a:gd name="T21" fmla="*/ 438 h 443"/>
                  <a:gd name="T22" fmla="*/ 11 w 110"/>
                  <a:gd name="T23" fmla="*/ 426 h 443"/>
                  <a:gd name="T24" fmla="*/ 2 w 110"/>
                  <a:gd name="T25" fmla="*/ 412 h 443"/>
                  <a:gd name="T26" fmla="*/ 0 w 110"/>
                  <a:gd name="T27" fmla="*/ 393 h 443"/>
                  <a:gd name="T28" fmla="*/ 18 w 110"/>
                  <a:gd name="T29" fmla="*/ 42 h 443"/>
                  <a:gd name="T30" fmla="*/ 23 w 110"/>
                  <a:gd name="T31" fmla="*/ 24 h 443"/>
                  <a:gd name="T32" fmla="*/ 33 w 110"/>
                  <a:gd name="T33" fmla="*/ 10 h 443"/>
                  <a:gd name="T34" fmla="*/ 49 w 110"/>
                  <a:gd name="T35" fmla="*/ 2 h 443"/>
                  <a:gd name="T36" fmla="*/ 68 w 110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443">
                    <a:moveTo>
                      <a:pt x="68" y="0"/>
                    </a:moveTo>
                    <a:lnTo>
                      <a:pt x="86" y="5"/>
                    </a:lnTo>
                    <a:lnTo>
                      <a:pt x="100" y="16"/>
                    </a:lnTo>
                    <a:lnTo>
                      <a:pt x="107" y="31"/>
                    </a:lnTo>
                    <a:lnTo>
                      <a:pt x="110" y="51"/>
                    </a:lnTo>
                    <a:lnTo>
                      <a:pt x="93" y="401"/>
                    </a:lnTo>
                    <a:lnTo>
                      <a:pt x="87" y="419"/>
                    </a:lnTo>
                    <a:lnTo>
                      <a:pt x="75" y="433"/>
                    </a:lnTo>
                    <a:lnTo>
                      <a:pt x="61" y="442"/>
                    </a:lnTo>
                    <a:lnTo>
                      <a:pt x="42" y="443"/>
                    </a:lnTo>
                    <a:lnTo>
                      <a:pt x="25" y="438"/>
                    </a:lnTo>
                    <a:lnTo>
                      <a:pt x="11" y="426"/>
                    </a:lnTo>
                    <a:lnTo>
                      <a:pt x="2" y="412"/>
                    </a:lnTo>
                    <a:lnTo>
                      <a:pt x="0" y="393"/>
                    </a:lnTo>
                    <a:lnTo>
                      <a:pt x="18" y="42"/>
                    </a:lnTo>
                    <a:lnTo>
                      <a:pt x="23" y="24"/>
                    </a:lnTo>
                    <a:lnTo>
                      <a:pt x="33" y="10"/>
                    </a:lnTo>
                    <a:lnTo>
                      <a:pt x="49" y="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6140451" y="-3203575"/>
                <a:ext cx="271463" cy="831850"/>
              </a:xfrm>
              <a:custGeom>
                <a:avLst/>
                <a:gdLst>
                  <a:gd name="T0" fmla="*/ 119 w 171"/>
                  <a:gd name="T1" fmla="*/ 0 h 524"/>
                  <a:gd name="T2" fmla="*/ 136 w 171"/>
                  <a:gd name="T3" fmla="*/ 0 h 524"/>
                  <a:gd name="T4" fmla="*/ 154 w 171"/>
                  <a:gd name="T5" fmla="*/ 9 h 524"/>
                  <a:gd name="T6" fmla="*/ 166 w 171"/>
                  <a:gd name="T7" fmla="*/ 21 h 524"/>
                  <a:gd name="T8" fmla="*/ 171 w 171"/>
                  <a:gd name="T9" fmla="*/ 37 h 524"/>
                  <a:gd name="T10" fmla="*/ 171 w 171"/>
                  <a:gd name="T11" fmla="*/ 56 h 524"/>
                  <a:gd name="T12" fmla="*/ 91 w 171"/>
                  <a:gd name="T13" fmla="*/ 489 h 524"/>
                  <a:gd name="T14" fmla="*/ 84 w 171"/>
                  <a:gd name="T15" fmla="*/ 506 h 524"/>
                  <a:gd name="T16" fmla="*/ 70 w 171"/>
                  <a:gd name="T17" fmla="*/ 517 h 524"/>
                  <a:gd name="T18" fmla="*/ 54 w 171"/>
                  <a:gd name="T19" fmla="*/ 524 h 524"/>
                  <a:gd name="T20" fmla="*/ 37 w 171"/>
                  <a:gd name="T21" fmla="*/ 524 h 524"/>
                  <a:gd name="T22" fmla="*/ 19 w 171"/>
                  <a:gd name="T23" fmla="*/ 517 h 524"/>
                  <a:gd name="T24" fmla="*/ 7 w 171"/>
                  <a:gd name="T25" fmla="*/ 503 h 524"/>
                  <a:gd name="T26" fmla="*/ 0 w 171"/>
                  <a:gd name="T27" fmla="*/ 487 h 524"/>
                  <a:gd name="T28" fmla="*/ 2 w 171"/>
                  <a:gd name="T29" fmla="*/ 468 h 524"/>
                  <a:gd name="T30" fmla="*/ 82 w 171"/>
                  <a:gd name="T31" fmla="*/ 35 h 524"/>
                  <a:gd name="T32" fmla="*/ 89 w 171"/>
                  <a:gd name="T33" fmla="*/ 19 h 524"/>
                  <a:gd name="T34" fmla="*/ 101 w 171"/>
                  <a:gd name="T35" fmla="*/ 7 h 524"/>
                  <a:gd name="T36" fmla="*/ 119 w 171"/>
                  <a:gd name="T37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1" h="524">
                    <a:moveTo>
                      <a:pt x="119" y="0"/>
                    </a:moveTo>
                    <a:lnTo>
                      <a:pt x="136" y="0"/>
                    </a:lnTo>
                    <a:lnTo>
                      <a:pt x="154" y="9"/>
                    </a:lnTo>
                    <a:lnTo>
                      <a:pt x="166" y="21"/>
                    </a:lnTo>
                    <a:lnTo>
                      <a:pt x="171" y="37"/>
                    </a:lnTo>
                    <a:lnTo>
                      <a:pt x="171" y="56"/>
                    </a:lnTo>
                    <a:lnTo>
                      <a:pt x="91" y="489"/>
                    </a:lnTo>
                    <a:lnTo>
                      <a:pt x="84" y="506"/>
                    </a:lnTo>
                    <a:lnTo>
                      <a:pt x="70" y="517"/>
                    </a:lnTo>
                    <a:lnTo>
                      <a:pt x="54" y="524"/>
                    </a:lnTo>
                    <a:lnTo>
                      <a:pt x="37" y="524"/>
                    </a:lnTo>
                    <a:lnTo>
                      <a:pt x="19" y="517"/>
                    </a:lnTo>
                    <a:lnTo>
                      <a:pt x="7" y="503"/>
                    </a:lnTo>
                    <a:lnTo>
                      <a:pt x="0" y="487"/>
                    </a:lnTo>
                    <a:lnTo>
                      <a:pt x="2" y="468"/>
                    </a:lnTo>
                    <a:lnTo>
                      <a:pt x="82" y="35"/>
                    </a:lnTo>
                    <a:lnTo>
                      <a:pt x="89" y="19"/>
                    </a:lnTo>
                    <a:lnTo>
                      <a:pt x="101" y="7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0"/>
              <p:cNvSpPr>
                <a:spLocks/>
              </p:cNvSpPr>
              <p:nvPr userDrawn="1"/>
            </p:nvSpPr>
            <p:spPr bwMode="auto">
              <a:xfrm>
                <a:off x="6724651" y="-3240088"/>
                <a:ext cx="404813" cy="950913"/>
              </a:xfrm>
              <a:custGeom>
                <a:avLst/>
                <a:gdLst>
                  <a:gd name="T0" fmla="*/ 206 w 255"/>
                  <a:gd name="T1" fmla="*/ 0 h 599"/>
                  <a:gd name="T2" fmla="*/ 226 w 255"/>
                  <a:gd name="T3" fmla="*/ 4 h 599"/>
                  <a:gd name="T4" fmla="*/ 241 w 255"/>
                  <a:gd name="T5" fmla="*/ 13 h 599"/>
                  <a:gd name="T6" fmla="*/ 252 w 255"/>
                  <a:gd name="T7" fmla="*/ 27 h 599"/>
                  <a:gd name="T8" fmla="*/ 255 w 255"/>
                  <a:gd name="T9" fmla="*/ 44 h 599"/>
                  <a:gd name="T10" fmla="*/ 254 w 255"/>
                  <a:gd name="T11" fmla="*/ 62 h 599"/>
                  <a:gd name="T12" fmla="*/ 90 w 255"/>
                  <a:gd name="T13" fmla="*/ 569 h 599"/>
                  <a:gd name="T14" fmla="*/ 81 w 255"/>
                  <a:gd name="T15" fmla="*/ 585 h 599"/>
                  <a:gd name="T16" fmla="*/ 65 w 255"/>
                  <a:gd name="T17" fmla="*/ 596 h 599"/>
                  <a:gd name="T18" fmla="*/ 49 w 255"/>
                  <a:gd name="T19" fmla="*/ 599 h 599"/>
                  <a:gd name="T20" fmla="*/ 30 w 255"/>
                  <a:gd name="T21" fmla="*/ 597 h 599"/>
                  <a:gd name="T22" fmla="*/ 14 w 255"/>
                  <a:gd name="T23" fmla="*/ 587 h 599"/>
                  <a:gd name="T24" fmla="*/ 4 w 255"/>
                  <a:gd name="T25" fmla="*/ 573 h 599"/>
                  <a:gd name="T26" fmla="*/ 0 w 255"/>
                  <a:gd name="T27" fmla="*/ 556 h 599"/>
                  <a:gd name="T28" fmla="*/ 2 w 255"/>
                  <a:gd name="T29" fmla="*/ 538 h 599"/>
                  <a:gd name="T30" fmla="*/ 166 w 255"/>
                  <a:gd name="T31" fmla="*/ 30 h 599"/>
                  <a:gd name="T32" fmla="*/ 175 w 255"/>
                  <a:gd name="T33" fmla="*/ 16 h 599"/>
                  <a:gd name="T34" fmla="*/ 191 w 255"/>
                  <a:gd name="T35" fmla="*/ 6 h 599"/>
                  <a:gd name="T36" fmla="*/ 206 w 255"/>
                  <a:gd name="T3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5" h="599">
                    <a:moveTo>
                      <a:pt x="206" y="0"/>
                    </a:moveTo>
                    <a:lnTo>
                      <a:pt x="226" y="4"/>
                    </a:lnTo>
                    <a:lnTo>
                      <a:pt x="241" y="13"/>
                    </a:lnTo>
                    <a:lnTo>
                      <a:pt x="252" y="27"/>
                    </a:lnTo>
                    <a:lnTo>
                      <a:pt x="255" y="44"/>
                    </a:lnTo>
                    <a:lnTo>
                      <a:pt x="254" y="62"/>
                    </a:lnTo>
                    <a:lnTo>
                      <a:pt x="90" y="569"/>
                    </a:lnTo>
                    <a:lnTo>
                      <a:pt x="81" y="585"/>
                    </a:lnTo>
                    <a:lnTo>
                      <a:pt x="65" y="596"/>
                    </a:lnTo>
                    <a:lnTo>
                      <a:pt x="49" y="599"/>
                    </a:lnTo>
                    <a:lnTo>
                      <a:pt x="30" y="597"/>
                    </a:lnTo>
                    <a:lnTo>
                      <a:pt x="14" y="587"/>
                    </a:lnTo>
                    <a:lnTo>
                      <a:pt x="4" y="573"/>
                    </a:lnTo>
                    <a:lnTo>
                      <a:pt x="0" y="556"/>
                    </a:lnTo>
                    <a:lnTo>
                      <a:pt x="2" y="538"/>
                    </a:lnTo>
                    <a:lnTo>
                      <a:pt x="166" y="30"/>
                    </a:lnTo>
                    <a:lnTo>
                      <a:pt x="175" y="16"/>
                    </a:lnTo>
                    <a:lnTo>
                      <a:pt x="191" y="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7299326" y="-3173413"/>
                <a:ext cx="558800" cy="1039813"/>
              </a:xfrm>
              <a:custGeom>
                <a:avLst/>
                <a:gdLst>
                  <a:gd name="T0" fmla="*/ 309 w 352"/>
                  <a:gd name="T1" fmla="*/ 0 h 655"/>
                  <a:gd name="T2" fmla="*/ 326 w 352"/>
                  <a:gd name="T3" fmla="*/ 6 h 655"/>
                  <a:gd name="T4" fmla="*/ 342 w 352"/>
                  <a:gd name="T5" fmla="*/ 18 h 655"/>
                  <a:gd name="T6" fmla="*/ 349 w 352"/>
                  <a:gd name="T7" fmla="*/ 32 h 655"/>
                  <a:gd name="T8" fmla="*/ 352 w 352"/>
                  <a:gd name="T9" fmla="*/ 49 h 655"/>
                  <a:gd name="T10" fmla="*/ 347 w 352"/>
                  <a:gd name="T11" fmla="*/ 68 h 655"/>
                  <a:gd name="T12" fmla="*/ 87 w 352"/>
                  <a:gd name="T13" fmla="*/ 630 h 655"/>
                  <a:gd name="T14" fmla="*/ 77 w 352"/>
                  <a:gd name="T15" fmla="*/ 644 h 655"/>
                  <a:gd name="T16" fmla="*/ 61 w 352"/>
                  <a:gd name="T17" fmla="*/ 653 h 655"/>
                  <a:gd name="T18" fmla="*/ 43 w 352"/>
                  <a:gd name="T19" fmla="*/ 655 h 655"/>
                  <a:gd name="T20" fmla="*/ 26 w 352"/>
                  <a:gd name="T21" fmla="*/ 650 h 655"/>
                  <a:gd name="T22" fmla="*/ 10 w 352"/>
                  <a:gd name="T23" fmla="*/ 639 h 655"/>
                  <a:gd name="T24" fmla="*/ 3 w 352"/>
                  <a:gd name="T25" fmla="*/ 623 h 655"/>
                  <a:gd name="T26" fmla="*/ 0 w 352"/>
                  <a:gd name="T27" fmla="*/ 606 h 655"/>
                  <a:gd name="T28" fmla="*/ 5 w 352"/>
                  <a:gd name="T29" fmla="*/ 589 h 655"/>
                  <a:gd name="T30" fmla="*/ 265 w 352"/>
                  <a:gd name="T31" fmla="*/ 27 h 655"/>
                  <a:gd name="T32" fmla="*/ 276 w 352"/>
                  <a:gd name="T33" fmla="*/ 11 h 655"/>
                  <a:gd name="T34" fmla="*/ 291 w 352"/>
                  <a:gd name="T35" fmla="*/ 4 h 655"/>
                  <a:gd name="T36" fmla="*/ 309 w 352"/>
                  <a:gd name="T37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2" h="655">
                    <a:moveTo>
                      <a:pt x="309" y="0"/>
                    </a:moveTo>
                    <a:lnTo>
                      <a:pt x="326" y="6"/>
                    </a:lnTo>
                    <a:lnTo>
                      <a:pt x="342" y="18"/>
                    </a:lnTo>
                    <a:lnTo>
                      <a:pt x="349" y="32"/>
                    </a:lnTo>
                    <a:lnTo>
                      <a:pt x="352" y="49"/>
                    </a:lnTo>
                    <a:lnTo>
                      <a:pt x="347" y="68"/>
                    </a:lnTo>
                    <a:lnTo>
                      <a:pt x="87" y="630"/>
                    </a:lnTo>
                    <a:lnTo>
                      <a:pt x="77" y="644"/>
                    </a:lnTo>
                    <a:lnTo>
                      <a:pt x="61" y="653"/>
                    </a:lnTo>
                    <a:lnTo>
                      <a:pt x="43" y="655"/>
                    </a:lnTo>
                    <a:lnTo>
                      <a:pt x="26" y="650"/>
                    </a:lnTo>
                    <a:lnTo>
                      <a:pt x="10" y="639"/>
                    </a:lnTo>
                    <a:lnTo>
                      <a:pt x="3" y="623"/>
                    </a:lnTo>
                    <a:lnTo>
                      <a:pt x="0" y="606"/>
                    </a:lnTo>
                    <a:lnTo>
                      <a:pt x="5" y="589"/>
                    </a:lnTo>
                    <a:lnTo>
                      <a:pt x="265" y="27"/>
                    </a:lnTo>
                    <a:lnTo>
                      <a:pt x="276" y="11"/>
                    </a:lnTo>
                    <a:lnTo>
                      <a:pt x="291" y="4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2"/>
              <p:cNvSpPr>
                <a:spLocks/>
              </p:cNvSpPr>
              <p:nvPr userDrawn="1"/>
            </p:nvSpPr>
            <p:spPr bwMode="auto">
              <a:xfrm>
                <a:off x="7864476" y="-3006725"/>
                <a:ext cx="720725" cy="1103313"/>
              </a:xfrm>
              <a:custGeom>
                <a:avLst/>
                <a:gdLst>
                  <a:gd name="T0" fmla="*/ 417 w 454"/>
                  <a:gd name="T1" fmla="*/ 0 h 695"/>
                  <a:gd name="T2" fmla="*/ 433 w 454"/>
                  <a:gd name="T3" fmla="*/ 7 h 695"/>
                  <a:gd name="T4" fmla="*/ 447 w 454"/>
                  <a:gd name="T5" fmla="*/ 21 h 695"/>
                  <a:gd name="T6" fmla="*/ 454 w 454"/>
                  <a:gd name="T7" fmla="*/ 37 h 695"/>
                  <a:gd name="T8" fmla="*/ 454 w 454"/>
                  <a:gd name="T9" fmla="*/ 54 h 695"/>
                  <a:gd name="T10" fmla="*/ 447 w 454"/>
                  <a:gd name="T11" fmla="*/ 72 h 695"/>
                  <a:gd name="T12" fmla="*/ 84 w 454"/>
                  <a:gd name="T13" fmla="*/ 676 h 695"/>
                  <a:gd name="T14" fmla="*/ 70 w 454"/>
                  <a:gd name="T15" fmla="*/ 688 h 695"/>
                  <a:gd name="T16" fmla="*/ 54 w 454"/>
                  <a:gd name="T17" fmla="*/ 695 h 695"/>
                  <a:gd name="T18" fmla="*/ 37 w 454"/>
                  <a:gd name="T19" fmla="*/ 695 h 695"/>
                  <a:gd name="T20" fmla="*/ 19 w 454"/>
                  <a:gd name="T21" fmla="*/ 688 h 695"/>
                  <a:gd name="T22" fmla="*/ 7 w 454"/>
                  <a:gd name="T23" fmla="*/ 676 h 695"/>
                  <a:gd name="T24" fmla="*/ 0 w 454"/>
                  <a:gd name="T25" fmla="*/ 660 h 695"/>
                  <a:gd name="T26" fmla="*/ 0 w 454"/>
                  <a:gd name="T27" fmla="*/ 642 h 695"/>
                  <a:gd name="T28" fmla="*/ 7 w 454"/>
                  <a:gd name="T29" fmla="*/ 625 h 695"/>
                  <a:gd name="T30" fmla="*/ 370 w 454"/>
                  <a:gd name="T31" fmla="*/ 21 h 695"/>
                  <a:gd name="T32" fmla="*/ 382 w 454"/>
                  <a:gd name="T33" fmla="*/ 7 h 695"/>
                  <a:gd name="T34" fmla="*/ 400 w 454"/>
                  <a:gd name="T35" fmla="*/ 0 h 695"/>
                  <a:gd name="T36" fmla="*/ 417 w 454"/>
                  <a:gd name="T37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4" h="695">
                    <a:moveTo>
                      <a:pt x="417" y="0"/>
                    </a:moveTo>
                    <a:lnTo>
                      <a:pt x="433" y="7"/>
                    </a:lnTo>
                    <a:lnTo>
                      <a:pt x="447" y="21"/>
                    </a:lnTo>
                    <a:lnTo>
                      <a:pt x="454" y="37"/>
                    </a:lnTo>
                    <a:lnTo>
                      <a:pt x="454" y="54"/>
                    </a:lnTo>
                    <a:lnTo>
                      <a:pt x="447" y="72"/>
                    </a:lnTo>
                    <a:lnTo>
                      <a:pt x="84" y="676"/>
                    </a:lnTo>
                    <a:lnTo>
                      <a:pt x="70" y="688"/>
                    </a:lnTo>
                    <a:lnTo>
                      <a:pt x="54" y="695"/>
                    </a:lnTo>
                    <a:lnTo>
                      <a:pt x="37" y="695"/>
                    </a:lnTo>
                    <a:lnTo>
                      <a:pt x="19" y="688"/>
                    </a:lnTo>
                    <a:lnTo>
                      <a:pt x="7" y="676"/>
                    </a:lnTo>
                    <a:lnTo>
                      <a:pt x="0" y="660"/>
                    </a:lnTo>
                    <a:lnTo>
                      <a:pt x="0" y="642"/>
                    </a:lnTo>
                    <a:lnTo>
                      <a:pt x="7" y="625"/>
                    </a:lnTo>
                    <a:lnTo>
                      <a:pt x="370" y="21"/>
                    </a:lnTo>
                    <a:lnTo>
                      <a:pt x="382" y="7"/>
                    </a:lnTo>
                    <a:lnTo>
                      <a:pt x="400" y="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8393113" y="-2740025"/>
                <a:ext cx="909638" cy="1138238"/>
              </a:xfrm>
              <a:custGeom>
                <a:avLst/>
                <a:gdLst>
                  <a:gd name="T0" fmla="*/ 522 w 573"/>
                  <a:gd name="T1" fmla="*/ 0 h 717"/>
                  <a:gd name="T2" fmla="*/ 540 w 573"/>
                  <a:gd name="T3" fmla="*/ 1 h 717"/>
                  <a:gd name="T4" fmla="*/ 557 w 573"/>
                  <a:gd name="T5" fmla="*/ 10 h 717"/>
                  <a:gd name="T6" fmla="*/ 568 w 573"/>
                  <a:gd name="T7" fmla="*/ 24 h 717"/>
                  <a:gd name="T8" fmla="*/ 573 w 573"/>
                  <a:gd name="T9" fmla="*/ 40 h 717"/>
                  <a:gd name="T10" fmla="*/ 571 w 573"/>
                  <a:gd name="T11" fmla="*/ 57 h 717"/>
                  <a:gd name="T12" fmla="*/ 562 w 573"/>
                  <a:gd name="T13" fmla="*/ 75 h 717"/>
                  <a:gd name="T14" fmla="*/ 81 w 573"/>
                  <a:gd name="T15" fmla="*/ 700 h 717"/>
                  <a:gd name="T16" fmla="*/ 67 w 573"/>
                  <a:gd name="T17" fmla="*/ 712 h 717"/>
                  <a:gd name="T18" fmla="*/ 51 w 573"/>
                  <a:gd name="T19" fmla="*/ 717 h 717"/>
                  <a:gd name="T20" fmla="*/ 32 w 573"/>
                  <a:gd name="T21" fmla="*/ 715 h 717"/>
                  <a:gd name="T22" fmla="*/ 16 w 573"/>
                  <a:gd name="T23" fmla="*/ 707 h 717"/>
                  <a:gd name="T24" fmla="*/ 5 w 573"/>
                  <a:gd name="T25" fmla="*/ 693 h 717"/>
                  <a:gd name="T26" fmla="*/ 0 w 573"/>
                  <a:gd name="T27" fmla="*/ 675 h 717"/>
                  <a:gd name="T28" fmla="*/ 2 w 573"/>
                  <a:gd name="T29" fmla="*/ 658 h 717"/>
                  <a:gd name="T30" fmla="*/ 11 w 573"/>
                  <a:gd name="T31" fmla="*/ 642 h 717"/>
                  <a:gd name="T32" fmla="*/ 491 w 573"/>
                  <a:gd name="T33" fmla="*/ 15 h 717"/>
                  <a:gd name="T34" fmla="*/ 506 w 573"/>
                  <a:gd name="T35" fmla="*/ 3 h 717"/>
                  <a:gd name="T36" fmla="*/ 522 w 573"/>
                  <a:gd name="T37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3" h="717">
                    <a:moveTo>
                      <a:pt x="522" y="0"/>
                    </a:moveTo>
                    <a:lnTo>
                      <a:pt x="540" y="1"/>
                    </a:lnTo>
                    <a:lnTo>
                      <a:pt x="557" y="10"/>
                    </a:lnTo>
                    <a:lnTo>
                      <a:pt x="568" y="24"/>
                    </a:lnTo>
                    <a:lnTo>
                      <a:pt x="573" y="40"/>
                    </a:lnTo>
                    <a:lnTo>
                      <a:pt x="571" y="57"/>
                    </a:lnTo>
                    <a:lnTo>
                      <a:pt x="562" y="75"/>
                    </a:lnTo>
                    <a:lnTo>
                      <a:pt x="81" y="700"/>
                    </a:lnTo>
                    <a:lnTo>
                      <a:pt x="67" y="712"/>
                    </a:lnTo>
                    <a:lnTo>
                      <a:pt x="51" y="717"/>
                    </a:lnTo>
                    <a:lnTo>
                      <a:pt x="32" y="715"/>
                    </a:lnTo>
                    <a:lnTo>
                      <a:pt x="16" y="707"/>
                    </a:lnTo>
                    <a:lnTo>
                      <a:pt x="5" y="693"/>
                    </a:lnTo>
                    <a:lnTo>
                      <a:pt x="0" y="675"/>
                    </a:lnTo>
                    <a:lnTo>
                      <a:pt x="2" y="658"/>
                    </a:lnTo>
                    <a:lnTo>
                      <a:pt x="11" y="642"/>
                    </a:lnTo>
                    <a:lnTo>
                      <a:pt x="491" y="15"/>
                    </a:lnTo>
                    <a:lnTo>
                      <a:pt x="506" y="3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F36A2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2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8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132550" y="4490817"/>
            <a:ext cx="4111933" cy="9655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400"/>
              </a:spcBef>
              <a:defRPr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200" b="1" dirty="0"/>
              <a:t>Batch Name : Bharath Batch </a:t>
            </a:r>
          </a:p>
        </p:txBody>
      </p:sp>
      <p:sp>
        <p:nvSpPr>
          <p:cNvPr id="726" name="Subtitle 2"/>
          <p:cNvSpPr txBox="1"/>
          <p:nvPr/>
        </p:nvSpPr>
        <p:spPr>
          <a:xfrm>
            <a:off x="219685" y="2180109"/>
            <a:ext cx="2914682" cy="96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94944">
              <a:spcBef>
                <a:spcPts val="300"/>
              </a:spcBef>
              <a:defRPr sz="1368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endParaRPr sz="1600" b="1" dirty="0">
              <a:sym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5DBCDA-1FF9-4B54-B645-65C86AEAFBB1}"/>
              </a:ext>
            </a:extLst>
          </p:cNvPr>
          <p:cNvSpPr txBox="1">
            <a:spLocks/>
          </p:cNvSpPr>
          <p:nvPr/>
        </p:nvSpPr>
        <p:spPr>
          <a:xfrm>
            <a:off x="496177" y="320634"/>
            <a:ext cx="6807148" cy="254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DIN"/>
                <a:ea typeface="DIN"/>
                <a:cs typeface="DIN"/>
                <a:sym typeface="DIN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10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800" dirty="0"/>
              <a:t>Big Data- Python/Spark</a:t>
            </a:r>
            <a:endParaRPr lang="en-US" sz="6000" dirty="0">
              <a:solidFill>
                <a:srgbClr val="F26926"/>
              </a:solidFill>
              <a:latin typeface="Futura PT Heavy" panose="020B0802020204020303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E1D-CC64-4C55-98C5-FBAB8A56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consume the Meetup.com RSVP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4080-7414-4F30-9B01-01242BB4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BF750-EAA5-42BA-85D0-EF83717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8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68AB-AF63-4342-9B93-6C23183C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Analyzing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8685-F6F3-4A3E-AACE-C57D4F03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9DA60-331F-4AB3-83EE-F991DFC2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0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D5C1-6695-48BB-B369-17FF1743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Application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3CCE-9C5D-403C-9A02-D99793CD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A1738-9B40-437C-B83F-5A1874A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7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D2DA-512B-4C11-A854-4A3039A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Spark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90B-5A09-4E96-AE8E-DF0556EA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AF37D-8EFD-4C41-A6B0-36C8EF02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1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A50A-0BA5-4EB7-8FB3-F29F6919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5DCD-EE5A-4F39-A074-AB1BDA59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DFD6-509A-4725-9FBA-B3905D31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5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C63A-3580-4AAE-9A9A-63C76216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4500-1C5B-4EF6-BEBF-9B1443F6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4A841-C464-41C3-A030-1851C2E2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679-530D-4871-B0B9-C3B93344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040-D6B3-483B-A759-2963A2D1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D1729-CAE9-4C69-A1BA-5B20CFC9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6CA5-06F0-4E34-82BD-98C69AB7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05A6-7F1C-473C-9A09-9CECED9D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6A68A-8CC6-40E7-8C36-D6492F27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7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321-34D1-4394-A387-7CB19F58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CE1A-3E1E-4492-A338-35C04F32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EE556-2623-4C94-B0CE-93DD1B87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bridgepoint educ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1" b="1379"/>
          <a:stretch/>
        </p:blipFill>
        <p:spPr>
          <a:xfrm flipV="1">
            <a:off x="0" y="1662545"/>
            <a:ext cx="9144000" cy="5195455"/>
          </a:xfrm>
          <a:prstGeom prst="rect">
            <a:avLst/>
          </a:prstGeom>
        </p:spPr>
      </p:pic>
      <p:sp>
        <p:nvSpPr>
          <p:cNvPr id="1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07975" y="2209690"/>
            <a:ext cx="7769225" cy="1117600"/>
          </a:xfrm>
        </p:spPr>
        <p:txBody>
          <a:bodyPr>
            <a:noAutofit/>
          </a:bodyPr>
          <a:lstStyle/>
          <a:p>
            <a:pPr marL="3175" lvl="1" indent="0">
              <a:lnSpc>
                <a:spcPct val="80000"/>
              </a:lnSpc>
              <a:spcBef>
                <a:spcPts val="0"/>
              </a:spcBef>
              <a:buClrTx/>
              <a:buNone/>
            </a:pPr>
            <a:r>
              <a:rPr lang="en-US" sz="7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>
            <a:off x="6108700" y="2570411"/>
            <a:ext cx="2625726" cy="31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marR="0" lvl="1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anose="020B0604020202020204" pitchFamily="34" charset="0"/>
              </a:rPr>
              <a:t>Revature.com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6EDA1E5-A975-4534-A8A8-19ED6E988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706" y="368318"/>
            <a:ext cx="2861646" cy="8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9013-1422-4EA9-81FE-9E51891C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Goal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AB37-F024-4D50-AAB0-D85A117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FC9E-5943-48C4-B55F-E5CB92E2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4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8859-DAC0-4B05-8E82-2CCD9425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0790-F0F4-4285-AD75-DF463CB8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C987B-1904-4E33-8D1E-3388EF07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8C23-0175-4A24-8353-665D07D5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479B-15AB-43F8-B7CE-1CFD3BEB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79B6B-D595-4050-9164-FD77F5F3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4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7D2A-5827-4C36-BF91-3D2FF155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Stack and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037E-7707-41B1-A4DB-4B2A7DEF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3A049-4983-4B0B-AA4D-0A5820B1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6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ADDC-3F26-4FD3-B2E3-45979B54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9D8B-3D28-4AA1-AE86-55581606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02943-6773-4B8E-9C7E-AF00C197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3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CA22-3A21-4EFC-A561-648A7CCD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C2FF-6B85-4735-9905-652BB185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8BF7C-FAE9-4F5F-970D-ABD5B14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CDF3-3266-460B-8242-41352216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in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7534-3BC1-4CE1-8AD0-860B2221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EF358-7C80-479E-9257-52E59421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7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DB8E-FEA6-453F-BFD3-DB041D6B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 Producer/Consumer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6D31-B895-4A5C-9704-07F3B55D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85144-F56E-4483-A08D-BA6E6640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10367"/>
      </p:ext>
    </p:extLst>
  </p:cSld>
  <p:clrMapOvr>
    <a:masterClrMapping/>
  </p:clrMapOvr>
</p:sld>
</file>

<file path=ppt/theme/theme1.xml><?xml version="1.0" encoding="utf-8"?>
<a:theme xmlns:a="http://schemas.openxmlformats.org/drawingml/2006/main" name="5_Custom Design">
  <a:themeElements>
    <a:clrScheme name="5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883B15"/>
      </a:accent6>
      <a:hlink>
        <a:srgbClr val="0000FF"/>
      </a:hlink>
      <a:folHlink>
        <a:srgbClr val="FF00FF"/>
      </a:folHlink>
    </a:clrScheme>
    <a:fontScheme name="5_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5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56">
      <a:majorFont>
        <a:latin typeface="DIN"/>
        <a:ea typeface=""/>
        <a:cs typeface=""/>
      </a:majorFont>
      <a:minorFont>
        <a:latin typeface="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4.xml><?xml version="1.0" encoding="utf-8"?>
<a:theme xmlns:a="http://schemas.openxmlformats.org/drawingml/2006/main" name="7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56">
      <a:majorFont>
        <a:latin typeface="DIN"/>
        <a:ea typeface=""/>
        <a:cs typeface=""/>
      </a:majorFont>
      <a:minorFont>
        <a:latin typeface="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5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883B15"/>
      </a:accent6>
      <a:hlink>
        <a:srgbClr val="0000FF"/>
      </a:hlink>
      <a:folHlink>
        <a:srgbClr val="FF00FF"/>
      </a:folHlink>
    </a:clrScheme>
    <a:fontScheme name="5_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5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83</Words>
  <Application>Microsoft Office PowerPoint</Application>
  <PresentationFormat>On-screen Show (4:3)</PresentationFormat>
  <Paragraphs>37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DIN</vt:lpstr>
      <vt:lpstr>Futura</vt:lpstr>
      <vt:lpstr>Futura Medium</vt:lpstr>
      <vt:lpstr>Futura PT Heavy</vt:lpstr>
      <vt:lpstr>Helvetica</vt:lpstr>
      <vt:lpstr>5_Custom Design</vt:lpstr>
      <vt:lpstr>4_Custom Design</vt:lpstr>
      <vt:lpstr>6_Custom Design</vt:lpstr>
      <vt:lpstr>7_Custom Design</vt:lpstr>
      <vt:lpstr>PowerPoint Presentation</vt:lpstr>
      <vt:lpstr>Motivation and Goal </vt:lpstr>
      <vt:lpstr>Use Case Description</vt:lpstr>
      <vt:lpstr>The Goal of Analysis</vt:lpstr>
      <vt:lpstr>Technical Stack and Configuration</vt:lpstr>
      <vt:lpstr>Methodology</vt:lpstr>
      <vt:lpstr>Retrieving Data  </vt:lpstr>
      <vt:lpstr>Kafka in Streaming</vt:lpstr>
      <vt:lpstr>Apache Kafka Producer/Consumer</vt:lpstr>
      <vt:lpstr>Steps to consume the Meetup.com RSVP Stream</vt:lpstr>
      <vt:lpstr>Processing and Analyzing Data</vt:lpstr>
      <vt:lpstr>Spark Application Programming</vt:lpstr>
      <vt:lpstr>Submitting the Spark Application</vt:lpstr>
      <vt:lpstr>Visualization</vt:lpstr>
      <vt:lpstr>Solution</vt:lpstr>
      <vt:lpstr>Demo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G</dc:creator>
  <cp:lastModifiedBy>BHARATH KUMAR</cp:lastModifiedBy>
  <cp:revision>93</cp:revision>
  <cp:lastPrinted>2018-01-21T21:31:27Z</cp:lastPrinted>
  <dcterms:modified xsi:type="dcterms:W3CDTF">2021-09-09T02:12:17Z</dcterms:modified>
</cp:coreProperties>
</file>