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6611a79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6611a79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6611a797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6611a797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611a797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6611a797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6611a797a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6611a797a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611a797a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611a797a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6611a797a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6611a797a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6611a797a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6611a797a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6611a797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6611a797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611a797a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611a797a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6611a797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6611a797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6611a797a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6611a797a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6611a797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6611a797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6611a797a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6611a797a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6611a797a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6611a797a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6611a797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6611a797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6611a797a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6611a797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6611a797a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6611a797a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6611a797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6611a797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6611a797a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6611a797a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6611a797a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6611a797a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6611a797a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6611a797a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6611a797a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6611a797a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6611a797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6611a797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6611a797a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6611a797a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6611a797a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6611a797a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6611a797a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6611a797a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6611a797a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6611a797a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611a797a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611a797a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6611a797a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6611a797a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6611a797a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6611a797a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6611a797a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6611a797a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6611a797a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6611a797a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6611a797a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6611a797a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6611a797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6611a797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6611a797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6611a797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6611a797a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6611a797a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6611a797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6611a797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6611a797a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6611a797a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6611a797a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6611a797a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6611a797a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6611a797a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41607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0"/>
              <a:t>KAFKA</a:t>
            </a:r>
            <a:endParaRPr sz="90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250" y="446175"/>
            <a:ext cx="2616650" cy="26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4294967295" type="body"/>
          </p:nvPr>
        </p:nvSpPr>
        <p:spPr>
          <a:xfrm>
            <a:off x="311700" y="359425"/>
            <a:ext cx="8520600" cy="4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Compilation − The application can be compiled using the following command.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Execution − The application can be executed using the following command.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138" y="1094325"/>
            <a:ext cx="5743725" cy="4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013" y="2703775"/>
            <a:ext cx="6994000" cy="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4294967295" type="body"/>
          </p:nvPr>
        </p:nvSpPr>
        <p:spPr>
          <a:xfrm>
            <a:off x="311700" y="359425"/>
            <a:ext cx="8520600" cy="4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Output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219200"/>
            <a:ext cx="62865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4294967295" type="body"/>
          </p:nvPr>
        </p:nvSpPr>
        <p:spPr>
          <a:xfrm>
            <a:off x="311700" y="359425"/>
            <a:ext cx="8520600" cy="4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SimpleConsumer Application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producer application steps remain the same here.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First, start your ZooKeeper and Kafka broker.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7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Then create a SimpleConsumer application with the java class named SimpleConsumer.java and type the following code.</a:t>
            </a:r>
            <a:endParaRPr b="1"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425" y="152400"/>
            <a:ext cx="56071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1138238"/>
            <a:ext cx="632460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4294967295" type="body"/>
          </p:nvPr>
        </p:nvSpPr>
        <p:spPr>
          <a:xfrm>
            <a:off x="311700" y="359425"/>
            <a:ext cx="8520600" cy="4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25400" rtl="0" algn="just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Compilation − The application can be compiled using the following command.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Execution − The application can be executed using the following command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638" y="1119136"/>
            <a:ext cx="4978725" cy="362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463" y="2767525"/>
            <a:ext cx="7093065" cy="3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4294967295" type="body"/>
          </p:nvPr>
        </p:nvSpPr>
        <p:spPr>
          <a:xfrm>
            <a:off x="311700" y="743650"/>
            <a:ext cx="8520600" cy="4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Input − Open the producer CLI and send some messages to the topic. You can put the smple input as ‘Hello Consumer’.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Output − Following will be the output.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577" y="2623027"/>
            <a:ext cx="4510825" cy="5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Send messages from Producer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In order to send data to the Kafka topic, a producer is required.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 role of the producer is to send or write data/messages to the Kafka topics.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In this section, we will learn how a producer sends messages to the Kafka topics.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There are following steps used to launch a producer: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Step1: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 Start the zookeeper as well as the kafka server.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idx="4294967295" type="body"/>
          </p:nvPr>
        </p:nvSpPr>
        <p:spPr>
          <a:xfrm>
            <a:off x="311700" y="768425"/>
            <a:ext cx="8520600" cy="4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Step2: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 Type the command: '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kafka-console-producer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' on the command line. This will help the user to read the data from the standard inputs and write it to the Kafka topic.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979888"/>
            <a:ext cx="729615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3" y="1069550"/>
            <a:ext cx="7381875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48550"/>
            <a:ext cx="8520600" cy="7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CONTENTS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Create Producer and Consumer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Send messages from Producer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Producer API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idx="4294967295" type="body"/>
          </p:nvPr>
        </p:nvSpPr>
        <p:spPr>
          <a:xfrm>
            <a:off x="311700" y="669275"/>
            <a:ext cx="85206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 highlighted text represents that a '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broker-list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' and a '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topic id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' is required to produce a message. It is because a producer must know the id of the topic to which the data is to be written.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Step3: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 After knowing all the requirements, try to produce a message to a topic using the command: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'kafka-console-producer -broker-list localhost:9092 -topic &lt;topic_name&gt;'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. Press enter.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848" y="3178950"/>
            <a:ext cx="6210224" cy="19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4294967295" type="body"/>
          </p:nvPr>
        </p:nvSpPr>
        <p:spPr>
          <a:xfrm>
            <a:off x="311700" y="359425"/>
            <a:ext cx="8520600" cy="4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Here, 'myfirst' topic is chosen to write messages to.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 '&gt;' will appear in the new line. Start producing some messages, as shown below: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38" y="1562100"/>
            <a:ext cx="7248525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idx="4294967295" type="body"/>
          </p:nvPr>
        </p:nvSpPr>
        <p:spPr>
          <a:xfrm>
            <a:off x="311700" y="359425"/>
            <a:ext cx="8520600" cy="4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Step4: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 Press 'Ctrl+c' and exist by pressing the 'Y' key.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So, in this way, a producer can produce/send several messages to the Kafka topics.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Producer with Keys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 Kafka producer can write data to the topic either with or without a key.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If a producer does not specify a key, the data will be stored to any of the partitions with key=null, else the data will be stored to the specified partition only.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 '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parse.key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' and a '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key.seperator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' is required to specify a key for the topic. The command used is:</a:t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idx="4294967295" type="body"/>
          </p:nvPr>
        </p:nvSpPr>
        <p:spPr>
          <a:xfrm>
            <a:off x="311700" y="359425"/>
            <a:ext cx="8520600" cy="4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Here, key is the specific partition, and value is the message to be written by the producer to the topic.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When a topic does not exist?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Suppose the producer wants to send messages to a new topic that does not exist yet. In such a situation, a warning will appear, as shown in the below snapshot, after producing a message. It is just a warning.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00" y="510200"/>
            <a:ext cx="70389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idx="4294967295" type="body"/>
          </p:nvPr>
        </p:nvSpPr>
        <p:spPr>
          <a:xfrm>
            <a:off x="311700" y="359425"/>
            <a:ext cx="8520600" cy="4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Why this warning?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 warning occurred because earlier the topic 'demo' didn't exist. But, as soon the producer wrote a message, Kafka somehow created that topic.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359425"/>
            <a:ext cx="741045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idx="4294967295" type="body"/>
          </p:nvPr>
        </p:nvSpPr>
        <p:spPr>
          <a:xfrm>
            <a:off x="311700" y="768425"/>
            <a:ext cx="8520600" cy="4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Although, no leader election held for this unexpected topic, '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LEADER_NOT_AVAILABLE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' error could be seen.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But, for the next time, the producer can continue to write more messages as no warning will appear again. It is because the topic comes in the existing list now.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 users can check using the '-list' command, as shown below: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3280850"/>
            <a:ext cx="72199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idx="4294967295" type="body"/>
          </p:nvPr>
        </p:nvSpPr>
        <p:spPr>
          <a:xfrm>
            <a:off x="311700" y="359425"/>
            <a:ext cx="8520600" cy="4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Describing the new topic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As such topics which are created directly by the producer grabs the default number of partitions and its replication factor as 1.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For example,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75" y="2012338"/>
            <a:ext cx="728662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idx="4294967295" type="body"/>
          </p:nvPr>
        </p:nvSpPr>
        <p:spPr>
          <a:xfrm>
            <a:off x="311700" y="855175"/>
            <a:ext cx="8520600" cy="3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 topic 'demo' when described using the '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-describe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' command, gives the value of 'PartitionCount' and 'ReplicationFactor' as 1(default value).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Thus, it is always a better option to create a topic before producing messages to it.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idx="4294967295" type="body"/>
          </p:nvPr>
        </p:nvSpPr>
        <p:spPr>
          <a:xfrm>
            <a:off x="311700" y="470975"/>
            <a:ext cx="8520600" cy="4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Changing the Default Values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Follow the below steps to change the default values for the new topic: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AutoNum type="arabicPeriod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Open '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server.properties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' file using Notepad++, or any other text editor.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AutoNum type="arabicPeriod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Edit the value of num.partitions=1 to a new value. Let it be 3. So, whenever such new topics are introduced, the number of PartitionCount and ReplicationFactor will be 3(whatever the user has set).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AutoNum type="arabicPeriod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Save the file.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But, always create topics before.</a:t>
            </a:r>
            <a:endParaRPr i="1"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44" name="Google Shape;2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Producer API</a:t>
            </a:r>
            <a:endParaRPr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54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central part of the KafkaProducer API is KafkaProducer class. The KafkaProducer class provides an option to connect a Kafka broker in its constructor with the following methods.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KafkaProducer class provides send method to send messages asynchronously to a topic. The signature of send() is as follows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850" y="3771800"/>
            <a:ext cx="4862700" cy="6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Create Producer and Consumer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54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central part of the KafkaProducer API is KafkaProducer class. The KafkaProducer class provides an option to connect a Kafka broker in its constructor with the following methods.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KafkaProducer class provides send method to send messages asynchronously to a topic. The signature of send() is as follows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750" y="3595952"/>
            <a:ext cx="5256475" cy="6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idx="4294967295" type="body"/>
          </p:nvPr>
        </p:nvSpPr>
        <p:spPr>
          <a:xfrm>
            <a:off x="311700" y="761450"/>
            <a:ext cx="8520600" cy="3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ProducerRecord − The producer manages a buffer of records waiting to be sent.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Callback − A user-supplied callback to execute when the record has been acknowl-edged by the server (null indicates no callback).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KafkaProducer class provides a flush method to ensure all previously sent messages have been actually completed. Syntax of the flush method is as follows −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800" y="3164150"/>
            <a:ext cx="2034400" cy="4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idx="4294967295" type="body"/>
          </p:nvPr>
        </p:nvSpPr>
        <p:spPr>
          <a:xfrm>
            <a:off x="311700" y="470975"/>
            <a:ext cx="8520600" cy="4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KafkaProducer class provides partitionFor method, which helps in getting the partition metadata for a given topic. This can be used for custom partitioning. The signature of this method is as follows −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254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returns the map of internal metrics maintained by the producer.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public void close() − KafkaProducer class provides close method blocks until all previously sent requests are completed.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274" y="1899950"/>
            <a:ext cx="2079450" cy="4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idx="4294967295" type="body"/>
          </p:nvPr>
        </p:nvSpPr>
        <p:spPr>
          <a:xfrm>
            <a:off x="311700" y="761450"/>
            <a:ext cx="8520600" cy="3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central part of the Producer API is Producer class. Producer class provides an option to connect Kafka broker in its constructor by the following methods.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Producer Class</a:t>
            </a:r>
            <a:endParaRPr b="1"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producer class provides send method to send messages to either single or multiple topics using the following signatures.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88" y="3144463"/>
            <a:ext cx="629602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idx="4294967295" type="body"/>
          </p:nvPr>
        </p:nvSpPr>
        <p:spPr>
          <a:xfrm>
            <a:off x="311700" y="470975"/>
            <a:ext cx="8520600" cy="4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 are two types of producers – Sync and Async.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same API configuration applies to Sync producer as well.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difference between them is a sync producer sends messages directly, but sends messages in background.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Async producer is preferred when you want a higher throughput. In the previous releases like 0.8, an async producer does not have a callback for send() to register error handlers.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This is available only in the current release of 0.9.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idx="4294967295" type="body"/>
          </p:nvPr>
        </p:nvSpPr>
        <p:spPr>
          <a:xfrm>
            <a:off x="311700" y="470975"/>
            <a:ext cx="8520600" cy="4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Simple Producer application</a:t>
            </a:r>
            <a:endParaRPr b="1"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Before creating the application, first start ZooKeeper and Kafka broker then create your own topic in Kafka broker using create topic command.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After that create a java class named Sim-pleProducer.java and type in the following coding.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271450"/>
            <a:ext cx="4972050" cy="46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586175"/>
            <a:ext cx="5829300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595313"/>
            <a:ext cx="5676900" cy="39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idx="4294967295" type="body"/>
          </p:nvPr>
        </p:nvSpPr>
        <p:spPr>
          <a:xfrm>
            <a:off x="311700" y="359425"/>
            <a:ext cx="8520600" cy="4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Compilation − The application can be compiled using the following command.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Execution − The application can be executed using the following command.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138" y="1094325"/>
            <a:ext cx="5743725" cy="4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013" y="2703775"/>
            <a:ext cx="6994000" cy="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idx="4294967295" type="body"/>
          </p:nvPr>
        </p:nvSpPr>
        <p:spPr>
          <a:xfrm>
            <a:off x="311700" y="359425"/>
            <a:ext cx="8520600" cy="4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Output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17" name="Google Shape;31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219200"/>
            <a:ext cx="62865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311700" y="805600"/>
            <a:ext cx="8520600" cy="39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ProducerRecord − The producer manages a buffer of records waiting to be sent.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Callback − A user-supplied callback to execute when the record has been acknowl-edged by the server (null indicates no callback).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KafkaProducer class provides a flush method to ensure all previously sent messages have been actually completed. Syntax of the flush method is as follows −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550" y="3118938"/>
            <a:ext cx="2083675" cy="3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/>
          <p:nvPr>
            <p:ph type="title"/>
          </p:nvPr>
        </p:nvSpPr>
        <p:spPr>
          <a:xfrm>
            <a:off x="490250" y="528900"/>
            <a:ext cx="79872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/>
              <a:t>END OF SESSION </a:t>
            </a:r>
            <a:endParaRPr sz="8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/>
              <a:t>Q&amp;A</a:t>
            </a:r>
            <a:endParaRPr sz="8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4294967295" type="body"/>
          </p:nvPr>
        </p:nvSpPr>
        <p:spPr>
          <a:xfrm>
            <a:off x="311700" y="495750"/>
            <a:ext cx="8520600" cy="42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KafkaProducer class provides partitionFor method, which helps in getting the partition metadata for a given topic. This can be used for custom partitioning. The signature of this method is as follows −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25400" marR="25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returns the map of internal metrics maintained by the producer.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public void close() − KafkaProducer class provides close method blocks until all previously sent requests are completed.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138" y="1813200"/>
            <a:ext cx="2255725" cy="4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311700" y="359425"/>
            <a:ext cx="8520600" cy="4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Simple Producer application</a:t>
            </a:r>
            <a:endParaRPr b="1"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Before creating the application, first start ZooKeeper and Kafka broker then create your own topic in Kafka broker using create topic command.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4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After that create a java class named SimpleProducer.java and type in the following coding.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271450"/>
            <a:ext cx="4972050" cy="46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586175"/>
            <a:ext cx="5829300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595313"/>
            <a:ext cx="5676900" cy="39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75" y="119138"/>
            <a:ext cx="642325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