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bae9440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bae9440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bae9440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bae9440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bae9440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bae9440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bae944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bae944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bae9440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bae9440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bae9440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bae9440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bae9440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5bae9440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bae9440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bae9440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bae9440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bae9440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bae9440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bae9440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5bae9440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5bae9440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bae9440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bae9440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bae9440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bae9440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bae9440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5bae9440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bae944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5bae944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bae9440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bae9440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5bae9440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5bae9440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5bae9440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5bae9440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5bae9440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5bae9440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5bae9440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5bae9440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bae9440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5bae9440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bae9440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bae9440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bae944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bae944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bae9440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bae9440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bae9440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bae9440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bae9440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bae9440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bae9440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bae9440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bae9440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bae9440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apache-spark-rdd-limitation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rdd-apache-spa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hive-tutorial-an-introductory-guide-for-beginn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ata-flair.training/blogs/history-big-d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apache-spark-lazy-evalu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hyperlink" Target="http://data-flair.training/blogs/rdd-transformations-actions-apis-apache-spar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why-you-should-learn-scala-introductory-tuto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5042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94" y="392150"/>
            <a:ext cx="3466682" cy="2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catalyst is a query plan optimizer.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provides a general framework for transforming </a:t>
            </a:r>
            <a:r>
              <a:rPr lang="en-GB" sz="1500" i="1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trees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, which performs analysis/evaluation, optimization, planning, and runtime code spawning.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Catalyst supports cost based optimization and rule-based optimization. It makes queries run much faster than their RDD counterparts.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catalyst is a rule-based modular library. Each rule in framework focuses on the distinct optimization.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Apache Spark SQL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There are several features of Spark SQL which enhance which makes it a key component of Apache Spark framework.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i. Integrated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Logically mix SQL queries with Spark programs.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Apache Spark SQL allows query structured data inside Spark programs, using SQL or a DataFrame API in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Java, Scala, Python, and 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8" y="152400"/>
            <a:ext cx="780042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425" y="152400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ii. Uniform Data Access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Spark DataFrames and SQL supports a common way to access a variety of data sources, like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Hive, Avro, Parquet, ORC, JSON, and JDBC.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Hence Spark SQL can join data across these sources.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iii. Hive Compatibility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Runs unmodified Hive queries on current data.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SQL rewrites the Hive frontend and meta store, allowing full compatibility with current Hive data, queries, and UDFs.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iv. Standard Connectivity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Connect through JDBC or ODBC.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server that supports industry norms JDBC and ODBC connectivity for business intelligence tools.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v. Performance &amp; Scalability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Apache Spark SQL incorporates a cost-based optimizer, code generation, and columnar storage to make queries agile alongside computing thousands of nodes using the Spark engine, which provides full mid-query fault tolerance.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Hence, Spark SQL allows Apache Spark to work with structured and unstructured data.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data can be from various sources.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enhances the performance of Spark applications.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 a result, It provides an efficient platform to the Spark developers to work with various type of data.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Spark DataSet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Dataset is a data structure in SparkSQL which is strongly typed and is a map to a relational schema.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represents structured queries with encoders.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an extension to data frame API.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Dataset provides both type safety and object-oriented programming interface.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encoder is primary concept in </a:t>
            </a:r>
            <a:r>
              <a:rPr lang="en-GB" sz="1500" i="1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serialization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lang="en-GB" sz="1500" i="1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deserialization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(SerDes) framework in Spark SQL.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Encoders translate between JVM objects and Spark’s internal binary format.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has built-in encoders which are very advanced. They generate bytecode to interact with off-heap data.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An encoder provides on-demand access to individual attributes without having to de-serialize an entire object.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make input-output time and space efficient, Spark SQL uses the SerDe framework. Since encoder knows the schema of record, it can achieve serialization and deserialization.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Dataset is structured and lazy query expression that triggers the action.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Internally dataset represents a logical plan.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logical plan tells the computational query that we need to produce the data. the logical plan is a base catalyst query plan for the logical operator to form a logical query plan.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When we analyze this and resolve we can form a physical query plan.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Dataset clubs the features of RDD and DataFrame.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provides: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convenience of RDD.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Performance optimization of DataFrame.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Static type-safety of Scala.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Thus, Datasets provides a more functional programming interface to work with structured data.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Spark SQL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DataSets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park SQL Architecture">
            <a:extLst>
              <a:ext uri="{FF2B5EF4-FFF2-40B4-BE49-F238E27FC236}">
                <a16:creationId xmlns:a16="http://schemas.microsoft.com/office/drawing/2014/main" id="{97B82E33-2F5F-44EF-BC06-8C816BF8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83" y="1772094"/>
            <a:ext cx="5834783" cy="32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of Dataset in Spark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overcome the</a:t>
            </a:r>
            <a:r>
              <a:rPr lang="en-GB" sz="1500" u="sng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limitations of RDD and Dataframe, Dataset emerged.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DataFrame, there was no provision for compile-time type safety.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 cannot be altered without knowing its structure.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RDD there was no automatic optimization.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So for optimization, we do it manually when needed.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44274-B074-4734-A6F6-40FD5289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6" y="0"/>
            <a:ext cx="81313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Dataset in Spark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a. Optimized Query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Dataset in Spark provides Optimized query using Catalyst Query Optimizer and Tungsten.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Catalyst Query Optimizer is an execution-agnostic framework.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represents and manipulates a data-flow graph.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 flow graph is a tree of expressions and relational operators.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By optimizing the Spark job Tungsten improves the execution.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Tungsten emphasizes the hardware architecture of the platform on which Apache Spark runs.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b. Analysis at compile time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Using Dataset we can check syntax and analysis at compile time.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not possible using Dataframe, RDDs or regular SQL queries.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body" idx="4294967295"/>
          </p:nvPr>
        </p:nvSpPr>
        <p:spPr>
          <a:xfrm>
            <a:off x="311700" y="359425"/>
            <a:ext cx="8520600" cy="44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c. Persistent Storage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Datasets are both serializable and Queryable. Thus, we can save it to persistent storage.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d. Inter-convertible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We can convert the Type-safe dataset to an “untyped” DataFrame.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do this task Datasetholder provide three methods for conversion from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Seq[T]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or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RDD[T]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types to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Dataset[T]: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toDS(): Dataset[T]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toDF(): DataFrame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toDF(colNames: String*): DataFrame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e. Faster Computation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implementation of the Dataset is much faster than the RDD implementation.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Thus increases the performance of the system.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For the same performance using the RDD, the user manually considers how to express computation that parallelizes optimally.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f. Less Memory Consumption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While caching, it creates a more optimal layout.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knows the structure of data in the dataset.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g. Single API for Java and Scala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provides a single interface for Java and Scala.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This unification ensures we can use Scala interface, code examples from both languages. It also reduces the burden of libraries.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 libraries have no longer to deal with two different type of inputs.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Dataset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create a Dataset we need: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a. SparkSession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SparkSession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is the entry point to the SparkSQL.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a very first object that we create while developing Spark SQL applications using fully typed Dataset data abstractions. Using SparkSession.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Builder, we can create an instance of SparkSession. And can stop SparkSession using the stop method (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spark.stop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). 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b. QueryExecution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We represent structured query execution pipeline of the dataset using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QueryExecution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access QueryExecution of a Dataset use QueryExecution attribute.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By executing a logical plan in Spark Session we get QueryExecution.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executePlan(plan: LogicalPlan): QueryExecution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executePlan executes the input LogicalPlan to produce a QueryExecution in the current SparkSession.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c. Encoder</a:t>
            </a:r>
            <a:endParaRPr sz="1500" b="1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An</a:t>
            </a:r>
            <a:r>
              <a:rPr lang="en-GB" sz="1500" i="1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encoder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provides conversion between tabular representation and JVM objects.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With the help of the encoder, we serialize the object.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Encoder serializes objects for processing or transmitting over the network encoders.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1200"/>
              </a:spcAft>
              <a:buNone/>
            </a:pP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Spark SQL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016300"/>
            <a:ext cx="85206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Apache Spark SQL integrates relational processing with Sparks functional programming.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Spark module for structured data processing. Spark SQL blurs the line between </a:t>
            </a:r>
            <a:r>
              <a:rPr lang="en-GB" sz="1500">
                <a:solidFill>
                  <a:srgbClr val="000000"/>
                </a:solidFill>
                <a:uFill>
                  <a:noFill/>
                </a:uFill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RDD</a:t>
            </a: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relational table.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also offers much tighter integration between relational and procedural processing, through declarative DataFrame APIs which integrates with Spark code.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thus provides higher optimization. DataFrame API and Datasets API are the ways to interact with Spark SQL. As a result, with Spark SQL, Apache Spark is accessible to more users and improves optimization for current ones.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Hence, in conclusion to Dataset, we can say it is a strongly typed data structure in Apache Spark.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Moreover, it represents structured queries.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Also, it fuses together the functionality of RDD and DataFrame.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We can generate the optimized query using Dataset.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So, Dataset lessens the memory consumption and provides a single API for both Java and Scala.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9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END OF SESSION </a:t>
            </a:r>
            <a:endParaRPr sz="8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Q&amp;A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runs on top of the Spark Core.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allows developers to import relational data from </a:t>
            </a:r>
            <a:r>
              <a:rPr lang="en-GB" sz="1500">
                <a:solidFill>
                  <a:srgbClr val="000000"/>
                </a:solidFill>
                <a:uFill>
                  <a:noFill/>
                </a:uFill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</a:t>
            </a: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tables and parquet files, run SQL queries over imported data and existing RDDs and easily write RDDs out to Hive tables or Parquet files.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 Spark SQL provides DataFrame APIs which performs the relational operation on both external data sources and Sparks built-in distributed collections.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introduces extensible optimizer called Catalyst as it helps in supporting a wide range of data sources and algorithms in </a:t>
            </a:r>
            <a:r>
              <a:rPr lang="en-GB" sz="1500">
                <a:solidFill>
                  <a:srgbClr val="000000"/>
                </a:solidFill>
                <a:uFill>
                  <a:noFill/>
                </a:uFill>
                <a:latin typeface="Bookman Old Style"/>
                <a:ea typeface="Bookman Old Style"/>
                <a:cs typeface="Bookman Old Style"/>
                <a:sym typeface="Bookman Old Styl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Bigdata</a:t>
            </a: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B9883-8560-47DE-B53A-1E3B7223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9" y="0"/>
            <a:ext cx="85883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4294967295"/>
          </p:nvPr>
        </p:nvSpPr>
        <p:spPr>
          <a:xfrm>
            <a:off x="311700" y="966725"/>
            <a:ext cx="8520600" cy="3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i. DataFrame</a:t>
            </a:r>
            <a:endParaRPr sz="15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</a:t>
            </a:r>
            <a:r>
              <a:rPr lang="en-GB" sz="1500">
                <a:solidFill>
                  <a:srgbClr val="000000"/>
                </a:solidFill>
                <a:uFill>
                  <a:noFill/>
                </a:uFill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DataFrames evaluates lazily</a:t>
            </a: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like </a:t>
            </a:r>
            <a:r>
              <a:rPr lang="en-GB" sz="1500">
                <a:solidFill>
                  <a:srgbClr val="000000"/>
                </a:solidFill>
                <a:uFill>
                  <a:noFill/>
                </a:uFill>
                <a:latin typeface="Bookman Old Style"/>
                <a:ea typeface="Bookman Old Style"/>
                <a:cs typeface="Bookman Old Style"/>
                <a:sym typeface="Bookman Old Styl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RDD Transformations</a:t>
            </a: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Apache Spark.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DataFrame is equivalent to the relational table in Spark SQL. A DataFrame stores the data into tables. DataFrame is similar/identical to a table in a relational database but with richer optimization.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 data abstraction and domain-specific language (DSL) applicable on the structure and semi-structured data.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 distributed collection of data in the form of named column and row. For accessing data frames either SQL Context or Hive Context is needed.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4294967295"/>
          </p:nvPr>
        </p:nvSpPr>
        <p:spPr>
          <a:xfrm>
            <a:off x="311700" y="161125"/>
            <a:ext cx="8520600" cy="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Spark SQL Interface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ii. SQLContext</a:t>
            </a:r>
            <a:endParaRPr sz="15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It’s the entry point for working with structured data (rows and columns) in Apache Spark.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Allows the creation of DataFrame objects as well as the execution of SQL queries.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Hive Context</a:t>
            </a:r>
            <a:endParaRPr sz="15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Working with Hive tables, a descendant of SQLContext.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Hive Context is more battle-tested and provides a richer functionality than SQLContext.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iv. DataSets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Spark DataSet provides the benefits of RDDs.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For example, strongly-typed, immutable collection of objects that map to the relational schema already present (i.e. you can use a field of a row by name naturally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row.columnName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).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Datasets extend the benefit of compile-time type safety (It can analyze the applications for errors before they run).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also allows direct operations over user-defined classes.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4294967295"/>
          </p:nvPr>
        </p:nvSpPr>
        <p:spPr>
          <a:xfrm>
            <a:off x="311700" y="470975"/>
            <a:ext cx="85206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v. JDBC Datasource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Apache Spark, JDBC data source can read data from relational databases using JDBC API.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has preference over the </a:t>
            </a:r>
            <a:r>
              <a:rPr lang="en-GB" sz="1500" i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RDD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because the data source returns the results as a DataFrame, can be handled in Spark SQL or joined beside other data sources.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vi. Catalyst Optimizer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a functional programming construct in </a:t>
            </a:r>
            <a:r>
              <a:rPr lang="en-GB" sz="1500" u="sng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Scala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the newest and most technical component of Spark SQL.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1710</Words>
  <Application>Microsoft Office PowerPoint</Application>
  <PresentationFormat>On-screen Show (16:9)</PresentationFormat>
  <Paragraphs>141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Amatic SC</vt:lpstr>
      <vt:lpstr>Arial</vt:lpstr>
      <vt:lpstr>Bookman Old Style</vt:lpstr>
      <vt:lpstr>Georgia</vt:lpstr>
      <vt:lpstr>Source Code Pro</vt:lpstr>
      <vt:lpstr>Beach Day</vt:lpstr>
      <vt:lpstr>SPARK</vt:lpstr>
      <vt:lpstr>CONTENTS</vt:lpstr>
      <vt:lpstr>Introduction to Spark SQL</vt:lpstr>
      <vt:lpstr>PowerPoint Presentation</vt:lpstr>
      <vt:lpstr>PowerPoint Presentation</vt:lpstr>
      <vt:lpstr>Apache Spark SQL Interface</vt:lpstr>
      <vt:lpstr>PowerPoint Presentation</vt:lpstr>
      <vt:lpstr>PowerPoint Presentation</vt:lpstr>
      <vt:lpstr>PowerPoint Presentation</vt:lpstr>
      <vt:lpstr>PowerPoint Presentation</vt:lpstr>
      <vt:lpstr>Features of Apache Spark SQL</vt:lpstr>
      <vt:lpstr>PowerPoint Presentation</vt:lpstr>
      <vt:lpstr>PowerPoint Presentation</vt:lpstr>
      <vt:lpstr>PowerPoint Presentation</vt:lpstr>
      <vt:lpstr>Conclusion</vt:lpstr>
      <vt:lpstr>Introduction to Spark DataSet</vt:lpstr>
      <vt:lpstr>PowerPoint Presentation</vt:lpstr>
      <vt:lpstr>PowerPoint Presentation</vt:lpstr>
      <vt:lpstr>PowerPoint Presentation</vt:lpstr>
      <vt:lpstr>Need of Dataset in Spark</vt:lpstr>
      <vt:lpstr>PowerPoint Presentation</vt:lpstr>
      <vt:lpstr>Features of Dataset in Spark</vt:lpstr>
      <vt:lpstr>PowerPoint Presentation</vt:lpstr>
      <vt:lpstr>PowerPoint Presentation</vt:lpstr>
      <vt:lpstr>PowerPoint Presentation</vt:lpstr>
      <vt:lpstr>PowerPoint Presentation</vt:lpstr>
      <vt:lpstr>Creating Dataset</vt:lpstr>
      <vt:lpstr>PowerPoint Presentation</vt:lpstr>
      <vt:lpstr>PowerPoint Presentation</vt:lpstr>
      <vt:lpstr>Conclusion</vt:lpstr>
      <vt:lpstr>END OF SESSION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Administrator</dc:creator>
  <cp:lastModifiedBy>BHARATH KUMAR</cp:lastModifiedBy>
  <cp:revision>4</cp:revision>
  <dcterms:modified xsi:type="dcterms:W3CDTF">2022-04-22T12:38:50Z</dcterms:modified>
</cp:coreProperties>
</file>