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c936242645e3e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4c936242645e3e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18e18103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18e18103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18e1810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18e1810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18e18103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18e18103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18e1810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18e1810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18e18103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18e18103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518e18103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518e18103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18e1810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18e18103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518e1810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518e1810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18e18103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18e18103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18e18103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518e18103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c936242645e3e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c936242645e3e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518e18103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518e18103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18e1810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18e1810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518e1810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518e1810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18e18103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18e18103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18e18103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18e18103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518e1810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518e1810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518e1810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518e1810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2.2.0/sql-programming-guide.html#interoperating-with-rd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apache-hadoop-hdfs-introduction-tutori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50424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694" y="392150"/>
            <a:ext cx="3466682" cy="26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4294967295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Logical plan optimization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Physical planning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Code generation to compile part of a query to Java bytecode.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iv.	The DataFrame API’s are available in various programming languages. For example Java, Scala, Python, and 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v.	It provides Hive compatibility. We can run unmodified Hive queries on existing Hive warehouse.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body" idx="4294967295"/>
          </p:nvPr>
        </p:nvSpPr>
        <p:spPr>
          <a:xfrm>
            <a:off x="311700" y="793225"/>
            <a:ext cx="8520600" cy="3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vi.	It can scale from kilobytes of data on the single laptop to petabytes of data on a large cluster.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vii.	DataFrame provides easy integration with Big data tools and framework via Spark core.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686A4A-28A9-4B38-B80F-487918CA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3019875"/>
            <a:ext cx="8334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4294967295"/>
          </p:nvPr>
        </p:nvSpPr>
        <p:spPr>
          <a:xfrm>
            <a:off x="311700" y="1078275"/>
            <a:ext cx="85206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PYTHON</a:t>
            </a:r>
            <a:endParaRPr sz="15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entry point into all functionality in Spark is the SparkSession class.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create a basic SparkSession, just use SparkSession.builder: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935675"/>
            <a:ext cx="39624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>
            <a:spLocks noGrp="1"/>
          </p:cNvSpPr>
          <p:nvPr>
            <p:ph type="title" idx="4294967295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Entry Point: SparkSession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body" idx="4294967295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1D1F22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 sz="1500" b="1">
              <a:solidFill>
                <a:srgbClr val="1D1F22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D1F22"/>
              </a:buClr>
              <a:buSzPts val="1500"/>
              <a:buChar char="●"/>
            </a:pPr>
            <a:r>
              <a:rPr lang="en-GB" sz="1500">
                <a:solidFill>
                  <a:srgbClr val="1D1F22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entry point into all functionality in Spark is the SparkSession class. </a:t>
            </a:r>
            <a:endParaRPr sz="1500">
              <a:solidFill>
                <a:srgbClr val="1D1F22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●"/>
            </a:pPr>
            <a:r>
              <a:rPr lang="en-GB" sz="1500">
                <a:solidFill>
                  <a:srgbClr val="1D1F22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initialize a basic 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SparkSession</a:t>
            </a:r>
            <a:r>
              <a:rPr lang="en-GB" sz="1500">
                <a:solidFill>
                  <a:srgbClr val="1D1F22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, just call </a:t>
            </a: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sparkR.session()</a:t>
            </a:r>
            <a:r>
              <a:rPr lang="en-GB" sz="1500">
                <a:solidFill>
                  <a:srgbClr val="1D1F22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449650"/>
            <a:ext cx="8832301" cy="38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DataFrames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To all the functionality of Spark, SparkSession class is the entry point.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For the creation of basic SparkSession just use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i="1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SparkSession.builder()</a:t>
            </a:r>
            <a:endParaRPr sz="1500" i="1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Using Spark Session, an application can create DataFrame from an existing RDD, Hive table or from Spark data sources.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Spark SQL can operate on the variety of data sources using DataFrame interface. 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444444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444444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Using Spark SQL DataFrame we can create a temporary view. In the temporary view of dataframe, we can run the SQL query on the data.</a:t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body" idx="4294967295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PYTHON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With a SparkSession, applications can create DataFrames from an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existing RDD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, from a Hive table, or from Spark data sources.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As an example, the following creates a DataFrame based on the content of a JSON file: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25" y="2372588"/>
            <a:ext cx="45529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4294967295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</a:t>
            </a:r>
            <a:endParaRPr sz="15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With a SparkSession, applications can create DataFrames from a local R data.frame, from a Hive table, or from Spark data sources.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As an example, the following creates a DataFrame based on the content of a JSON file:</a:t>
            </a:r>
            <a:endParaRPr sz="1500" b="1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112" y="2312150"/>
            <a:ext cx="4955776" cy="25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of DataFrame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Spark SQL DataFrame API does not have provision for compile time type safety.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So, if the structure is unknown, we cannot manipulate the data.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Once we convert the domain object into data frame, the regeneration of domain object is not possible.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DataFrame API in Spark SQL improves the performance and scalability of Spark.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avoids the garbage-collection cost of constructing individual objects for each row in the dataset.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Spark DataFrame API is different from the RDD API because it is an API for building a relational query plan that Spark’s Catalyst optimizer can then execute.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This DataFrame API is good for developers who are familiar with building query plans. It is not good for the majority of developers.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49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END OF SESSION </a:t>
            </a:r>
            <a:endParaRPr sz="8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/>
              <a:t>Q&amp;A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to DataFrames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Entry point: SparkSession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Creating DataFrames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park, dataframe, pyspark, python, sql">
            <a:extLst>
              <a:ext uri="{FF2B5EF4-FFF2-40B4-BE49-F238E27FC236}">
                <a16:creationId xmlns:a16="http://schemas.microsoft.com/office/drawing/2014/main" id="{A98D1BA8-C845-4DA2-BA61-12773C94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604" y="1687647"/>
            <a:ext cx="5026541" cy="33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DataFrames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DataFrame appeared in Spark Release 1.3.0.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We can term DataFrame as Dataset organized into named columns.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DataFrames are similar to the table in a relational database or data frame in R /Python.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can be said as a relational table with good optimization technique.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idea behind DataFrame is it allows processing of a large amount of structured data. 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DataFrame contains rows with Schema. The schema is the illustration of the structure of data.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DataFrame in Apache Spark prevails over RDD but contains the features of RDD as well.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features common to RDD and DataFrame are immutability, in-memory, resilient, distributed computing capability.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allows the user to impose the structure onto a distributed collection of data.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Thus provides higher level abstraction.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4294967295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We can build DataFrame from different data sources.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For Example structured data file, tables in Hive, external databases or existing RDDs.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 Application Programming Interface (APIs) of DataFrame is available in various languages.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Examples include Scala, Java, Python, and R.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Both in Scala and Java, we represent DataFrame as Dataset of rows.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the Scala API, DataFrames are type alias of Dataset[Row].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In Java API, the user uses Dataset&lt;Row&gt; to represent a DataFrame.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Dataframe?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DataFrame is one step ahead of RDD.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Since it provides memory management and optimized execution plan.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a. Custom Memory Management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This is also known as Project Tungsten.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 lot of memory is saved as the data is stored in off-heap memory in binary format.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4294967295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Apart from this, there is no Garbage Collection overhead.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Expensive Java serialization is also avoided. Since the data is stored in binary format and the schema of memory is known.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b. Optimized Execution plan</a:t>
            </a:r>
            <a:endParaRPr sz="1500" b="1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This is also known as the query optimizer. Using this, an optimized execution plan is created for the execution of a query.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Once the optimized plan is created final execution takes place on RDDs of Spark.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DataFrame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Some of the limitations of Spark RDD were-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It does not have any built-in optimization engine.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There is no provision to handle structured data.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140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Thus, to overcome these limitations the picture of DataFrame came into existence.</a:t>
            </a:r>
            <a:endParaRPr sz="15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4294967295"/>
          </p:nvPr>
        </p:nvSpPr>
        <p:spPr>
          <a:xfrm>
            <a:off x="311700" y="433800"/>
            <a:ext cx="8520600" cy="4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Some of the key features of DataFrame in Spark are: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i.	DataFrame is a distributed collection of data organized in named column. It is equivalent to the table in RDBMS.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ii.	It can deal with both structured and unstructured data formats. For Example Avro, CSV, elastic search, and Cassandra. It also deals with storage systems </a:t>
            </a:r>
            <a:r>
              <a:rPr lang="en-GB" sz="1500" u="sng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HDFS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, HIVE tables, MySQL, etc.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iii.	Catalyst supports optimization. It has general libraries to represent trees. DataFrame uses Catalyst tree transformation in four phases: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man Old Style"/>
              <a:buChar char="○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Bookman Old Style"/>
                <a:ea typeface="Bookman Old Style"/>
                <a:cs typeface="Bookman Old Style"/>
                <a:sym typeface="Bookman Old Style"/>
              </a:rPr>
              <a:t>Analyze logical plan to solve references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highlight>
                <a:srgbClr val="FFFFFF"/>
              </a:highlight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500" y="218625"/>
            <a:ext cx="667800" cy="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1003</Words>
  <Application>Microsoft Office PowerPoint</Application>
  <PresentationFormat>On-screen Show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Amatic SC</vt:lpstr>
      <vt:lpstr>Arial</vt:lpstr>
      <vt:lpstr>Bookman Old Style</vt:lpstr>
      <vt:lpstr>Georgia</vt:lpstr>
      <vt:lpstr>Source Code Pro</vt:lpstr>
      <vt:lpstr>Beach Day</vt:lpstr>
      <vt:lpstr>SPARK</vt:lpstr>
      <vt:lpstr>CONTENTS</vt:lpstr>
      <vt:lpstr>Introduction to DataFrames</vt:lpstr>
      <vt:lpstr>PowerPoint Presentation</vt:lpstr>
      <vt:lpstr>PowerPoint Presentation</vt:lpstr>
      <vt:lpstr>Why Dataframe?</vt:lpstr>
      <vt:lpstr>PowerPoint Presentation</vt:lpstr>
      <vt:lpstr>Features of DataFrame</vt:lpstr>
      <vt:lpstr>PowerPoint Presentation</vt:lpstr>
      <vt:lpstr>PowerPoint Presentation</vt:lpstr>
      <vt:lpstr>PowerPoint Presentation</vt:lpstr>
      <vt:lpstr>Entry Point: SparkSession</vt:lpstr>
      <vt:lpstr>PowerPoint Presentation</vt:lpstr>
      <vt:lpstr>Creating DataFrames</vt:lpstr>
      <vt:lpstr>PowerPoint Presentation</vt:lpstr>
      <vt:lpstr>PowerPoint Presentation</vt:lpstr>
      <vt:lpstr>Limitations of DataFrame</vt:lpstr>
      <vt:lpstr>Conclusion</vt:lpstr>
      <vt:lpstr>END OF SESSION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cp:lastModifiedBy>BHARATH KUMAR</cp:lastModifiedBy>
  <cp:revision>2</cp:revision>
  <dcterms:modified xsi:type="dcterms:W3CDTF">2021-08-11T06:36:27Z</dcterms:modified>
</cp:coreProperties>
</file>