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51e967d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e51e967d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1e967d6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1e967d6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1e967d6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1e967d6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1e967d6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1e967d6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51e967d62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51e967d62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1e967d62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1e967d62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1e967d6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1e967d6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1e967d62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51e967d62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1e967d6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1e967d6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1e967d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1e967d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51e967d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51e967d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1e967d62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1e967d62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1e967d6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1e967d6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1e967d6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1e967d6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1e967d6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1e967d6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1e967d6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1e967d6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1e967d6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1e967d6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1e967d6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1e967d6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50424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94" y="392150"/>
            <a:ext cx="3466682" cy="2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Parquet Files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8675"/>
            <a:ext cx="85206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Parquet is a columnar format, supported by many data processing systems.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advantages of having a columnar storage are as follows −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Columnar storage limits IO operations.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Columnar storage can fetch specific columns that you need to access.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Columnar storage consumes less space.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40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Columnar storage gives better-summarized data and follows type-specific encoding.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4294967295" type="body"/>
          </p:nvPr>
        </p:nvSpPr>
        <p:spPr>
          <a:xfrm>
            <a:off x="311700" y="805600"/>
            <a:ext cx="8520600" cy="3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 SQL provides support for both reading and writing parquet files that automatically capture the schema of the original data. Like JSON datasets, parquet files follow the same procedure.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Let’s take another look at the same example of employee record data named employee.parquet placed in the same directory where spark-shell is running.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Given data 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 not bother about converting the input data of employee records into parquet format.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use the following commands that convert the RDD data into Parquet file.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Place the employee.json document, which we have used as the input file in our previous examples.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925" y="3113727"/>
            <a:ext cx="5896150" cy="10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4294967295" type="body"/>
          </p:nvPr>
        </p:nvSpPr>
        <p:spPr>
          <a:xfrm>
            <a:off x="311700" y="235475"/>
            <a:ext cx="8520600" cy="4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is not possible to show you the parquet file.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is a directory structure, which you can find in the current directory.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If you want to see the directory and file structure, use the following command.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following commands are used for reading, registering into table, and applying some queries on it.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25" y="1824052"/>
            <a:ext cx="2283825" cy="17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Open Spark Shell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Start the Spark shell using following example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SQLContext Object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Generate SQLContext using the following command. Here, sc means SparkContext object.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25400" rtl="0" algn="just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863" y="1530800"/>
            <a:ext cx="1344275" cy="3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713" y="4022225"/>
            <a:ext cx="6056583" cy="3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Read Input from Text File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an RDD DataFrame by reading a data from the parquet file named employee.parquet using the following statement.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Store the DataFrame into the Table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 the following command for storing the DataFrame data into a table named employee. After this command, we can apply all types of SQL statements into it.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75" y="1859100"/>
            <a:ext cx="5944250" cy="3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25" y="3990875"/>
            <a:ext cx="4036943" cy="3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employee table is ready.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Let us now pass some SQL queries on the table using the method SQLContext.sql().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Select Query on DataFrame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 the following command for selecting all records from the employee table.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Here, we use the variable allrecords for capturing all records data.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display those records, call show() method on it.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50" y="3631450"/>
            <a:ext cx="58339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see the result data of allrecords DataFrame, use the following command.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Output</a:t>
            </a:r>
            <a:endParaRPr b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902" y="1179625"/>
            <a:ext cx="2516200" cy="4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363" y="2405825"/>
            <a:ext cx="2193275" cy="22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90250" y="526350"/>
            <a:ext cx="804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END OF SESSION 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Q&amp;A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Working with JSON Datasets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Working with Parquet Files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JSON Datasets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 SQL can automatically capture the schema of a JSON dataset and load it as a DataFrame.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conversion can be done using SQLContext.read.json() on either an RDD of String or a JSON file.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 SQL provides an option for querying JSON data along with auto-capturing of JSON schemas for both reading and writing data.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 SQL understands the nested fields in JSON data and allows users to directly access these fields without any explicit transformations.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Let us consider an example of employee records in a text file named employee.json. Use the following commands to create a DataFrame (df).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Read a JSON document named employee.json with the following content and generate a table based on the schema in the JSON document.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employee.json − Place this file into the directory where the current scala&gt; pointer is located.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3231213"/>
            <a:ext cx="42195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Let us perform some Data Frame operations on given data.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DataFrame Operations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DataFrame provides a domain-specific language for structured data manipulation. Here we include some basic examples of structured data processing using DataFrames.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Follow the steps given below to perform DataFrame operations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Read JSON Document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First of all, we have to read the JSON document. Based on that, generate a DataFrame named dfs.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 the following command to read the JSON document named employee.json containing the fields − id, name, and age. It creates a DataFrame named dfs.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88" y="2920950"/>
            <a:ext cx="5933025" cy="4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Output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field names are automatically taken from employee.json.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Use printSchema Method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If you want to see the Structure (Schema) of the DataFrame, then use the following command.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538700"/>
            <a:ext cx="7991475" cy="4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188" y="3576400"/>
            <a:ext cx="2239650" cy="3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body"/>
          </p:nvPr>
        </p:nvSpPr>
        <p:spPr>
          <a:xfrm>
            <a:off x="311700" y="371675"/>
            <a:ext cx="85206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Output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Show the data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you want to show the data in the DataFrame, then use the following command.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465" y="845578"/>
            <a:ext cx="3811075" cy="1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063" y="3383550"/>
            <a:ext cx="1913875" cy="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4294967295" type="body"/>
          </p:nvPr>
        </p:nvSpPr>
        <p:spPr>
          <a:xfrm>
            <a:off x="311700" y="247875"/>
            <a:ext cx="8520600" cy="4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Output 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You can see the employee data in a tabular format.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Then we can run different SQL statements in it. Users can migrate data into JSON format with minimal effort, regardless of the origin of the data source.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1295238"/>
            <a:ext cx="2680200" cy="23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