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3fc63e1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3fc63e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3f53290f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3f53290f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3fc63e1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3fc63e1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3f53290f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3f53290f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3fc63e1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3fc63e1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3f53290f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3f53290f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3f53290f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3f53290f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3f53290f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3f53290f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3f53290f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3f53290f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3f53290f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3f53290f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3f53290f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3f53290f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3f53290f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3f53290f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3f53290f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3f53290f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Data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Jones &amp; Holden Nichols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Relating the Output…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2663550" y="1423050"/>
            <a:ext cx="3275400" cy="32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</a:rPr>
              <a:t>Average user rating sorted by year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/>
              <a:t>Can determine the general mood of the public towards the movies released that year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</a:rPr>
              <a:t>Data validation step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/>
              <a:t>While 1995 may appear to have been the best year for movies, a closer look reveals that only 3 ratings were given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</a:rPr>
              <a:t>What this means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/>
              <a:t>We cannot make assertions about 1995, but we can speculate about causes for average ratings on a per year basis for others</a:t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804" y="1257775"/>
            <a:ext cx="1130575" cy="35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4826" y="1224875"/>
            <a:ext cx="1915700" cy="36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725" y="1200325"/>
            <a:ext cx="1981600" cy="37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50" y="1200325"/>
            <a:ext cx="1949875" cy="37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Output…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2140925" y="2521300"/>
            <a:ext cx="1915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userid, AVG(rating) from ratings GROUP BY userid ORDER BY userid limit 25;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3325225" y="816500"/>
            <a:ext cx="50436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are the rating averages for specific users?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6190725" y="2521300"/>
            <a:ext cx="211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SELECT userid, AVG(rating) from ratings HAVING AVG(rating) &lt; 3.6 GROUP BY userid ORDER BY userid limit 25;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725" y="1200325"/>
            <a:ext cx="1981600" cy="37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50" y="1200325"/>
            <a:ext cx="1949875" cy="37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Relating the Output…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1838675" y="1314025"/>
            <a:ext cx="2599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Display of users and their average rating score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Limited to first 25 users, due to over 162 thousand users.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Utilize information to remove biased users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Identify users that are outliers in the data and remove them to limit positive or negative bias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5693700" y="1314025"/>
            <a:ext cx="25992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Display of users with removal of “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positive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bias”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Arbitrarily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used 3.6 as the cutoff for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positive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bias. True deviation point could be calculated by further look into distribution of scores.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Things of note when removing bias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Ensure that the removal of a user is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genuinely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biased. With current approach, one could potentially remove users without bias that have only rated highly rated movies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connection…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5215650" y="1647800"/>
            <a:ext cx="3109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code was written to execute queries through an established Hive connection and display the output to the Scala terminal.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purposes of this project we have this “hard-coded”, but it is flexible enough to function with a wide variety of queries.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example of the output from the Scala program is shown for reference.</a:t>
            </a:r>
            <a:endParaRPr/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0" y="1368650"/>
            <a:ext cx="4773926" cy="34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225" y="1368650"/>
            <a:ext cx="3736725" cy="2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Conclusions/Closing</a:t>
            </a:r>
            <a:endParaRPr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819150" y="1800200"/>
            <a:ext cx="7505700" cy="25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275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68"/>
              <a:buChar char="●"/>
            </a:pPr>
            <a:r>
              <a:rPr lang="en" sz="1167"/>
              <a:t>We can determine the most popular movies by looking at a the highest user ratings above a certain view threshold</a:t>
            </a:r>
            <a:endParaRPr sz="1167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67"/>
          </a:p>
          <a:p>
            <a:pPr indent="-30275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68"/>
              <a:buChar char="●"/>
            </a:pPr>
            <a:r>
              <a:rPr lang="en" sz="1167"/>
              <a:t>There is a high disposition towards rating a movie 4.0 / 5.0, with general bias towards higher scores</a:t>
            </a:r>
            <a:endParaRPr sz="1167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67"/>
          </a:p>
          <a:p>
            <a:pPr indent="-30275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68"/>
              <a:buChar char="●"/>
            </a:pPr>
            <a:r>
              <a:rPr lang="en" sz="1167"/>
              <a:t>Average user ratings per year can fluctuate according to events during that year, but early 2000’s seemed to be a rough patch for movies based on user reviews </a:t>
            </a:r>
            <a:endParaRPr sz="1167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67"/>
          </a:p>
          <a:p>
            <a:pPr indent="-30275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68"/>
              <a:buChar char="●"/>
            </a:pPr>
            <a:r>
              <a:rPr lang="en" sz="1167"/>
              <a:t>Some users may have individual high or low biases for rating movies, so it may be beneficial to discount outliers</a:t>
            </a:r>
            <a:endParaRPr sz="116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98100" y="667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we have…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98100" y="1279700"/>
            <a:ext cx="77478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65"/>
              <a:t>4 tables: Links, Movies, Ratings, Tags</a:t>
            </a:r>
            <a:endParaRPr sz="65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65"/>
              <a:t>9 Unique Columns: movieID, imbdId, tmdbId, userId, rating, timestamp, tag, title, genres</a:t>
            </a:r>
            <a:endParaRPr sz="65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65"/>
              <a:t>Number of Movies in database: 62,424		Users in database: 162,542</a:t>
            </a:r>
            <a:endParaRPr sz="65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3078300" y="2664700"/>
            <a:ext cx="27453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Database Structure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1554825" y="3293750"/>
            <a:ext cx="156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Links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movieId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imbdId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tmdbId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3078300" y="3293750"/>
            <a:ext cx="149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movieId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title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genres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4572000" y="3262250"/>
            <a:ext cx="163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Ratings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movieId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timestamp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6209400" y="3262250"/>
            <a:ext cx="163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movieId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timestamp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679550" y="644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Team’s Task…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19150" y="1598950"/>
            <a:ext cx="75057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Analyze</a:t>
            </a:r>
            <a:r>
              <a:rPr lang="en" sz="1500"/>
              <a:t> and Display Data related to the given data via query construction.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Our project focus </a:t>
            </a:r>
            <a:r>
              <a:rPr lang="en" sz="1500"/>
              <a:t>oriented</a:t>
            </a:r>
            <a:r>
              <a:rPr lang="en" sz="1500"/>
              <a:t> around </a:t>
            </a:r>
            <a:r>
              <a:rPr lang="en" sz="1500"/>
              <a:t>specific</a:t>
            </a:r>
            <a:r>
              <a:rPr lang="en" sz="1500"/>
              <a:t> analysis of ratings within the dataset and how it relates with other values within the database.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questions we asked ourselves to find relationships between ratings and the rest of the data were: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819150" y="3210225"/>
            <a:ext cx="146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are the Top 25 rated movies having at least 50 views?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2742150" y="3210225"/>
            <a:ext cx="1465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is the most popular rating and how are ratings distributed across the dataset?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741350" y="3210225"/>
            <a:ext cx="14658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the average rating for movies given a certain year?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664350" y="3210225"/>
            <a:ext cx="14658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are the rating averages for specific users?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647400" y="630375"/>
            <a:ext cx="7677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Queries used…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562200" y="1237575"/>
            <a:ext cx="2004900" cy="32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</a:rPr>
              <a:t>What are the Top 25 rated movies having at least 50 views?</a:t>
            </a:r>
            <a:endParaRPr sz="9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</a:rPr>
              <a:t>SELECT movies.title AS Titles, COUNT(ratings.movieid) AS Views, AVG(ratings.rating) AS Avg_Score FROM ratings, movies WHERE movies.movieid = ratings.movieid GROUP BY ratings.movieid, title HAVING COUNT(ratings.movieid) &gt; 50 ORDER BY AVG(ratings.rating) DESC limit 25;</a:t>
            </a:r>
            <a:endParaRPr sz="9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2567100" y="1237425"/>
            <a:ext cx="2004900" cy="32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</a:rPr>
              <a:t>What is the most popular rating and how are ratings distributed across the dataset?</a:t>
            </a:r>
            <a:endParaRPr sz="9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</a:rPr>
              <a:t>SELECT rating, COUNT(rating) AS Times_Chosen FROM ratings GROUP BY rating ORDER BY Times_Chosen DESC;</a:t>
            </a:r>
            <a:endParaRPr sz="9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4572000" y="1237325"/>
            <a:ext cx="2004900" cy="32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50"/>
              <a:t>What is the average rating for movies given a certain year?</a:t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950"/>
              <a:t>SELECT from_unixtime(unixtimestamp, 'yyyy') AS year, AVG(rating) AS average_rating FROM ratings GROUP BY from_unixtime(unixtimestamp, 'yyyy') ORDER BY AVG(rating) DESC;</a:t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950"/>
              <a:t>SELECT from_unixtime(unixtimestamp, 'yyyy') AS year, AVG(rating) AS average, COUNT(from_unixtime(unixtimestamp, 'yyyy')) AS Votes FROM ratings GROUP BY from_unixtime(unixtimestamp, 'yyyy') ORDER BY AVG(rating) DESC;</a:t>
            </a:r>
            <a:endParaRPr sz="950"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6576900" y="1237425"/>
            <a:ext cx="2004900" cy="32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What are the rating averages for specific users?</a:t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/>
              <a:t>SELECT userid, AVG(rating) from ratings GROUP BY userid ORDER BY userid limit 25;</a:t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50"/>
              <a:t>SELECT userid, AVG(rating) from ratings HAVING AVG(rating) &lt; 3.6 GROUP BY userid ORDER BY userid limit 25;</a:t>
            </a:r>
            <a:endParaRPr sz="9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Output…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3683700" y="936250"/>
            <a:ext cx="42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What are the Top 25 rated movies having at least 50 views?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5752725" y="1731150"/>
            <a:ext cx="2697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SELECT movies.title AS Titles, COUNT(ratings.movieid) AS Views, AVG(ratings.rating) AS Avg_Score FROM ratings, movies WHERE movies.movieid = ratings.movieid GROUP BY ratings.movieid, title HAVING COUNT(ratings.movieid) &gt; 50 ORDER BY AVG(ratings.rating) DESC limit 25;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49" y="1305550"/>
            <a:ext cx="5215975" cy="34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Relating the Output…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5682400" y="1643175"/>
            <a:ext cx="3160500" cy="22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</a:rPr>
              <a:t>Highest rated movies with at least 50 ratings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/>
              <a:t>Cut out most outliers by specifying minimum view count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</a:rPr>
              <a:t>Useful to make predictions or decisions about future releases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/>
              <a:t>See the reach of a movie as well as its general reception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00" y="1303600"/>
            <a:ext cx="5207399" cy="34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Output…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4492725" y="2504925"/>
            <a:ext cx="38760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SELECT rating, COUNT(rating) AS Times_Chosen FROM ratings GROUP BY rating ORDER BY Times_Chosen DESC;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3325225" y="816500"/>
            <a:ext cx="5043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What is the most popular rating and how are ratings distributed across the dataset?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32300"/>
            <a:ext cx="3673575" cy="33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Relating the Output…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96075"/>
            <a:ext cx="3673575" cy="33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4492725" y="1647800"/>
            <a:ext cx="40536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Highest rating selection &amp; rating scale median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 is most popular rating, 2.5 is the median on the scale but is in the lower half of popularity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Correlational Evidence to support statements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“Movies are usually better than the average perception of a movie”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“There is a positive bias towards movies for those that rate movies”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Output…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2456200" y="1313775"/>
            <a:ext cx="1915800" cy="17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000"/>
              <a:t>SELECT from_unixtime(unixtimestamp, 'yyyy') AS year, AVG(rating) AS average_rating FROM ratings GROUP BY from_unixtime(unixtimestamp, 'yyyy') ORDER BY AVG(rating) DESC;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3325225" y="816500"/>
            <a:ext cx="50436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the average rating for movies given a certain year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4320350" y="3041375"/>
            <a:ext cx="2117100" cy="15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SELECT from_unixtime (unixtimestamp, 'yyyy') AS year AVG(rating) AS average, COUNT(from_unixtime(unixtimestamp, 'yyyy')) AS Votes FROM ratings GROUP BY from_unixtime(unixtimestamp, 'yyyy') ORDER BY AVG(rating) DESC;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804" y="1257775"/>
            <a:ext cx="1130575" cy="35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351" y="1224100"/>
            <a:ext cx="1915700" cy="36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