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0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633C-6927-4F4E-AB7D-49A797EDBE4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95B3-3541-455E-9ABD-729C632D2F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633C-6927-4F4E-AB7D-49A797EDBE4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95B3-3541-455E-9ABD-729C632D2F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633C-6927-4F4E-AB7D-49A797EDBE4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95B3-3541-455E-9ABD-729C632D2F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633C-6927-4F4E-AB7D-49A797EDBE4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95B3-3541-455E-9ABD-729C632D2F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633C-6927-4F4E-AB7D-49A797EDBE4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95B3-3541-455E-9ABD-729C632D2F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633C-6927-4F4E-AB7D-49A797EDBE4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95B3-3541-455E-9ABD-729C632D2F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633C-6927-4F4E-AB7D-49A797EDBE4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95B3-3541-455E-9ABD-729C632D2F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633C-6927-4F4E-AB7D-49A797EDBE4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95B3-3541-455E-9ABD-729C632D2F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633C-6927-4F4E-AB7D-49A797EDBE4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95B3-3541-455E-9ABD-729C632D2F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633C-6927-4F4E-AB7D-49A797EDBE4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95B3-3541-455E-9ABD-729C632D2F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633C-6927-4F4E-AB7D-49A797EDBE4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95B3-3541-455E-9ABD-729C632D2F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633C-6927-4F4E-AB7D-49A797EDBE4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95B3-3541-455E-9ABD-729C632D2FD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7660"/>
            <a:ext cx="10515600" cy="2687564"/>
          </a:xfrm>
        </p:spPr>
        <p:txBody>
          <a:bodyPr>
            <a:normAutofit fontScale="90000"/>
          </a:bodyPr>
          <a:lstStyle/>
          <a:p>
            <a:r>
              <a:rPr lang="en-GB" sz="9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CREDIT CARD</a:t>
            </a:r>
            <a:r>
              <a:rPr lang="en-GB" sz="9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PosteramaText-Bold"/>
              </a:rPr>
              <a:t> </a:t>
            </a:r>
            <a:br>
              <a:rPr lang="en-GB" sz="60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GB" sz="60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 Narrow" panose="020B0606020202030204" pitchFamily="34" charset="0"/>
              </a:rPr>
              <a:t>WEEKLY </a:t>
            </a:r>
            <a:br>
              <a:rPr lang="en-GB" sz="60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GB" sz="60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 Narrow" panose="020B0606020202030204" pitchFamily="34" charset="0"/>
              </a:rPr>
              <a:t>STATUS REPORT</a:t>
            </a:r>
            <a:endParaRPr lang="en-IN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1098" y="4572303"/>
            <a:ext cx="1571429" cy="1342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Project Objective :</a:t>
            </a:r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To develop a comprehensive credit 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card weekly dashboard that 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provides real-time insights into key 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performance metrics and trends, 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enabling stakeholders to monitor 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and </a:t>
            </a:r>
            <a:r>
              <a:rPr lang="en-GB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analyze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 credit card operations 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effectively.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0245" y="365125"/>
            <a:ext cx="3783618" cy="51447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572" y="226095"/>
            <a:ext cx="9144000" cy="63679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Project Insights- Week 53 (31st Dec) </a:t>
            </a: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572" y="1197735"/>
            <a:ext cx="9388698" cy="4868214"/>
          </a:xfrm>
        </p:spPr>
        <p:txBody>
          <a:bodyPr>
            <a:noAutofit/>
          </a:bodyPr>
          <a:lstStyle/>
          <a:p>
            <a:pPr algn="l"/>
            <a:r>
              <a:rPr lang="en-GB" sz="200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WoW change: </a:t>
            </a:r>
            <a:endParaRPr lang="en-GB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Revenue increased by 28.8%, </a:t>
            </a:r>
            <a:endParaRPr lang="en-GB" sz="16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Total Transaction Amt &amp; Count increased by 35% &amp; 3% </a:t>
            </a:r>
            <a:endParaRPr lang="en-GB" sz="16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Customer count increased by 12% </a:t>
            </a:r>
            <a:endParaRPr lang="en-GB" sz="16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b="1" dirty="0">
                <a:solidFill>
                  <a:srgbClr val="00B0F0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Overview YTD: </a:t>
            </a:r>
            <a:endParaRPr lang="en-GB" sz="2000" b="1" dirty="0">
              <a:solidFill>
                <a:srgbClr val="00B0F0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Overall revenue is 57M </a:t>
            </a:r>
            <a:endParaRPr lang="en-GB" sz="16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Total interest is 8M </a:t>
            </a:r>
            <a:endParaRPr lang="en-GB" sz="16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Total transaction amount is 46M </a:t>
            </a:r>
            <a:endParaRPr lang="en-GB" sz="16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Male customers are contributing more in revenue 31M, female 26M </a:t>
            </a:r>
            <a:endParaRPr lang="en-GB" sz="16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Blue &amp; Silver credit card are contributing to 93% of overall </a:t>
            </a:r>
            <a:endParaRPr lang="en-GB" sz="16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transactions </a:t>
            </a:r>
            <a:endParaRPr lang="en-GB" sz="16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TX, NY &amp; CA is contributing to 68% </a:t>
            </a:r>
            <a:endParaRPr lang="en-GB" sz="16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Overall Activation rate is 57.5% </a:t>
            </a:r>
            <a:endParaRPr lang="en-GB" sz="16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Overall Delinquent rate is 6.06%</a:t>
            </a:r>
            <a:r>
              <a:rPr lang="en-GB" sz="1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endParaRPr lang="en-IN" sz="1600" dirty="0">
              <a:solidFill>
                <a:schemeClr val="accent1">
                  <a:lumMod val="40000"/>
                  <a:lumOff val="60000"/>
                </a:schemeClr>
              </a:solidFill>
              <a:latin typeface="Aptos" panose="020B0004020202020204" pitchFamily="34" charset="0"/>
            </a:endParaRPr>
          </a:p>
          <a:p>
            <a:pPr algn="l"/>
            <a:endParaRPr lang="en-IN" sz="1600" dirty="0">
              <a:latin typeface="Aptos" panose="020B00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9175" y="1030954"/>
            <a:ext cx="4364613" cy="5034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74" y="-24162"/>
            <a:ext cx="12020879" cy="68821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09" y="2534"/>
            <a:ext cx="12196509" cy="6855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779</Words>
  <Application>WPS Presentation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PosteramaText-Bold</vt:lpstr>
      <vt:lpstr>Segoe Print</vt:lpstr>
      <vt:lpstr>Arial Narrow</vt:lpstr>
      <vt:lpstr>Arial Black</vt:lpstr>
      <vt:lpstr>Calibri</vt:lpstr>
      <vt:lpstr>Aptos</vt:lpstr>
      <vt:lpstr>Calibri Light</vt:lpstr>
      <vt:lpstr>Microsoft YaHei</vt:lpstr>
      <vt:lpstr>Arial Unicode MS</vt:lpstr>
      <vt:lpstr>Bahnschrift SemiLight Condensed</vt:lpstr>
      <vt:lpstr>Office Theme</vt:lpstr>
      <vt:lpstr>CREDIT CARD  WEEKLY  STATUS REPORT</vt:lpstr>
      <vt:lpstr>Project Objective :</vt:lpstr>
      <vt:lpstr>Project Insights- Week 53 (31st Dec)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kajal drsk</dc:creator>
  <cp:lastModifiedBy>hp</cp:lastModifiedBy>
  <cp:revision>2</cp:revision>
  <dcterms:created xsi:type="dcterms:W3CDTF">2024-07-23T05:20:00Z</dcterms:created>
  <dcterms:modified xsi:type="dcterms:W3CDTF">2024-07-23T05:59:07Z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5DFA169227214B759BF56579D35FDBD3_12</vt:lpwstr>
  </property>
  <property fmtid="{D5CDD505-2E9C-101B-9397-08002B2CF9AE}" pid="3" name="KSOProductBuildVer">
    <vt:lpwstr>1033-12.2.0.17153</vt:lpwstr>
  </property>
</Properties>
</file>