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7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1" r:id="rId9"/>
    <p:sldId id="278" r:id="rId10"/>
    <p:sldId id="263" r:id="rId11"/>
    <p:sldId id="279" r:id="rId12"/>
    <p:sldId id="280" r:id="rId13"/>
    <p:sldId id="276" r:id="rId14"/>
    <p:sldId id="270" r:id="rId1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Lato" panose="020F0502020204030203" pitchFamily="34" charset="0"/>
      <p:regular r:id="rId21"/>
      <p:bold r:id="rId22"/>
      <p:italic r:id="rId23"/>
      <p:boldItalic r:id="rId24"/>
    </p:embeddedFont>
    <p:embeddedFont>
      <p:font typeface="Merriweather" panose="00000500000000000000" pitchFamily="2" charset="0"/>
      <p:regular r:id="rId25"/>
      <p:bold r:id="rId26"/>
      <p:italic r:id="rId27"/>
      <p:boldItalic r:id="rId28"/>
    </p:embeddedFont>
    <p:embeddedFont>
      <p:font typeface="Trebuchet MS" panose="020B0603020202020204" pitchFamily="34" charset="0"/>
      <p:regular r:id="rId29"/>
      <p:bold r:id="rId30"/>
      <p:italic r:id="rId31"/>
      <p:boldItalic r:id="rId32"/>
    </p:embeddedFont>
    <p:embeddedFont>
      <p:font typeface="Wingdings 3" panose="05040102010807070707" pitchFamily="18" charset="2"/>
      <p:regular r:id="rId3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font" Target="fonts/font17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bd4f78c37f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bd4f78c37f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bd4f78c37f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bd4f78c37f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bd4f78c37f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bd4f78c37f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bd4f78c37f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bd4f78c37f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bd4f78c37f_0_6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bd4f78c37f_0_6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bd4f78c37f_0_6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bd4f78c37f_0_6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bd4f78c37f_0_6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bd4f78c37f_0_6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bd4f78c37f_0_7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bd4f78c37f_0_7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pPr/>
              <a:t>5/30/2022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69582010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pPr/>
              <a:t>5/30/2022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43721511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pPr/>
              <a:t>5/30/2022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 dirty="0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3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2735080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pPr/>
              <a:t>5/30/2022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65841227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pPr/>
              <a:t>5/30/2022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 dirty="0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4679653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pPr/>
              <a:t>5/30/2022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3376996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pPr/>
              <a:t>5/30/2022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275077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pPr/>
              <a:t>5/30/2022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373324639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787423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56590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pPr/>
              <a:t>5/30/2022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75296428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822A4-8DA6-4447-9B1F-C5DB58435268}" type="datetimeFigureOut">
              <a:rPr lang="en-US" smtClean="0"/>
              <a:pPr/>
              <a:t>5/30/2022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06787696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pPr/>
              <a:t>5/30/2022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29936707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pPr/>
              <a:t>5/30/2022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51606561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pPr/>
              <a:t>5/30/2022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79868162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pPr/>
              <a:t>5/30/2022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861485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pPr/>
              <a:t>5/30/2022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36969463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pPr/>
              <a:t>5/30/2022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03585928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4C608-40B1-4030-A28D-5B74BC98ADCE}" type="datetimeFigureOut">
              <a:rPr lang="en-US" smtClean="0"/>
              <a:pPr/>
              <a:t>5/30/2022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318500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  <p:sldLayoutId id="2147483725" r:id="rId18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1302466" y="598041"/>
            <a:ext cx="5234646" cy="7386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/>
              <a:t>           PAWS</a:t>
            </a:r>
            <a:endParaRPr sz="3600" b="1" dirty="0"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4423397" y="2232169"/>
            <a:ext cx="3470700" cy="162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5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5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5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/>
              <a:t>Presented By:</a:t>
            </a:r>
            <a:endParaRPr sz="15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/>
              <a:t>Kumar Sanskar (191500418)</a:t>
            </a:r>
            <a:endParaRPr sz="15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/>
              <a:t>Goldi Maurya   (191500306)</a:t>
            </a:r>
            <a:endParaRPr sz="15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>
            <a:spLocks noGrp="1"/>
          </p:cNvSpPr>
          <p:nvPr>
            <p:ph type="title"/>
          </p:nvPr>
        </p:nvSpPr>
        <p:spPr>
          <a:xfrm>
            <a:off x="1429924" y="382772"/>
            <a:ext cx="5276100" cy="9179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8100" lvl="0" algn="l" rtl="0">
              <a:spcBef>
                <a:spcPts val="0"/>
              </a:spcBef>
              <a:spcAft>
                <a:spcPts val="0"/>
              </a:spcAft>
              <a:buSzPts val="3000"/>
            </a:pPr>
            <a:r>
              <a:rPr lang="en-US" sz="3000" b="1" dirty="0"/>
              <a:t>2.Login Page</a:t>
            </a:r>
            <a:endParaRPr sz="30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C8B198-3D97-3FB1-560A-C61D151CE9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832" y="1141336"/>
            <a:ext cx="6606363" cy="361939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431C2F4-3E4E-4A67-2DF1-6B61197F3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149" y="1173602"/>
            <a:ext cx="6632592" cy="329248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B9FFD6B-3ECB-18AD-E4E2-652C9A6B760C}"/>
              </a:ext>
            </a:extLst>
          </p:cNvPr>
          <p:cNvSpPr txBox="1"/>
          <p:nvPr/>
        </p:nvSpPr>
        <p:spPr>
          <a:xfrm>
            <a:off x="1630325" y="208739"/>
            <a:ext cx="45790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A</a:t>
            </a:r>
            <a:r>
              <a:rPr lang="en" b="1" dirty="0"/>
              <a:t>ccount details (pet details)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8826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7ADBEFC-2BAC-B255-DE16-4FBC62B4C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455" y="1448019"/>
            <a:ext cx="6102972" cy="30460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E3ABB61-9E1D-3A25-66CE-54268FFEC8F6}"/>
              </a:ext>
            </a:extLst>
          </p:cNvPr>
          <p:cNvSpPr txBox="1"/>
          <p:nvPr/>
        </p:nvSpPr>
        <p:spPr>
          <a:xfrm>
            <a:off x="1828800" y="350506"/>
            <a:ext cx="45790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b="1" dirty="0"/>
              <a:t> </a:t>
            </a:r>
            <a:r>
              <a:rPr lang="en" b="1" dirty="0"/>
              <a:t>pet profile Page with chating system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8701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C5B1BE1-FD06-33FD-4FDB-C10DFEB9A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10" y="1680226"/>
            <a:ext cx="6588406" cy="3097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F28D9C9-2E3D-F449-5AF5-AEFE00408DD5}"/>
              </a:ext>
            </a:extLst>
          </p:cNvPr>
          <p:cNvSpPr txBox="1"/>
          <p:nvPr/>
        </p:nvSpPr>
        <p:spPr>
          <a:xfrm>
            <a:off x="1587795" y="478097"/>
            <a:ext cx="45790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b="1" dirty="0"/>
              <a:t>Atals DataBase with account and chat details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6009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7"/>
          <p:cNvSpPr txBox="1">
            <a:spLocks noGrp="1"/>
          </p:cNvSpPr>
          <p:nvPr>
            <p:ph type="ctrTitle"/>
          </p:nvPr>
        </p:nvSpPr>
        <p:spPr>
          <a:xfrm>
            <a:off x="1938002" y="1641203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Thank You!!!</a:t>
            </a:r>
            <a:endParaRPr sz="5000" dirty="0"/>
          </a:p>
        </p:txBody>
      </p:sp>
      <p:sp>
        <p:nvSpPr>
          <p:cNvPr id="218" name="Google Shape;218;p27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706450"/>
            <a:ext cx="7038900" cy="10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OUTLINE</a:t>
            </a:r>
            <a:endParaRPr sz="3800" dirty="0"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297500" y="2069800"/>
            <a:ext cx="7038900" cy="15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 dirty="0"/>
              <a:t>About the Project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 dirty="0"/>
              <a:t>Objective 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 dirty="0"/>
              <a:t>Requirements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 dirty="0"/>
              <a:t>Snapshots from the website</a:t>
            </a:r>
            <a:endParaRPr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886375" y="274103"/>
            <a:ext cx="7038900" cy="95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ABOUT THE PROJECT</a:t>
            </a:r>
            <a:endParaRPr sz="3200" dirty="0"/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346466" y="924601"/>
            <a:ext cx="7258493" cy="44656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228600">
              <a:lnSpc>
                <a:spcPct val="106000"/>
              </a:lnSpc>
              <a:buFont typeface="Wingdings" panose="05000000000000000000" pitchFamily="2" charset="2"/>
              <a:buChar char="v"/>
            </a:pPr>
            <a:r>
              <a:rPr lang="en-US" sz="1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purpose of this project is to build a web application program to reduce manual work of managing pet store and adoption as well as taking care of you pet while you are away. </a:t>
            </a:r>
          </a:p>
          <a:p>
            <a:pPr marL="228600">
              <a:lnSpc>
                <a:spcPct val="106000"/>
              </a:lnSpc>
              <a:buFont typeface="Wingdings" panose="05000000000000000000" pitchFamily="2" charset="2"/>
              <a:buChar char="v"/>
            </a:pPr>
            <a:r>
              <a:rPr lang="en-IN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software contains 3 </a:t>
            </a:r>
            <a:r>
              <a:rPr lang="en-IN" sz="16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page </a:t>
            </a:r>
            <a:r>
              <a:rPr lang="en-IN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1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>
              <a:lnSpc>
                <a:spcPct val="106000"/>
              </a:lnSpc>
              <a:buFont typeface="Wingdings" panose="05000000000000000000" pitchFamily="2" charset="2"/>
              <a:buChar char="v"/>
            </a:pPr>
            <a:r>
              <a:rPr lang="en-IN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>
              <a:lnSpc>
                <a:spcPct val="106000"/>
              </a:lnSpc>
              <a:buFont typeface="Wingdings" panose="05000000000000000000" pitchFamily="2" charset="2"/>
              <a:buChar char="v"/>
            </a:pPr>
            <a:r>
              <a:rPr lang="en-IN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1: Landing Page </a:t>
            </a:r>
            <a:r>
              <a:rPr lang="en-IN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</a:p>
          <a:p>
            <a:pPr marL="0" indent="0">
              <a:lnSpc>
                <a:spcPct val="106000"/>
              </a:lnSpc>
              <a:buNone/>
            </a:pPr>
            <a:r>
              <a:rPr lang="en-IN" sz="1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▪ Create account </a:t>
            </a:r>
          </a:p>
          <a:p>
            <a:pPr marL="0" indent="0">
              <a:lnSpc>
                <a:spcPct val="106000"/>
              </a:lnSpc>
              <a:buNone/>
            </a:pP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              ▪ After creating account, it redirects to onboarding page</a:t>
            </a:r>
            <a:endParaRPr lang="en-IN" sz="11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6000"/>
              </a:lnSpc>
              <a:buNone/>
            </a:pPr>
            <a:endParaRPr lang="en-IN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>
              <a:lnSpc>
                <a:spcPct val="106000"/>
              </a:lnSpc>
              <a:buFont typeface="Wingdings" panose="05000000000000000000" pitchFamily="2" charset="2"/>
              <a:buChar char="v"/>
            </a:pPr>
            <a:r>
              <a:rPr lang="en-IN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2:</a:t>
            </a:r>
            <a:r>
              <a:rPr lang="en-IN" sz="15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User Profile </a:t>
            </a:r>
            <a:r>
              <a:rPr lang="en-IN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</a:p>
          <a:p>
            <a:pPr marL="0" indent="0">
              <a:lnSpc>
                <a:spcPct val="106000"/>
              </a:lnSpc>
              <a:buNone/>
            </a:pPr>
            <a:r>
              <a:rPr lang="en-I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                 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▪</a:t>
            </a:r>
            <a:r>
              <a:rPr lang="en-I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IN" sz="15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login/signup</a:t>
            </a:r>
          </a:p>
          <a:p>
            <a:pPr marL="0" indent="0">
              <a:lnSpc>
                <a:spcPct val="106000"/>
              </a:lnSpc>
              <a:buNone/>
            </a:pPr>
            <a:r>
              <a:rPr lang="en-IN" sz="15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▪</a:t>
            </a:r>
            <a:r>
              <a:rPr lang="en-IN" sz="15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pet profile</a:t>
            </a:r>
          </a:p>
          <a:p>
            <a:pPr marL="0" indent="0">
              <a:lnSpc>
                <a:spcPct val="106000"/>
              </a:lnSpc>
              <a:buNone/>
            </a:pPr>
            <a:r>
              <a:rPr lang="en-IN" sz="16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1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>
              <a:lnSpc>
                <a:spcPct val="106000"/>
              </a:lnSpc>
              <a:buFont typeface="Wingdings" panose="05000000000000000000" pitchFamily="2" charset="2"/>
              <a:buChar char="v"/>
            </a:pPr>
            <a:r>
              <a:rPr lang="en-IN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3:  </a:t>
            </a:r>
            <a:r>
              <a:rPr lang="en-IN" sz="13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Atlas Database Page </a:t>
            </a:r>
            <a:r>
              <a:rPr lang="en-IN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IN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lnSpc>
                <a:spcPct val="106000"/>
              </a:lnSpc>
              <a:buNone/>
            </a:pPr>
            <a:r>
              <a:rPr lang="en-US" sz="15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▪ user – this stores details of user taken during the on-boarding. </a:t>
            </a:r>
          </a:p>
          <a:p>
            <a:pPr marL="914400" lvl="2" indent="0">
              <a:lnSpc>
                <a:spcPct val="106000"/>
              </a:lnSpc>
              <a:buNone/>
            </a:pPr>
            <a:r>
              <a:rPr lang="en-US" sz="15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▪ message – it store data of chat made in app.</a:t>
            </a:r>
            <a:endParaRPr lang="en-IN" sz="15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>
              <a:lnSpc>
                <a:spcPct val="106000"/>
              </a:lnSpc>
              <a:spcAft>
                <a:spcPts val="800"/>
              </a:spcAft>
            </a:pPr>
            <a:r>
              <a:rPr lang="en-IN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"/>
            </a:pP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title"/>
          </p:nvPr>
        </p:nvSpPr>
        <p:spPr>
          <a:xfrm>
            <a:off x="1297500" y="607300"/>
            <a:ext cx="7038900" cy="81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      OBJECTIVE</a:t>
            </a:r>
            <a:endParaRPr sz="3200" dirty="0"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1"/>
          </p:nvPr>
        </p:nvSpPr>
        <p:spPr>
          <a:xfrm>
            <a:off x="262597" y="1604006"/>
            <a:ext cx="7038900" cy="27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742950" indent="-28575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2400" dirty="0"/>
              <a:t>The project provides simple way for letting them posting on the internet platform or searching nearby animal lovers. </a:t>
            </a:r>
          </a:p>
          <a:p>
            <a:pPr marL="742950" indent="-28575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2400" dirty="0"/>
              <a:t> Missions is to raise awareness towards pets and find loving homes for them. </a:t>
            </a:r>
          </a:p>
          <a:p>
            <a:pPr marL="742950" indent="-28575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2400" dirty="0"/>
              <a:t> This project is to automate the process of serving towards the welfare of the pets by giving the pets a place of shelter to live in, care for them with affection.</a:t>
            </a:r>
            <a:endParaRPr lang="en-US" sz="1800" dirty="0"/>
          </a:p>
          <a:p>
            <a:pPr marL="742950" indent="-285750">
              <a:spcBef>
                <a:spcPts val="1200"/>
              </a:spcBef>
              <a:buFont typeface="Wingdings" panose="05000000000000000000" pitchFamily="2" charset="2"/>
              <a:buChar char="Ø"/>
            </a:pPr>
            <a:endParaRPr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>
            <a:spLocks noGrp="1"/>
          </p:cNvSpPr>
          <p:nvPr>
            <p:ph type="title"/>
          </p:nvPr>
        </p:nvSpPr>
        <p:spPr>
          <a:xfrm>
            <a:off x="1297500" y="458575"/>
            <a:ext cx="7038900" cy="84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REQUIREMENTS</a:t>
            </a:r>
            <a:endParaRPr sz="3200" dirty="0"/>
          </a:p>
        </p:txBody>
      </p:sp>
      <p:sp>
        <p:nvSpPr>
          <p:cNvPr id="159" name="Google Shape;159;p17"/>
          <p:cNvSpPr txBox="1">
            <a:spLocks noGrp="1"/>
          </p:cNvSpPr>
          <p:nvPr>
            <p:ph type="body" idx="1"/>
          </p:nvPr>
        </p:nvSpPr>
        <p:spPr>
          <a:xfrm>
            <a:off x="602840" y="1307875"/>
            <a:ext cx="7038900" cy="35122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dirty="0"/>
              <a:t>Software Specification Used:-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1600" b="1" dirty="0"/>
          </a:p>
          <a:p>
            <a:pPr algn="just">
              <a:lnSpc>
                <a:spcPct val="106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sz="1600" b="1" spc="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1600" b="1" spc="1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1600" b="1" spc="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IN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IN" sz="1600" b="1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ology Implemented: </a:t>
            </a:r>
            <a:r>
              <a:rPr lang="en-IN" sz="1600" spc="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en-IN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IN" sz="1600" spc="1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N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</a:t>
            </a:r>
            <a:r>
              <a:rPr lang="en-IN" sz="1600" spc="2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IN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opment</a:t>
            </a:r>
            <a:endParaRPr lang="en-IN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6050" indent="0" algn="just">
              <a:lnSpc>
                <a:spcPts val="900"/>
              </a:lnSpc>
              <a:spcAft>
                <a:spcPts val="10"/>
              </a:spcAft>
              <a:buNone/>
            </a:pPr>
            <a:endParaRPr lang="en-IN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6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sz="1600" b="1" spc="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IN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ang</a:t>
            </a:r>
            <a:r>
              <a:rPr lang="en-IN" sz="1600" b="1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IN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age U</a:t>
            </a:r>
            <a:r>
              <a:rPr lang="en-IN" sz="1600" b="1" spc="1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sz="1600" b="1" spc="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ed</a:t>
            </a:r>
            <a:r>
              <a:rPr lang="en-IN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en-IN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React JS </a:t>
            </a:r>
            <a:r>
              <a:rPr lang="en-IN" sz="1600" spc="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IN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1600" spc="1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JAVASCRIPT ,NODE.</a:t>
            </a:r>
            <a:endParaRPr lang="en-IN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6050" indent="0" algn="just">
              <a:lnSpc>
                <a:spcPts val="900"/>
              </a:lnSpc>
              <a:spcAft>
                <a:spcPts val="30"/>
              </a:spcAft>
              <a:buNone/>
            </a:pPr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6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IN" sz="1600" b="1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IN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1600" b="1" spc="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sz="1600" b="1" spc="1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1600" b="1" spc="15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Atals</a:t>
            </a:r>
            <a:r>
              <a:rPr lang="en-IN" sz="1600" b="1" spc="1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Database</a:t>
            </a:r>
            <a:r>
              <a:rPr lang="en-IN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6050" indent="0" algn="just">
              <a:lnSpc>
                <a:spcPts val="900"/>
              </a:lnSpc>
              <a:spcAft>
                <a:spcPts val="35"/>
              </a:spcAft>
              <a:buNone/>
            </a:pPr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6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IN" sz="1600" b="1" spc="1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sz="1600" b="1" spc="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IN" sz="1600" b="1" spc="1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1600" b="1" spc="-1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1600" b="1" spc="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rface D</a:t>
            </a:r>
            <a:r>
              <a:rPr lang="en-IN" sz="1600" b="1" spc="1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1600" b="1" spc="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ig</a:t>
            </a:r>
            <a:r>
              <a:rPr lang="en-IN" sz="1600" b="1" spc="1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n:</a:t>
            </a:r>
            <a:r>
              <a:rPr lang="en-IN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spc="-1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IN" sz="1600" spc="-1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IN" sz="1600" spc="2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phic</a:t>
            </a:r>
            <a:r>
              <a:rPr lang="en-IN" sz="1600" spc="1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 </a:t>
            </a:r>
            <a:r>
              <a:rPr lang="en-IN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IN" sz="1600" spc="1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sz="1600" spc="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IN" sz="1600" spc="1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</a:t>
            </a:r>
            <a:r>
              <a:rPr lang="en-IN" sz="1600" spc="-1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IN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IN" sz="1600" spc="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endParaRPr lang="en-IN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6050" indent="0" algn="just">
              <a:lnSpc>
                <a:spcPts val="900"/>
              </a:lnSpc>
              <a:spcAft>
                <a:spcPts val="10"/>
              </a:spcAft>
              <a:buNone/>
            </a:pPr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IN" sz="1600" b="1" spc="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IN" sz="1600" b="1" spc="1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Bro</a:t>
            </a:r>
            <a:r>
              <a:rPr lang="en-IN" sz="1600" b="1" spc="1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IN" sz="1600" b="1" spc="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sz="1600" b="1" spc="2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er:</a:t>
            </a:r>
            <a:r>
              <a:rPr lang="en-IN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spc="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IN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hrome/</a:t>
            </a:r>
            <a:r>
              <a:rPr lang="en-IN" sz="1600" spc="1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IN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16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IN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16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IN" sz="1600" spc="2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IN" sz="1600" spc="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IN" sz="1600" spc="1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IN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icro</a:t>
            </a:r>
            <a:r>
              <a:rPr lang="en-IN" sz="1600" spc="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sz="1600" spc="2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IN" sz="1600" spc="1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IN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16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Edge</a:t>
            </a:r>
            <a:endParaRPr lang="en-IN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lang="en-IN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>
            <a:spLocks noGrp="1"/>
          </p:cNvSpPr>
          <p:nvPr>
            <p:ph type="title"/>
          </p:nvPr>
        </p:nvSpPr>
        <p:spPr>
          <a:xfrm>
            <a:off x="0" y="342600"/>
            <a:ext cx="7316400" cy="303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1829435">
              <a:lnSpc>
                <a:spcPct val="106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b="1" u="sng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HARDWA</a:t>
            </a:r>
            <a:r>
              <a:rPr lang="en-IN" sz="2200" b="1" u="sng" spc="5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IN" sz="2200" b="1" u="sng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</a:t>
            </a:r>
            <a:r>
              <a:rPr lang="en-IN" sz="2200" b="1" u="sng" spc="1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2200" b="1" u="sng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</a:t>
            </a:r>
            <a:r>
              <a:rPr lang="en-IN" sz="2200" b="1" u="sng" spc="1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200" b="1" u="sng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IN" sz="2200" b="1" u="sng" spc="1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2200" b="1" u="sng" spc="5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</a:t>
            </a:r>
            <a:r>
              <a:rPr lang="en-IN" sz="2200" b="1" u="sng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sz="2200" b="1" u="sng" spc="1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2200" b="1" u="sng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b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IN" sz="1600" b="1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roc</a:t>
            </a:r>
            <a:r>
              <a:rPr lang="en-IN" sz="1600" b="1" spc="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1600" b="1" spc="1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ss</a:t>
            </a:r>
            <a:r>
              <a:rPr lang="en-IN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IN" sz="1600" b="1" spc="2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IN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Intel-i3 </a:t>
            </a:r>
            <a:r>
              <a:rPr lang="en-IN" sz="1600" spc="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IN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 mo</a:t>
            </a:r>
            <a:r>
              <a:rPr lang="en-IN" sz="16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IN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br>
              <a:rPr lang="en-IN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en-IN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•O</a:t>
            </a:r>
            <a:r>
              <a:rPr lang="en-IN" sz="1600" b="1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1600" b="1" spc="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IN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lang="en-IN" sz="1600" b="1" spc="1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 S</a:t>
            </a:r>
            <a:r>
              <a:rPr lang="en-IN" sz="1600" b="1" spc="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IN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IN" sz="1600" b="1" spc="2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IN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1600" spc="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Windows</a:t>
            </a:r>
            <a:r>
              <a:rPr lang="en-IN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7 or High</a:t>
            </a:r>
            <a:r>
              <a:rPr lang="en-IN" sz="1600" spc="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br>
              <a:rPr lang="en-IN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en-IN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•R</a:t>
            </a:r>
            <a:r>
              <a:rPr lang="en-IN" sz="1600" b="1" spc="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1600" b="1" spc="1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IN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en-IN" sz="1600" spc="-1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IN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 or </a:t>
            </a:r>
            <a:r>
              <a:rPr lang="en-IN" sz="1600" spc="1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IN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ore</a:t>
            </a:r>
            <a:br>
              <a:rPr lang="en-IN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en-IN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•Hardwa</a:t>
            </a:r>
            <a:r>
              <a:rPr lang="en-IN" sz="1600" b="1" spc="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IN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 D</a:t>
            </a:r>
            <a:r>
              <a:rPr lang="en-IN" sz="1600" b="1" spc="1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vic</a:t>
            </a:r>
            <a:r>
              <a:rPr lang="en-IN" sz="1600" b="1" spc="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1600" b="1" spc="2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1600" spc="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sz="1600" spc="1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br>
              <a:rPr lang="en-IN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en-IN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•Harddis</a:t>
            </a:r>
            <a:r>
              <a:rPr lang="en-IN" sz="1600" b="1" spc="2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IN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sz="1600" spc="1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 or more</a:t>
            </a:r>
            <a:br>
              <a:rPr lang="en-IN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en-IN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•Di</a:t>
            </a:r>
            <a:r>
              <a:rPr lang="en-IN" sz="1600" b="1" spc="1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play:</a:t>
            </a:r>
            <a:r>
              <a:rPr lang="en-IN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sz="1600" spc="2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IN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inch </a:t>
            </a:r>
            <a:r>
              <a:rPr lang="en-IN" sz="16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IN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apt</a:t>
            </a:r>
            <a:r>
              <a:rPr lang="en-IN" sz="1600" spc="2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IN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 or Higher</a:t>
            </a:r>
            <a:endParaRPr sz="1700"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>
            <a:spLocks noGrp="1"/>
          </p:cNvSpPr>
          <p:nvPr>
            <p:ph type="title"/>
          </p:nvPr>
        </p:nvSpPr>
        <p:spPr>
          <a:xfrm>
            <a:off x="823850" y="731250"/>
            <a:ext cx="4587000" cy="216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Merriweather"/>
                <a:ea typeface="Merriweather"/>
                <a:cs typeface="Merriweather"/>
                <a:sym typeface="Merriweather"/>
              </a:rPr>
              <a:t>THIS IS HOW OUR WEBSITE LOOKS</a:t>
            </a:r>
            <a:endParaRPr sz="3500" dirty="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70" name="Google Shape;170;p19"/>
          <p:cNvSpPr txBox="1"/>
          <p:nvPr/>
        </p:nvSpPr>
        <p:spPr>
          <a:xfrm>
            <a:off x="3817350" y="4313100"/>
            <a:ext cx="345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Hope you will like it :)</a:t>
            </a:r>
            <a:endParaRPr sz="1800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97664-9FED-4BC3-A15B-EDF36B1B1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z="2800" b="1" dirty="0"/>
              <a:t>               1. Landing Page</a:t>
            </a:r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C6340A3-EB11-30E1-0D41-FF6366613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450" y="1442483"/>
            <a:ext cx="6395223" cy="3125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379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D69C9E2-FC30-910B-AA6C-95411BBDA2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027" y="1378233"/>
            <a:ext cx="6999756" cy="342768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EAA63B3-E335-A47E-ED9B-E2EA72D6B256}"/>
              </a:ext>
            </a:extLst>
          </p:cNvPr>
          <p:cNvSpPr txBox="1"/>
          <p:nvPr/>
        </p:nvSpPr>
        <p:spPr>
          <a:xfrm>
            <a:off x="1835888" y="471008"/>
            <a:ext cx="45790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b="1" dirty="0"/>
              <a:t> </a:t>
            </a:r>
            <a:r>
              <a:rPr lang="en" b="1" dirty="0"/>
              <a:t>create account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993731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441</TotalTime>
  <Words>363</Words>
  <Application>Microsoft Office PowerPoint</Application>
  <PresentationFormat>On-screen Show (16:9)</PresentationFormat>
  <Paragraphs>55</Paragraphs>
  <Slides>14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Trebuchet MS</vt:lpstr>
      <vt:lpstr>Merriweather</vt:lpstr>
      <vt:lpstr>Wingdings 3</vt:lpstr>
      <vt:lpstr>Wingdings</vt:lpstr>
      <vt:lpstr>Times New Roman</vt:lpstr>
      <vt:lpstr>Arial</vt:lpstr>
      <vt:lpstr>Calibri</vt:lpstr>
      <vt:lpstr>Lato</vt:lpstr>
      <vt:lpstr>Facet</vt:lpstr>
      <vt:lpstr>           PAWS</vt:lpstr>
      <vt:lpstr>OUTLINE</vt:lpstr>
      <vt:lpstr>ABOUT THE PROJECT</vt:lpstr>
      <vt:lpstr>      OBJECTIVE</vt:lpstr>
      <vt:lpstr>REQUIREMENTS</vt:lpstr>
      <vt:lpstr> HARDWAREREQUIREMENTS       •Processor: Intel-i3 or more   •Operating System: Windows7 or Higher   •RAM:4 GB or more   •Hardware Devices: NIL   •Harddisk:1TB or more   •Display:13inch Laptop or Higher</vt:lpstr>
      <vt:lpstr>THIS IS HOW OUR WEBSITE LOOKS</vt:lpstr>
      <vt:lpstr>               1. Landing Page</vt:lpstr>
      <vt:lpstr>PowerPoint Presentation</vt:lpstr>
      <vt:lpstr>2.Login Page</vt:lpstr>
      <vt:lpstr>PowerPoint Presentation</vt:lpstr>
      <vt:lpstr>PowerPoint Presentation</vt:lpstr>
      <vt:lpstr>PowerPoint Presentation</vt:lpstr>
      <vt:lpstr>Thank You!!!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GTS-GET THINGS SORTED</dc:title>
  <dc:creator>HP</dc:creator>
  <cp:lastModifiedBy>goldi maurya</cp:lastModifiedBy>
  <cp:revision>27</cp:revision>
  <dcterms:modified xsi:type="dcterms:W3CDTF">2022-05-30T17:10:51Z</dcterms:modified>
</cp:coreProperties>
</file>