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McDonald’s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Tableau Project by Satyam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presents an interactive Tableau dashboard visualizing McDonald’s financial performance. It allows stakeholders to explore key financial KPIs, historical trends, and make data-driven decisions.</a:t>
            </a:r>
          </a:p>
          <a:p/>
          <a:p>
            <a:r>
              <a:t>🔗 Live Dashboard: https://prod-apsoutheast-b.online.tableau.com/#/site/satyamkumar2022-b605d922df/workbooks/244165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 for Revenue, Earnings, Operating Margin, and Market Cap</a:t>
            </a:r>
          </a:p>
          <a:p>
            <a:r>
              <a:t>• Interactive filters and slicers</a:t>
            </a:r>
          </a:p>
          <a:p>
            <a:r>
              <a:t>• Time-series charts for financial trends</a:t>
            </a:r>
          </a:p>
          <a:p>
            <a:r>
              <a:t>• Hover-enabled tooltips for deeper insight</a:t>
            </a:r>
          </a:p>
          <a:p>
            <a:r>
              <a:t>• Consistent and clean dashboard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KPIs and Metrics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Revenue ($B)</a:t>
            </a:r>
          </a:p>
          <a:p>
            <a:r>
              <a:t>• Earnings ($B)</a:t>
            </a:r>
          </a:p>
          <a:p>
            <a:r>
              <a:t>• Operating Margin (%)</a:t>
            </a:r>
          </a:p>
          <a:p>
            <a:r>
              <a:t>• Market Cap ($B)</a:t>
            </a:r>
          </a:p>
          <a:p>
            <a:r>
              <a:t>• EPS / Dividend Trends</a:t>
            </a:r>
          </a:p>
          <a:p>
            <a:r>
              <a:t>• P/E, P/B, P/S Ratios</a:t>
            </a:r>
          </a:p>
          <a:p>
            <a:r>
              <a:t>• Assets, Liabilities, and Debt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Tableau Desktop &amp; Tableau Online</a:t>
            </a:r>
          </a:p>
          <a:p>
            <a:r>
              <a:t>• CSV Dataset (McDonald’s Historical Financial Data)</a:t>
            </a:r>
          </a:p>
          <a:p>
            <a:r>
              <a:t>• PowerPoint for executive summaries</a:t>
            </a:r>
          </a:p>
          <a:p>
            <a:r>
              <a:t>• GitHub for version control and sharing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💼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Enables financial trend analysis</a:t>
            </a:r>
          </a:p>
          <a:p>
            <a:r>
              <a:t>• Supports better decision-making with visual insights</a:t>
            </a:r>
          </a:p>
          <a:p>
            <a:r>
              <a:t>• Facilitates stakeholder presentations and discussions</a:t>
            </a:r>
          </a:p>
          <a:p>
            <a:r>
              <a:t>• Simplifies data storytelling with interactive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4-11 at 6.39.30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38301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creenshot 2025-04-11 at 6.39.30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38301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