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4CB1-C03C-4D31-9443-2207C1C787CF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59725-050C-48C1-B065-2DF281F28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92.168.100.35\2018 ieee\python\WEB BASED\virtual shopping mall\virtual shopping mall doc\Screens virtual shopping cart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76338"/>
            <a:ext cx="6248400" cy="450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92.168.100.35\2018 ieee\python\WEB BASED\virtual shopping mall\virtual shopping mall doc\Screens virtual shopping cart\Captur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-419100"/>
            <a:ext cx="8610600" cy="769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192.168.100.35\2018 ieee\python\WEB BASED\virtual shopping mall\virtual shopping mall doc\Screens virtual shopping cart\Capture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04913" y="4763"/>
            <a:ext cx="11553826" cy="6848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192.168.100.35\2018 ieee\python\WEB BASED\virtual shopping mall\virtual shopping mall doc\Screens virtual shopping cart\Capture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323975"/>
            <a:ext cx="6248401" cy="421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\\192.168.100.35\2018 ieee\python\WEB BASED\virtual shopping mall\virtual shopping mall doc\Screens virtual shopping cart\Captur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00150" y="0"/>
            <a:ext cx="115443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192.168.100.35\2018 ieee\python\WEB BASED\virtual shopping mall\virtual shopping mall doc\Screens virtual shopping cart\Capture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00150" y="-152400"/>
            <a:ext cx="11544300" cy="716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\\192.168.100.35\2018 ieee\python\WEB BASED\virtual shopping mall\virtual shopping mall doc\Screens virtual shopping cart\Capture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-704850"/>
            <a:ext cx="7315200" cy="826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\\192.168.100.35\2018 ieee\python\WEB BASED\virtual shopping mall\virtual shopping mall doc\Screens virtual shopping cart\Capture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66813" y="-133350"/>
            <a:ext cx="11477626" cy="712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\\192.168.100.35\2018 ieee\python\WEB BASED\virtual shopping mall\virtual shopping mall doc\Screens virtual shopping cart\Capture 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23938" y="-833438"/>
            <a:ext cx="11191876" cy="8524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projects</dc:creator>
  <cp:lastModifiedBy>nit</cp:lastModifiedBy>
  <cp:revision>2</cp:revision>
  <dcterms:created xsi:type="dcterms:W3CDTF">2018-08-27T07:31:49Z</dcterms:created>
  <dcterms:modified xsi:type="dcterms:W3CDTF">2019-05-13T07:18:50Z</dcterms:modified>
</cp:coreProperties>
</file>