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3"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C2DD858-F67B-4800-92E7-7DEC6E92BB88}" type="datetimeFigureOut">
              <a:rPr lang="en-US" smtClean="0"/>
              <a:t>8/21/2018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E4CB0C3-0E21-40DD-BC29-2CD750E101F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DD858-F67B-4800-92E7-7DEC6E92BB88}"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DD858-F67B-4800-92E7-7DEC6E92BB88}"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2DD858-F67B-4800-92E7-7DEC6E92BB88}"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2DD858-F67B-4800-92E7-7DEC6E92BB88}"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4CB0C3-0E21-40DD-BC29-2CD750E101F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2DD858-F67B-4800-92E7-7DEC6E92BB88}"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2DD858-F67B-4800-92E7-7DEC6E92BB88}"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2DD858-F67B-4800-92E7-7DEC6E92BB88}" type="datetimeFigureOut">
              <a:rPr lang="en-US" smtClean="0"/>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DD858-F67B-4800-92E7-7DEC6E92BB88}" type="datetimeFigureOut">
              <a:rPr lang="en-US" smtClean="0"/>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2DD858-F67B-4800-92E7-7DEC6E92BB88}"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4CB0C3-0E21-40DD-BC29-2CD750E101F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2DD858-F67B-4800-92E7-7DEC6E92BB88}"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E4CB0C3-0E21-40DD-BC29-2CD750E101F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2DD858-F67B-4800-92E7-7DEC6E92BB88}" type="datetimeFigureOut">
              <a:rPr lang="en-US" smtClean="0"/>
              <a:t>8/21/2018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E4CB0C3-0E21-40DD-BC29-2CD750E101F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5821362"/>
          </a:xfrm>
        </p:spPr>
        <p:txBody>
          <a:bodyPr>
            <a:noAutofit/>
          </a:bodyPr>
          <a:lstStyle/>
          <a:p>
            <a:pPr algn="l"/>
            <a:r>
              <a:rPr lang="en-US" sz="1600" b="1" u="sng" dirty="0"/>
              <a:t>ABSTRACT</a:t>
            </a:r>
            <a:r>
              <a:rPr lang="en-US" sz="1600" dirty="0"/>
              <a:t/>
            </a:r>
            <a:br>
              <a:rPr lang="en-US" sz="1600" dirty="0"/>
            </a:br>
            <a:r>
              <a:rPr lang="en-US" sz="1600" dirty="0"/>
              <a:t> </a:t>
            </a:r>
            <a:br>
              <a:rPr lang="en-US" sz="1600" dirty="0"/>
            </a:br>
            <a:r>
              <a:rPr lang="en-US" sz="1600" dirty="0"/>
              <a:t>  </a:t>
            </a:r>
            <a:r>
              <a:rPr lang="en-US" sz="1600" dirty="0" smtClean="0"/>
              <a:t>Using </a:t>
            </a:r>
            <a:r>
              <a:rPr lang="en-US" sz="1600" dirty="0"/>
              <a:t>this application the Customers can buy the products using internet by sitting at home.  Usually the customers if they want to buy a products they should visit the shopping malls, go through the </a:t>
            </a:r>
            <a:r>
              <a:rPr lang="en-US" sz="1600" dirty="0" smtClean="0"/>
              <a:t>products </a:t>
            </a:r>
            <a:r>
              <a:rPr lang="en-US" sz="1600" dirty="0"/>
              <a:t>and they wish to purchase the products they does the payment and gets the products to the home.  To overcome this manual visit to the </a:t>
            </a:r>
            <a:r>
              <a:rPr lang="en-US" sz="1600" dirty="0" smtClean="0"/>
              <a:t>shopping malls </a:t>
            </a:r>
            <a:r>
              <a:rPr lang="en-US" sz="1600" dirty="0"/>
              <a:t>we can use this application to visit the </a:t>
            </a:r>
            <a:r>
              <a:rPr lang="en-US" sz="1600" dirty="0" smtClean="0"/>
              <a:t>shopping malls </a:t>
            </a:r>
            <a:r>
              <a:rPr lang="en-US" sz="1600" dirty="0"/>
              <a:t>virtually and make the payment of purchase.</a:t>
            </a:r>
            <a:br>
              <a:rPr lang="en-US" sz="1600" dirty="0"/>
            </a:br>
            <a:r>
              <a:rPr lang="en-US" sz="1600" dirty="0"/>
              <a:t> </a:t>
            </a:r>
            <a:br>
              <a:rPr lang="en-US" sz="1600" dirty="0"/>
            </a:br>
            <a:r>
              <a:rPr lang="en-US" sz="1600" dirty="0" smtClean="0"/>
              <a:t>	In this system an </a:t>
            </a:r>
            <a:r>
              <a:rPr lang="en-US" sz="1600" dirty="0"/>
              <a:t>Administrator is going to add a New products details like .  The Administrator will receive the request from the Customer as Purchase of a products.  The Administrator will receive the payment from Customer for the delivery of the products through Credit Card and reserves the products for the Customer.  Using the Courier delivery system the Administrator dispatches the products to the Customer.</a:t>
            </a:r>
            <a:br>
              <a:rPr lang="en-US" sz="1600" dirty="0"/>
            </a:br>
            <a:r>
              <a:rPr lang="en-US" sz="1600" dirty="0"/>
              <a:t> </a:t>
            </a:r>
            <a:br>
              <a:rPr lang="en-US" sz="1600" dirty="0"/>
            </a:br>
            <a:r>
              <a:rPr lang="en-US" sz="1600" dirty="0" smtClean="0"/>
              <a:t>	The </a:t>
            </a:r>
            <a:r>
              <a:rPr lang="en-US" sz="1600" dirty="0"/>
              <a:t>Customer at another end will register to the site, login into the system and go through the virtual shopping mall.  He/she will select a product.  If the Customer would like to purchase the products, he/she will place an order of the products.  The products will delivery status can be captured by this system.  If the products courier found in a bad position, the Customer can also raise a complaint to the Administrator for the action.</a:t>
            </a:r>
            <a:br>
              <a:rPr lang="en-US" sz="1600" dirty="0"/>
            </a:b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pPr algn="l"/>
            <a:r>
              <a:rPr lang="en-US" sz="1600" b="1" u="sng" dirty="0" smtClean="0"/>
              <a:t>PURPOSE </a:t>
            </a:r>
            <a:r>
              <a:rPr lang="en-US" sz="1600" b="1" u="sng" dirty="0"/>
              <a:t>OF THE PROJECT</a:t>
            </a:r>
            <a:r>
              <a:rPr lang="en-US" sz="1600" dirty="0"/>
              <a:t/>
            </a:r>
            <a:br>
              <a:rPr lang="en-US" sz="1600" dirty="0"/>
            </a:br>
            <a:r>
              <a:rPr lang="en-US" sz="1600" b="1" dirty="0"/>
              <a:t> </a:t>
            </a:r>
            <a:r>
              <a:rPr lang="en-US" sz="1600" dirty="0"/>
              <a:t/>
            </a:r>
            <a:br>
              <a:rPr lang="en-US" sz="1600" dirty="0"/>
            </a:br>
            <a:r>
              <a:rPr lang="en-US" sz="1600" dirty="0"/>
              <a:t>The project is fully integrated with Customer Relationship Management (CRM) solution and developed in a manner that is easily manageable, time saving and relieving one form semi </a:t>
            </a:r>
            <a:r>
              <a:rPr lang="en-US" sz="1600" dirty="0" smtClean="0"/>
              <a:t>automated. Using </a:t>
            </a:r>
            <a:r>
              <a:rPr lang="en-US" sz="1600" dirty="0"/>
              <a:t>this application the Customers can buy the products using internet by sitting at home.  Usually the customer if they want to buy a product they should visit the shopping malls, and they wish to purchase the product they does the payment and gets the product to the home.  To overcome this manual visit to the shopping malls we can use this application , virtually and make the payment of purchase.</a:t>
            </a:r>
            <a:br>
              <a:rPr lang="en-US" sz="1600" dirty="0"/>
            </a:br>
            <a:r>
              <a:rPr lang="en-US" sz="1600" dirty="0"/>
              <a:t> </a:t>
            </a:r>
            <a:br>
              <a:rPr lang="en-US" sz="1600" dirty="0"/>
            </a:br>
            <a:r>
              <a:rPr lang="en-US" sz="1600" dirty="0" smtClean="0"/>
              <a:t>	In </a:t>
            </a:r>
            <a:r>
              <a:rPr lang="en-US" sz="1600" dirty="0"/>
              <a:t>this system an Administrator is going to add a New product.  The Administrator will receive the request from the Customer as Purchase of a product.  The Administrator will receive the payment from Customer for the delivery of the product through Credit Card and reserves the product for the Customer.  Using the Courier delivery system the Administrator dispatches the product to the Customer.</a:t>
            </a:r>
            <a:br>
              <a:rPr lang="en-US" sz="1600" dirty="0"/>
            </a:br>
            <a:r>
              <a:rPr lang="en-US" sz="1600" dirty="0"/>
              <a:t> </a:t>
            </a:r>
            <a:br>
              <a:rPr lang="en-US" sz="1600" dirty="0"/>
            </a:br>
            <a:r>
              <a:rPr lang="en-US" sz="1600" dirty="0" smtClean="0"/>
              <a:t>	The </a:t>
            </a:r>
            <a:r>
              <a:rPr lang="en-US" sz="1600" dirty="0"/>
              <a:t>Customer at another end will register to the site, login into the system and go through the virtual </a:t>
            </a:r>
            <a:r>
              <a:rPr lang="en-US" sz="1600" dirty="0" smtClean="0"/>
              <a:t>shopping mall</a:t>
            </a:r>
            <a:r>
              <a:rPr lang="en-US" sz="1600" dirty="0"/>
              <a:t>.  He/she will select a product based on its quality and quantity of product.  If the Customer would like to purchase the product, he/she will place an order of the product.  The product will delivery status can be captured by this system.  If the product courier found in a bad position, the Customer can also raise a complaint to the Administrator for the action.</a:t>
            </a:r>
            <a:br>
              <a:rPr lang="en-US" sz="1600" dirty="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19200"/>
            <a:ext cx="8458200" cy="4953000"/>
          </a:xfrm>
        </p:spPr>
        <p:txBody>
          <a:bodyPr>
            <a:normAutofit/>
          </a:bodyPr>
          <a:lstStyle/>
          <a:p>
            <a:pPr marL="342900" indent="-342900" algn="l"/>
            <a:r>
              <a:rPr lang="en-US" sz="1600" b="1" dirty="0" smtClean="0"/>
              <a:t>        </a:t>
            </a:r>
            <a:r>
              <a:rPr lang="en-US" sz="1600" b="1" u="sng" dirty="0" smtClean="0"/>
              <a:t>Existing System:</a:t>
            </a:r>
            <a:r>
              <a:rPr lang="en-US" sz="1600" b="1" dirty="0" smtClean="0"/>
              <a:t/>
            </a:r>
            <a:br>
              <a:rPr lang="en-US" sz="1600" b="1" dirty="0" smtClean="0"/>
            </a:br>
            <a:r>
              <a:rPr lang="en-US" sz="1600" b="1" dirty="0" smtClean="0"/>
              <a:t>1 .</a:t>
            </a:r>
            <a:r>
              <a:rPr lang="en-US" sz="1600" dirty="0" smtClean="0"/>
              <a:t>The existing system is a manual system. In this system user needs to save his information in the form of excel sheets or Disk Drives.</a:t>
            </a:r>
            <a:br>
              <a:rPr lang="en-US" sz="1600" dirty="0" smtClean="0"/>
            </a:br>
            <a:r>
              <a:rPr lang="en-US" sz="1600" dirty="0" smtClean="0"/>
              <a:t>2.There is no sharing is possible if the data is in the form of paper or Disk drives.</a:t>
            </a:r>
            <a:br>
              <a:rPr lang="en-US" sz="1600" dirty="0" smtClean="0"/>
            </a:br>
            <a:r>
              <a:rPr lang="en-US" sz="1600" dirty="0" smtClean="0"/>
              <a:t>3.The manual system gives us very less security for saving data; some data may be lost due to mismanagement.</a:t>
            </a:r>
            <a:br>
              <a:rPr lang="en-US" sz="1600" dirty="0" smtClean="0"/>
            </a:br>
            <a:r>
              <a:rPr lang="en-US" sz="1600" dirty="0" smtClean="0"/>
              <a:t>4.There is no rich user interface.</a:t>
            </a:r>
            <a:br>
              <a:rPr lang="en-US" sz="1600" dirty="0" smtClean="0"/>
            </a:br>
            <a:r>
              <a:rPr lang="en-US" sz="1600" dirty="0" smtClean="0"/>
              <a:t>5.In this system user manually visit the shopping malls to buy the products.</a:t>
            </a:r>
            <a:br>
              <a:rPr lang="en-US" sz="1600" dirty="0" smtClean="0"/>
            </a:br>
            <a:r>
              <a:rPr lang="en-US" sz="1600" dirty="0" smtClean="0"/>
              <a:t>6.Searching of particular information is very critical it takes lot of time.</a:t>
            </a:r>
            <a:br>
              <a:rPr lang="en-US" sz="1600" dirty="0" smtClean="0"/>
            </a:br>
            <a:r>
              <a:rPr lang="en-US" sz="1600" dirty="0" smtClean="0"/>
              <a:t>7.There is no communication facility between users of this system.</a:t>
            </a:r>
            <a:br>
              <a:rPr lang="en-US" sz="1600" dirty="0" smtClean="0"/>
            </a:br>
            <a:r>
              <a:rPr lang="en-US" sz="1600" dirty="0" smtClean="0"/>
              <a:t>8.The users cannot able to restrict the information. </a:t>
            </a:r>
            <a:br>
              <a:rPr lang="en-US" sz="1600" dirty="0" smtClean="0"/>
            </a:br>
            <a:r>
              <a:rPr lang="en-US" sz="1600" dirty="0" smtClean="0"/>
              <a:t>9.There is no report generation.</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normAutofit/>
          </a:bodyPr>
          <a:lstStyle/>
          <a:p>
            <a:pPr algn="l"/>
            <a:r>
              <a:rPr lang="en-US" sz="1600" b="1" u="sng" dirty="0" smtClean="0"/>
              <a:t>SOLUTION </a:t>
            </a:r>
            <a:r>
              <a:rPr lang="en-US" sz="1600" b="1" u="sng" dirty="0"/>
              <a:t>OF THESE </a:t>
            </a:r>
            <a:r>
              <a:rPr lang="en-US" sz="1600" b="1" u="sng" dirty="0" smtClean="0"/>
              <a:t>PROBLEMS:</a:t>
            </a:r>
            <a:br>
              <a:rPr lang="en-US" sz="1600" b="1" u="sng" dirty="0" smtClean="0"/>
            </a:br>
            <a:r>
              <a:rPr lang="en-US" sz="1600" dirty="0"/>
              <a:t/>
            </a:r>
            <a:br>
              <a:rPr lang="en-US" sz="1600" dirty="0"/>
            </a:br>
            <a:r>
              <a:rPr lang="en-US" sz="1600" dirty="0" smtClean="0"/>
              <a:t>The </a:t>
            </a:r>
            <a:r>
              <a:rPr lang="en-US" sz="1600" dirty="0"/>
              <a:t>development of the new system objective is to address the solutions for the drawbacks of existing problem domain.  </a:t>
            </a:r>
            <a:br>
              <a:rPr lang="en-US" sz="1600" dirty="0"/>
            </a:br>
            <a:r>
              <a:rPr lang="en-US" sz="1600" dirty="0" smtClean="0"/>
              <a:t>The </a:t>
            </a:r>
            <a:r>
              <a:rPr lang="en-US" sz="1600" dirty="0"/>
              <a:t>development of this new system contains the following activities, which try to automate the entire process keeping in the view of database integration approach</a:t>
            </a:r>
            <a:r>
              <a:rPr lang="en-US" sz="1600" dirty="0" smtClean="0"/>
              <a:t>.</a:t>
            </a:r>
            <a:br>
              <a:rPr lang="en-US" sz="1600" dirty="0" smtClean="0"/>
            </a:br>
            <a:r>
              <a:rPr lang="en-US" sz="1600" dirty="0"/>
              <a:t/>
            </a:r>
            <a:br>
              <a:rPr lang="en-US" sz="1600" dirty="0"/>
            </a:br>
            <a:r>
              <a:rPr lang="en-US" sz="1600" dirty="0" smtClean="0"/>
              <a:t>1.User </a:t>
            </a:r>
            <a:r>
              <a:rPr lang="en-US" sz="1600" dirty="0"/>
              <a:t>Friendliness is provided in the application with various controls provided by system Rich User Interface.</a:t>
            </a:r>
            <a:br>
              <a:rPr lang="en-US" sz="1600" dirty="0"/>
            </a:br>
            <a:r>
              <a:rPr lang="en-US" sz="1600" dirty="0" smtClean="0"/>
              <a:t>2.The </a:t>
            </a:r>
            <a:r>
              <a:rPr lang="en-US" sz="1600" dirty="0"/>
              <a:t>system makes the overall project management much easier and flexible. </a:t>
            </a:r>
            <a:br>
              <a:rPr lang="en-US" sz="1600" dirty="0"/>
            </a:br>
            <a:r>
              <a:rPr lang="en-US" sz="1600" dirty="0" smtClean="0"/>
              <a:t>3.It </a:t>
            </a:r>
            <a:r>
              <a:rPr lang="en-US" sz="1600" dirty="0"/>
              <a:t>can be accessed over the Intranet.</a:t>
            </a:r>
            <a:br>
              <a:rPr lang="en-US" sz="1600" dirty="0"/>
            </a:br>
            <a:r>
              <a:rPr lang="en-US" sz="1600" dirty="0" smtClean="0"/>
              <a:t>4.It </a:t>
            </a:r>
            <a:r>
              <a:rPr lang="en-US" sz="1600" dirty="0"/>
              <a:t>provides email facility between users of this system.</a:t>
            </a:r>
            <a:br>
              <a:rPr lang="en-US" sz="1600" dirty="0"/>
            </a:br>
            <a:r>
              <a:rPr lang="en-US" sz="1600" dirty="0" smtClean="0"/>
              <a:t>5.The </a:t>
            </a:r>
            <a:r>
              <a:rPr lang="en-US" sz="1600" dirty="0"/>
              <a:t>customers, orders and products  information files can be stored in centralized database which can be maintained by the system.</a:t>
            </a:r>
            <a:br>
              <a:rPr lang="en-US" sz="1600" dirty="0"/>
            </a:br>
            <a:r>
              <a:rPr lang="en-US" sz="1600" dirty="0" smtClean="0"/>
              <a:t>6.In </a:t>
            </a:r>
            <a:r>
              <a:rPr lang="en-US" sz="1600" dirty="0"/>
              <a:t>this system customer can visit the shopping malls virtually and select the products.</a:t>
            </a:r>
            <a:br>
              <a:rPr lang="en-US" sz="1600" dirty="0"/>
            </a:br>
            <a:r>
              <a:rPr lang="en-US" sz="1600" dirty="0" smtClean="0"/>
              <a:t>7.Authentication </a:t>
            </a:r>
            <a:r>
              <a:rPr lang="en-US" sz="1600" dirty="0"/>
              <a:t>is provided for this application only registered users can access.</a:t>
            </a:r>
            <a:br>
              <a:rPr lang="en-US" sz="1600" dirty="0"/>
            </a:br>
            <a:r>
              <a:rPr lang="en-US" sz="1600" dirty="0" smtClean="0"/>
              <a:t>8.</a:t>
            </a:r>
            <a:r>
              <a:rPr lang="en-US" sz="1600" dirty="0"/>
              <a:t> </a:t>
            </a:r>
            <a:r>
              <a:rPr lang="en-US" sz="1600" dirty="0" smtClean="0"/>
              <a:t>There </a:t>
            </a:r>
            <a:r>
              <a:rPr lang="en-US" sz="1600" dirty="0"/>
              <a:t>is no risk of data management at any level while the project development is under process.</a:t>
            </a:r>
            <a:br>
              <a:rPr lang="en-US" sz="1600" dirty="0"/>
            </a:br>
            <a:r>
              <a:rPr lang="en-US" sz="1600" dirty="0" smtClean="0"/>
              <a:t>9.Report </a:t>
            </a:r>
            <a:r>
              <a:rPr lang="en-US" sz="1600" dirty="0"/>
              <a:t>generation feature is provided to generate different kind of data reports</a:t>
            </a:r>
            <a:r>
              <a:rPr lang="en-US" sz="1600" dirty="0" smtClean="0"/>
              <a:t>.</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a:t/>
            </a:r>
            <a:br>
              <a:rPr lang="en-US" sz="1600" dirty="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a:bodyPr>
          <a:lstStyle/>
          <a:p>
            <a:pPr algn="l"/>
            <a:r>
              <a:rPr lang="en-US" sz="1600" b="1" u="sng" dirty="0"/>
              <a:t>PROPOSED SYSTEM</a:t>
            </a:r>
            <a:r>
              <a:rPr lang="en-US" sz="1600" dirty="0"/>
              <a:t/>
            </a:r>
            <a:br>
              <a:rPr lang="en-US" sz="1600" dirty="0"/>
            </a:br>
            <a:r>
              <a:rPr lang="en-US" sz="1600" dirty="0"/>
              <a:t>	To debug the existing system, remove procedures those cause data redundancy, make navigational sequence proper. To provide information about users on different level and also to reflect the current work status depending on organization. To build strong password mechanism</a:t>
            </a:r>
            <a:r>
              <a:rPr lang="en-US" sz="1600" dirty="0" smtClean="0"/>
              <a:t>.</a:t>
            </a:r>
            <a:br>
              <a:rPr lang="en-US" sz="1600" dirty="0" smtClean="0"/>
            </a:br>
            <a:r>
              <a:rPr lang="en-US" sz="1600" dirty="0"/>
              <a:t/>
            </a:r>
            <a:br>
              <a:rPr lang="en-US" sz="1600" dirty="0"/>
            </a:br>
            <a:r>
              <a:rPr lang="en-US" sz="1600" dirty="0" smtClean="0"/>
              <a:t/>
            </a:r>
            <a:br>
              <a:rPr lang="en-US" sz="1600" dirty="0" smtClean="0"/>
            </a:br>
            <a:r>
              <a:rPr lang="en-US" sz="1600" dirty="0"/>
              <a:t/>
            </a:r>
            <a:br>
              <a:rPr lang="en-US" sz="1600" dirty="0"/>
            </a:br>
            <a:r>
              <a:rPr lang="en-US" sz="1600" b="1" u="sng" dirty="0"/>
              <a:t>NEED FOR COMPUTERIZATION </a:t>
            </a:r>
            <a:r>
              <a:rPr lang="en-US" sz="1600" dirty="0"/>
              <a:t/>
            </a:r>
            <a:br>
              <a:rPr lang="en-US" sz="1600" dirty="0"/>
            </a:br>
            <a:r>
              <a:rPr lang="en-US" sz="1600" dirty="0"/>
              <a:t>	We all know the importance of computerization. The world is moving ahead at lightning speed and everyone is running short of time. One always wants to get the information and perform a task he/she/they desire(s) within a short period of time and too with amount of efficiency and accuracy. The application areas for the computerization have been selected on the basis of following factors:</a:t>
            </a:r>
            <a:br>
              <a:rPr lang="en-US" sz="1600" dirty="0"/>
            </a:br>
            <a:r>
              <a:rPr lang="en-US" sz="1600" dirty="0" smtClean="0"/>
              <a:t>1.Minimizing </a:t>
            </a:r>
            <a:r>
              <a:rPr lang="en-US" sz="1600" dirty="0"/>
              <a:t>the manual records kept at different locations.</a:t>
            </a:r>
            <a:br>
              <a:rPr lang="en-US" sz="1600" dirty="0"/>
            </a:br>
            <a:r>
              <a:rPr lang="en-US" sz="1600" dirty="0" smtClean="0"/>
              <a:t>2.There </a:t>
            </a:r>
            <a:r>
              <a:rPr lang="en-US" sz="1600" dirty="0"/>
              <a:t>will be more data integrity.</a:t>
            </a:r>
            <a:br>
              <a:rPr lang="en-US" sz="1600" dirty="0"/>
            </a:br>
            <a:r>
              <a:rPr lang="en-US" sz="1600" dirty="0" smtClean="0"/>
              <a:t>3.Facilitating </a:t>
            </a:r>
            <a:r>
              <a:rPr lang="en-US" sz="1600" dirty="0"/>
              <a:t>desired information display, very quickly, by retrieving information from users.</a:t>
            </a:r>
            <a:br>
              <a:rPr lang="en-US" sz="1600" dirty="0"/>
            </a:br>
            <a:r>
              <a:rPr lang="en-US" sz="1600" dirty="0" smtClean="0"/>
              <a:t>4.Facilitating </a:t>
            </a:r>
            <a:r>
              <a:rPr lang="en-US" sz="1600" dirty="0"/>
              <a:t>various statistical information which helps in decision-making?</a:t>
            </a:r>
            <a:br>
              <a:rPr lang="en-US" sz="1600" dirty="0"/>
            </a:br>
            <a:r>
              <a:rPr lang="en-US" sz="1600" dirty="0" smtClean="0"/>
              <a:t>5.To </a:t>
            </a:r>
            <a:r>
              <a:rPr lang="en-US" sz="1600" dirty="0"/>
              <a:t>reduce manual efforts in activities that involved repetitive work.</a:t>
            </a:r>
            <a:br>
              <a:rPr lang="en-US" sz="1600" dirty="0"/>
            </a:br>
            <a:r>
              <a:rPr lang="en-US" sz="1600" dirty="0" smtClean="0"/>
              <a:t>6.Updating </a:t>
            </a:r>
            <a:r>
              <a:rPr lang="en-US" sz="1600" dirty="0"/>
              <a:t>and deletion of such a huge amount of data will become easier</a:t>
            </a:r>
            <a:r>
              <a:rPr lang="en-US" sz="1600" dirty="0" smtClean="0"/>
              <a:t>.</a:t>
            </a:r>
            <a:br>
              <a:rPr lang="en-US" sz="1600" dirty="0" smtClean="0"/>
            </a:br>
            <a:r>
              <a:rPr lang="en-US" sz="1600" dirty="0" smtClean="0"/>
              <a:t/>
            </a:r>
            <a:br>
              <a:rPr lang="en-US" sz="1600" dirty="0" smtClean="0"/>
            </a:br>
            <a:r>
              <a:rPr lang="en-US" sz="1600" dirty="0"/>
              <a:t/>
            </a:r>
            <a:br>
              <a:rPr lang="en-US" sz="1600" dirty="0"/>
            </a:b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txBody>
          <a:bodyPr>
            <a:normAutofit/>
          </a:bodyPr>
          <a:lstStyle/>
          <a:p>
            <a:pPr algn="l"/>
            <a:r>
              <a:rPr lang="en-US" sz="1600" u="sng" dirty="0" smtClean="0">
                <a:latin typeface="Verdana" pitchFamily="34" charset="0"/>
                <a:ea typeface="Verdana" pitchFamily="34" charset="0"/>
                <a:cs typeface="Verdana" pitchFamily="34" charset="0"/>
              </a:rPr>
              <a:t>Modules</a:t>
            </a:r>
            <a:r>
              <a:rPr lang="en-US" sz="1600" u="sng" dirty="0" smtClean="0"/>
              <a:t>:-</a:t>
            </a:r>
            <a:br>
              <a:rPr lang="en-US" sz="1600" u="sng" dirty="0" smtClean="0"/>
            </a:br>
            <a:r>
              <a:rPr lang="en-US" sz="1600" dirty="0" smtClean="0"/>
              <a:t/>
            </a:r>
            <a:br>
              <a:rPr lang="en-US" sz="1600" dirty="0" smtClean="0"/>
            </a:br>
            <a:r>
              <a:rPr lang="en-US" sz="1600" dirty="0"/>
              <a:t> </a:t>
            </a:r>
            <a:r>
              <a:rPr lang="en-US" sz="1600" dirty="0" smtClean="0"/>
              <a:t>The </a:t>
            </a:r>
            <a:r>
              <a:rPr lang="en-US" sz="1600" dirty="0"/>
              <a:t>system after careful analysis has been identified to be presented with the following modules:</a:t>
            </a:r>
            <a:br>
              <a:rPr lang="en-US" sz="1600" dirty="0"/>
            </a:br>
            <a:r>
              <a:rPr lang="en-US" sz="1600" dirty="0" smtClean="0"/>
              <a:t/>
            </a:r>
            <a:br>
              <a:rPr lang="en-US" sz="1600" dirty="0" smtClean="0"/>
            </a:br>
            <a:r>
              <a:rPr lang="en-US" sz="1600" dirty="0" smtClean="0"/>
              <a:t>1.Administrator</a:t>
            </a:r>
            <a:r>
              <a:rPr lang="en-US" sz="1600" dirty="0"/>
              <a:t/>
            </a:r>
            <a:br>
              <a:rPr lang="en-US" sz="1600" dirty="0"/>
            </a:br>
            <a:r>
              <a:rPr lang="en-US" sz="1600" dirty="0" smtClean="0"/>
              <a:t>2.Customers</a:t>
            </a:r>
            <a:r>
              <a:rPr lang="en-US" sz="1600" dirty="0"/>
              <a:t/>
            </a:r>
            <a:br>
              <a:rPr lang="en-US" sz="1600" dirty="0"/>
            </a:br>
            <a:r>
              <a:rPr lang="en-US" sz="1600" dirty="0" smtClean="0"/>
              <a:t>3.General </a:t>
            </a:r>
            <a:r>
              <a:rPr lang="en-US" sz="1600" dirty="0"/>
              <a:t>Users</a:t>
            </a:r>
            <a:br>
              <a:rPr lang="en-US" sz="1600" dirty="0"/>
            </a:br>
            <a:r>
              <a:rPr lang="en-US" sz="1600" dirty="0" smtClean="0"/>
              <a:t>4.Web </a:t>
            </a:r>
            <a:r>
              <a:rPr lang="en-US" sz="1600" dirty="0"/>
              <a:t>Registration</a:t>
            </a:r>
            <a:br>
              <a:rPr lang="en-US" sz="1600" dirty="0"/>
            </a:br>
            <a:r>
              <a:rPr lang="en-US" sz="1600" dirty="0" smtClean="0"/>
              <a:t>5.Search</a:t>
            </a:r>
            <a:r>
              <a:rPr lang="en-US" sz="1600" dirty="0"/>
              <a:t/>
            </a:r>
            <a:br>
              <a:rPr lang="en-US" sz="1600" dirty="0"/>
            </a:br>
            <a:r>
              <a:rPr lang="en-US" sz="1600" dirty="0" smtClean="0"/>
              <a:t>6.Reports</a:t>
            </a:r>
            <a:r>
              <a:rPr lang="en-US" sz="1600" dirty="0"/>
              <a:t/>
            </a:r>
            <a:br>
              <a:rPr lang="en-US" sz="1600" dirty="0"/>
            </a:br>
            <a:r>
              <a:rPr lang="en-US" sz="1600" dirty="0" smtClean="0"/>
              <a:t>7.Authentication</a:t>
            </a:r>
            <a:r>
              <a:rPr lang="en-US" sz="1600" dirty="0"/>
              <a:t/>
            </a:r>
            <a:br>
              <a:rPr lang="en-US" sz="1600" dirty="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normAutofit/>
          </a:bodyPr>
          <a:lstStyle/>
          <a:p>
            <a:r>
              <a:rPr lang="en-US" sz="3200" b="1" u="sng" dirty="0"/>
              <a:t>Hardware Requirements</a:t>
            </a:r>
            <a:r>
              <a:rPr lang="en-US" sz="3200" b="1" dirty="0"/>
              <a:t>:</a:t>
            </a:r>
            <a:r>
              <a:rPr lang="en-US" sz="3200" dirty="0"/>
              <a:t/>
            </a:r>
            <a:br>
              <a:rPr lang="en-US" sz="3200" dirty="0"/>
            </a:br>
            <a:r>
              <a:rPr lang="en-US" sz="3200" dirty="0" smtClean="0"/>
              <a:t>1.RAM </a:t>
            </a:r>
            <a:r>
              <a:rPr lang="en-US" sz="3200" dirty="0"/>
              <a:t>512MB and Above</a:t>
            </a:r>
            <a:br>
              <a:rPr lang="en-US" sz="3200" dirty="0"/>
            </a:br>
            <a:r>
              <a:rPr lang="en-US" sz="3200" dirty="0" smtClean="0"/>
              <a:t>2.HDD </a:t>
            </a:r>
            <a:r>
              <a:rPr lang="en-US" sz="3200" dirty="0"/>
              <a:t>40 GB Hard Disk Space and Above</a:t>
            </a:r>
            <a:br>
              <a:rPr lang="en-US" sz="3200" dirty="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a:bodyPr>
          <a:lstStyle/>
          <a:p>
            <a:r>
              <a:rPr lang="en-US" sz="2400" b="1" u="sng" dirty="0"/>
              <a:t>Software Requirements</a:t>
            </a:r>
            <a:r>
              <a:rPr lang="en-US" sz="2400" b="1" u="sng" dirty="0" smtClean="0"/>
              <a:t>:</a:t>
            </a:r>
            <a:br>
              <a:rPr lang="en-US" sz="2400" b="1" u="sng" dirty="0" smtClean="0"/>
            </a:br>
            <a:r>
              <a:rPr lang="en-US" sz="2400" dirty="0"/>
              <a:t/>
            </a:r>
            <a:br>
              <a:rPr lang="en-US" sz="2400" dirty="0"/>
            </a:br>
            <a:r>
              <a:rPr lang="en-US" sz="2400" dirty="0" smtClean="0"/>
              <a:t>1.WINDOWS </a:t>
            </a:r>
            <a:r>
              <a:rPr lang="en-US" sz="2400" dirty="0"/>
              <a:t>OS (XP / 2000 / 200 Server / 2003 Server)</a:t>
            </a:r>
            <a:br>
              <a:rPr lang="en-US" sz="2400" dirty="0"/>
            </a:br>
            <a:r>
              <a:rPr lang="en-US" sz="2400" dirty="0" smtClean="0"/>
              <a:t>2.Python</a:t>
            </a:r>
            <a:r>
              <a:rPr lang="en-US" sz="2400" dirty="0"/>
              <a:t/>
            </a:r>
            <a:br>
              <a:rPr lang="en-US" sz="2400" dirty="0"/>
            </a:br>
            <a:r>
              <a:rPr lang="en-US" sz="2400" dirty="0" smtClean="0"/>
              <a:t>3.Django</a:t>
            </a:r>
            <a:r>
              <a:rPr lang="en-US" sz="2400" dirty="0"/>
              <a:t/>
            </a:r>
            <a:br>
              <a:rPr lang="en-US" sz="2400" dirty="0"/>
            </a:br>
            <a:r>
              <a:rPr lang="en-US" sz="2400" dirty="0" smtClean="0"/>
              <a:t>4.dbsqlite</a:t>
            </a:r>
            <a:r>
              <a:rPr lang="en-US" sz="2400" dirty="0"/>
              <a:t/>
            </a:r>
            <a:br>
              <a:rPr lang="en-US" sz="2400" dirty="0"/>
            </a:br>
            <a:r>
              <a:rPr lang="en-US" sz="2400" dirty="0" smtClean="0"/>
              <a:t>5.GoogleChrome</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TotalTime>
  <Words>24</Words>
  <Application>Microsoft Office PowerPoint</Application>
  <PresentationFormat>On-screen Show (4:3)</PresentationFormat>
  <Paragraphs>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ABSTRACT     Using this application the Customers can buy the products using internet by sitting at home.  Usually the customers if they want to buy a products they should visit the shopping malls, go through the products and they wish to purchase the products they does the payment and gets the products to the home.  To overcome this manual visit to the shopping malls we can use this application to visit the shopping malls virtually and make the payment of purchase.    In this system an Administrator is going to add a New products details like .  The Administrator will receive the request from the Customer as Purchase of a products.  The Administrator will receive the payment from Customer for the delivery of the products through Credit Card and reserves the products for the Customer.  Using the Courier delivery system the Administrator dispatches the products to the Customer.    The Customer at another end will register to the site, login into the system and go through the virtual shopping mall.  He/she will select a product.  If the Customer would like to purchase the products, he/she will place an order of the products.  The products will delivery status can be captured by this system.  If the products courier found in a bad position, the Customer can also raise a complaint to the Administrator for the action. </vt:lpstr>
      <vt:lpstr>PURPOSE OF THE PROJECT   The project is fully integrated with Customer Relationship Management (CRM) solution and developed in a manner that is easily manageable, time saving and relieving one form semi automated. Using this application the Customers can buy the products using internet by sitting at home.  Usually the customer if they want to buy a product they should visit the shopping malls, and they wish to purchase the product they does the payment and gets the product to the home.  To overcome this manual visit to the shopping malls we can use this application , virtually and make the payment of purchase.    In this system an Administrator is going to add a New product.  The Administrator will receive the request from the Customer as Purchase of a product.  The Administrator will receive the payment from Customer for the delivery of the product through Credit Card and reserves the product for the Customer.  Using the Courier delivery system the Administrator dispatches the product to the Customer.    The Customer at another end will register to the site, login into the system and go through the virtual shopping mall.  He/she will select a product based on its quality and quantity of product.  If the Customer would like to purchase the product, he/she will place an order of the product.  The product will delivery status can be captured by this system.  If the product courier found in a bad position, the Customer can also raise a complaint to the Administrator for the action. </vt:lpstr>
      <vt:lpstr>        Existing System: 1 .The existing system is a manual system. In this system user needs to save his information in the form of excel sheets or Disk Drives. 2.There is no sharing is possible if the data is in the form of paper or Disk drives. 3.The manual system gives us very less security for saving data; some data may be lost due to mismanagement. 4.There is no rich user interface. 5.In this system user manually visit the shopping malls to buy the products. 6.Searching of particular information is very critical it takes lot of time. 7.There is no communication facility between users of this system. 8.The users cannot able to restrict the information.  9.There is no report generation.      </vt:lpstr>
      <vt:lpstr>SOLUTION OF THESE PROBLEMS:  The development of the new system objective is to address the solutions for the drawbacks of existing problem domain.   The development of this new system contains the following activities, which try to automate the entire process keeping in the view of database integration approach.  1.User Friendliness is provided in the application with various controls provided by system Rich User Interface. 2.The system makes the overall project management much easier and flexible.  3.It can be accessed over the Intranet. 4.It provides email facility between users of this system. 5.The customers, orders and products  information files can be stored in centralized database which can be maintained by the system. 6.In this system customer can visit the shopping malls virtually and select the products. 7.Authentication is provided for this application only registered users can access. 8. There is no risk of data management at any level while the project development is under process. 9.Report generation feature is provided to generate different kind of data reports.     </vt:lpstr>
      <vt:lpstr>PROPOSED SYSTEM  To debug the existing system, remove procedures those cause data redundancy, make navigational sequence proper. To provide information about users on different level and also to reflect the current work status depending on organization. To build strong password mechanism.    NEED FOR COMPUTERIZATION   We all know the importance of computerization. The world is moving ahead at lightning speed and everyone is running short of time. One always wants to get the information and perform a task he/she/they desire(s) within a short period of time and too with amount of efficiency and accuracy. The application areas for the computerization have been selected on the basis of following factors: 1.Minimizing the manual records kept at different locations. 2.There will be more data integrity. 3.Facilitating desired information display, very quickly, by retrieving information from users. 4.Facilitating various statistical information which helps in decision-making? 5.To reduce manual efforts in activities that involved repetitive work. 6.Updating and deletion of such a huge amount of data will become easier.   </vt:lpstr>
      <vt:lpstr>Modules:-   The system after careful analysis has been identified to be presented with the following modules:  1.Administrator 2.Customers 3.General Users 4.Web Registration 5.Search 6.Reports 7.Authentication      </vt:lpstr>
      <vt:lpstr>Hardware Requirements: 1.RAM 512MB and Above 2.HDD 40 GB Hard Disk Space and Above     </vt:lpstr>
      <vt:lpstr>Software Requirements:  1.WINDOWS OS (XP / 2000 / 200 Server / 2003 Server) 2.Python 3.Django 4.dbsqlite 5.GoogleChrome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Using this application the Customers can buy the products using internet by sitting at home.  Usually the customers if they want to buy a products they should visit the shopping malls, go through the products and they wish to purchase the products they does the payment and gets the products to the home.  To overcome this manual visit to the shopping malls we can use this application to visit the shopping malls virtually and make the payment of purchase.    In this system an Administrator is going to add a New products details like .  The Administrator will receive the request from the Customer as Purchase of a products.  The Administrator will receive the payment from Customer for the delivery of the products through Credit Card and reserves the products for the Customer.  Using the Courier delivery system the Administrator dispatches the products to the Customer.    The Customer at another end will register to the site, login into the system and go through the virtual shopping mall.  He/she will select a product.  If the Customer would like to purchase the products, he/she will place an order of the products.  The products will delivery status can be captured by this system.  If the products courier found in a bad position, the Customer can also raise a complaint to the Administrator for the action.</dc:title>
  <dc:creator>projects</dc:creator>
  <cp:lastModifiedBy>projects</cp:lastModifiedBy>
  <cp:revision>4</cp:revision>
  <dcterms:created xsi:type="dcterms:W3CDTF">2018-08-21T04:00:04Z</dcterms:created>
  <dcterms:modified xsi:type="dcterms:W3CDTF">2018-08-21T04:39:05Z</dcterms:modified>
</cp:coreProperties>
</file>