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B8C2C12-3C82-4C9A-90BA-B4EBD78ED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00" y="352696"/>
            <a:ext cx="3695700" cy="1619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621EFE0-8E73-471C-A292-1BF5344316ED}"/>
              </a:ext>
            </a:extLst>
          </p:cNvPr>
          <p:cNvSpPr txBox="1"/>
          <p:nvPr/>
        </p:nvSpPr>
        <p:spPr>
          <a:xfrm>
            <a:off x="3278798" y="3167223"/>
            <a:ext cx="642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Multithreading in Java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212619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8D93F8-FB9D-4277-B29E-0C76F9FB6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44500"/>
            <a:ext cx="8946541" cy="58038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Multithreading in java is a process of executing two or more threads simultaneously to maximum utilization of CPU.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Multithreaded applications are where two or more threads run concurrently; hence it is also known as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Concurrency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in Java.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multitasking is done, when multiple processes share common resources like CPU, memory, etc.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thread runs parallel to each other.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Threads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don't allocate separate memory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area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Hence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saves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memory. Also, context switching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threads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takes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less time.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multitask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424" y="2418572"/>
            <a:ext cx="3580279" cy="41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4355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042616_0819_Multithread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383" y="2270216"/>
            <a:ext cx="4481240" cy="34671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2939"/>
          </a:xfrm>
        </p:spPr>
        <p:txBody>
          <a:bodyPr/>
          <a:lstStyle/>
          <a:p>
            <a:r>
              <a:rPr lang="en-US" sz="3200" b="1" dirty="0" smtClean="0"/>
              <a:t>Thread Life Cycle in Java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endParaRPr lang="en-US" sz="4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24489" y="1438964"/>
            <a:ext cx="8946541" cy="419548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There </a:t>
            </a:r>
            <a:r>
              <a:rPr lang="en-US" dirty="0" smtClean="0"/>
              <a:t>are various stages of life cycle of thread as shown in above diagram: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New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Runnable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Running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Waiting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Dead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2AFB4A-9852-4F16-83D8-DAE0B199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</a:rPr>
              <a:t>Java Thread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76DA887-089E-45C8-B62A-BDB5E5C1E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600" y="1152983"/>
            <a:ext cx="8254999" cy="5295900"/>
          </a:xfrm>
        </p:spPr>
      </p:pic>
    </p:spTree>
    <p:extLst>
      <p:ext uri="{BB962C8B-B14F-4D97-AF65-F5344CB8AC3E}">
        <p14:creationId xmlns:p14="http://schemas.microsoft.com/office/powerpoint/2010/main" xmlns="" val="398192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E5AFF3-F7F8-43A6-ABCE-186CE651B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652388"/>
            <a:ext cx="9404723" cy="858912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</a:rPr>
              <a:t>Advantages of Java Multithreading</a:t>
            </a:r>
            <a:br>
              <a:rPr lang="en-US" sz="2800" b="1" dirty="0">
                <a:solidFill>
                  <a:schemeClr val="bg1"/>
                </a:solidFill>
              </a:rPr>
            </a:b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3A179B-7736-4D81-9227-7E0968B15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doesn't block the user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because threads are independent and you can perform multiple operations at the same time.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perform many operations together, so it saves time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Threads are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it doesn't affect other threads if an exception occurs in a single thread.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8444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72</TotalTime>
  <Words>74</Words>
  <Application>Microsoft Office PowerPoint</Application>
  <PresentationFormat>Custom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Ion</vt:lpstr>
      <vt:lpstr>Slide 1</vt:lpstr>
      <vt:lpstr>Slide 2</vt:lpstr>
      <vt:lpstr>Thread Life Cycle in Java </vt:lpstr>
      <vt:lpstr>Java Thread Methods</vt:lpstr>
      <vt:lpstr>Advantages of Java Multithreading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KUDUPUDI</dc:creator>
  <cp:lastModifiedBy>sowmya</cp:lastModifiedBy>
  <cp:revision>7</cp:revision>
  <dcterms:created xsi:type="dcterms:W3CDTF">2019-06-28T11:47:59Z</dcterms:created>
  <dcterms:modified xsi:type="dcterms:W3CDTF">2019-06-28T17:06:33Z</dcterms:modified>
</cp:coreProperties>
</file>