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8C2C12-3C82-4C9A-90BA-B4EBD78ED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3" y="638175"/>
            <a:ext cx="3695700" cy="1619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21EFE0-8E73-471C-A292-1BF5344316ED}"/>
              </a:ext>
            </a:extLst>
          </p:cNvPr>
          <p:cNvSpPr txBox="1"/>
          <p:nvPr/>
        </p:nvSpPr>
        <p:spPr>
          <a:xfrm>
            <a:off x="5270500" y="4673600"/>
            <a:ext cx="642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Multithreading in Java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2619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FDB347-5BEE-4BAD-9302-EF35D04E4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0" y="2578100"/>
            <a:ext cx="3737953" cy="41850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D93F8-FB9D-4277-B29E-0C76F9FB6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44500"/>
            <a:ext cx="8946541" cy="580389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Multithreading in java 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sz="1800" b="1" dirty="0">
                <a:sym typeface="Wingdings" panose="05000000000000000000" pitchFamily="2" charset="2"/>
              </a:rPr>
              <a:t>A</a:t>
            </a:r>
            <a:r>
              <a:rPr lang="en-US" sz="1800" b="1" dirty="0"/>
              <a:t> thread is a lightweight sub-process, the smallest unit of processing. Multiprocessing and multithreading, both are used to achieve multitasking.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Multitasking is a process of executing multiple tasks simultaneously. We use multitasking to utilize the CPU. Multitasking can be achieved in two ways:</a:t>
            </a:r>
          </a:p>
          <a:p>
            <a:pPr marL="457200" lvl="1" indent="0">
              <a:buNone/>
            </a:pPr>
            <a:r>
              <a:rPr lang="en-US" b="1" dirty="0"/>
              <a:t>	Process-based Multitasking (Multiprocessing)</a:t>
            </a:r>
          </a:p>
          <a:p>
            <a:pPr marL="0" indent="0">
              <a:buNone/>
            </a:pPr>
            <a:r>
              <a:rPr lang="en-US" b="1" dirty="0"/>
              <a:t>		Thread-based Multitasking (Multithreading)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8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800" b="1" dirty="0"/>
          </a:p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355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AFB4A-9852-4F16-83D8-DAE0B199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</a:rPr>
              <a:t>Java Thread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6DA887-089E-45C8-B62A-BDB5E5C1E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600" y="1152983"/>
            <a:ext cx="8254999" cy="5295900"/>
          </a:xfrm>
        </p:spPr>
      </p:pic>
    </p:spTree>
    <p:extLst>
      <p:ext uri="{BB962C8B-B14F-4D97-AF65-F5344CB8AC3E}">
        <p14:creationId xmlns:p14="http://schemas.microsoft.com/office/powerpoint/2010/main" val="398192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5AFF3-F7F8-43A6-ABCE-186CE651B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652388"/>
            <a:ext cx="9404723" cy="858912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</a:rPr>
              <a:t>Advantages of Java Multithreading</a:t>
            </a:r>
            <a:br>
              <a:rPr lang="en-US" sz="2800" b="1" dirty="0">
                <a:solidFill>
                  <a:schemeClr val="bg1"/>
                </a:solidFill>
              </a:rPr>
            </a:b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A179B-7736-4D81-9227-7E0968B15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doesn't block the user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because threads are independent and you can perform multiple operations at the same time.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perform many operations together, so it saves time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Threads are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it doesn't affect other threads if an exception occurs in a single thread.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4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3E76-E19F-45C8-9B7B-104D28AA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D8C8D-3EFA-4742-B6FF-FA5330885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08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43</TotalTime>
  <Words>15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Aharoni</vt:lpstr>
      <vt:lpstr>Arial</vt:lpstr>
      <vt:lpstr>Century Gothic</vt:lpstr>
      <vt:lpstr>Times New Roman</vt:lpstr>
      <vt:lpstr>Wingdings</vt:lpstr>
      <vt:lpstr>Wingdings 3</vt:lpstr>
      <vt:lpstr>Ion</vt:lpstr>
      <vt:lpstr>PowerPoint Presentation</vt:lpstr>
      <vt:lpstr>PowerPoint Presentation</vt:lpstr>
      <vt:lpstr>Java Thread Methods</vt:lpstr>
      <vt:lpstr>Advantages of Java Multithreading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KUDUPUDI</dc:creator>
  <cp:lastModifiedBy>SUNIL KUDUPUDI</cp:lastModifiedBy>
  <cp:revision>4</cp:revision>
  <dcterms:created xsi:type="dcterms:W3CDTF">2019-06-28T11:47:59Z</dcterms:created>
  <dcterms:modified xsi:type="dcterms:W3CDTF">2019-06-28T12:31:25Z</dcterms:modified>
</cp:coreProperties>
</file>