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8"/>
  </p:notesMasterIdLst>
  <p:sldIdLst>
    <p:sldId id="256" r:id="rId2"/>
    <p:sldId id="257" r:id="rId3"/>
    <p:sldId id="270" r:id="rId4"/>
    <p:sldId id="261" r:id="rId5"/>
    <p:sldId id="272" r:id="rId6"/>
    <p:sldId id="27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ira Sans Condensed" panose="020B0503050000020004" pitchFamily="34" charset="0"/>
      <p:regular r:id="rId13"/>
      <p:bold r:id="rId14"/>
      <p:italic r:id="rId15"/>
      <p:boldItalic r:id="rId16"/>
    </p:embeddedFont>
    <p:embeddedFont>
      <p:font typeface="Fira Sans Condensed ExtraBold" panose="020B0903050000020004" pitchFamily="34" charset="0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E3E3E3"/>
    <a:srgbClr val="CDD7E2"/>
    <a:srgbClr val="ABBCCF"/>
    <a:srgbClr val="666699"/>
    <a:srgbClr val="AFAFAF"/>
    <a:srgbClr val="9B9B9B"/>
    <a:srgbClr val="777777"/>
    <a:srgbClr val="9966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EEA09C-0DA9-468D-BBAD-82852551283C}">
  <a:tblStyle styleId="{6FEEA09C-0DA9-468D-BBAD-828525512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744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5023658" y="1530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935958" y="1685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2"/>
          </p:nvPr>
        </p:nvSpPr>
        <p:spPr>
          <a:xfrm>
            <a:off x="5023658" y="3125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3"/>
          </p:nvPr>
        </p:nvSpPr>
        <p:spPr>
          <a:xfrm>
            <a:off x="2935958" y="3280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706400" y="-277775"/>
            <a:ext cx="5579600" cy="7175675"/>
          </a:xfrm>
          <a:custGeom>
            <a:avLst/>
            <a:gdLst/>
            <a:ahLst/>
            <a:cxnLst/>
            <a:rect l="l" t="t" r="r" b="b"/>
            <a:pathLst>
              <a:path w="223184" h="287027" extrusionOk="0">
                <a:moveTo>
                  <a:pt x="0" y="264497"/>
                </a:moveTo>
                <a:lnTo>
                  <a:pt x="37038" y="273930"/>
                </a:lnTo>
                <a:lnTo>
                  <a:pt x="84081" y="287027"/>
                </a:lnTo>
                <a:lnTo>
                  <a:pt x="35395" y="0"/>
                </a:lnTo>
                <a:lnTo>
                  <a:pt x="223184" y="524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5521475" y="2334075"/>
            <a:ext cx="2891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091075" y="1483125"/>
            <a:ext cx="4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757675" y="2720175"/>
            <a:ext cx="19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212925" y="1047300"/>
            <a:ext cx="3173400" cy="30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807825" y="3469975"/>
            <a:ext cx="2941800" cy="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807825" y="1312625"/>
            <a:ext cx="3197100" cy="1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 rot="10800000" flipH="1">
            <a:off x="-25" y="-802"/>
            <a:ext cx="9347200" cy="5145388"/>
          </a:xfrm>
          <a:custGeom>
            <a:avLst/>
            <a:gdLst/>
            <a:ahLst/>
            <a:cxnLst/>
            <a:rect l="l" t="t" r="r" b="b"/>
            <a:pathLst>
              <a:path w="373888" h="176696" extrusionOk="0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2" hasCustomPrompt="1"/>
          </p:nvPr>
        </p:nvSpPr>
        <p:spPr>
          <a:xfrm>
            <a:off x="3323414" y="1312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3" hasCustomPrompt="1"/>
          </p:nvPr>
        </p:nvSpPr>
        <p:spPr>
          <a:xfrm>
            <a:off x="3323414" y="2526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4" hasCustomPrompt="1"/>
          </p:nvPr>
        </p:nvSpPr>
        <p:spPr>
          <a:xfrm>
            <a:off x="3323414" y="3740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1"/>
          </p:nvPr>
        </p:nvSpPr>
        <p:spPr>
          <a:xfrm>
            <a:off x="5820598" y="1296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5"/>
          </p:nvPr>
        </p:nvSpPr>
        <p:spPr>
          <a:xfrm>
            <a:off x="5767366" y="2510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6"/>
          </p:nvPr>
        </p:nvSpPr>
        <p:spPr>
          <a:xfrm>
            <a:off x="5788652" y="3724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7"/>
          </p:nvPr>
        </p:nvSpPr>
        <p:spPr>
          <a:xfrm>
            <a:off x="1548902" y="1531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8"/>
          </p:nvPr>
        </p:nvSpPr>
        <p:spPr>
          <a:xfrm>
            <a:off x="1602160" y="3959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9"/>
          </p:nvPr>
        </p:nvSpPr>
        <p:spPr>
          <a:xfrm>
            <a:off x="1634096" y="2745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title" idx="2"/>
          </p:nvPr>
        </p:nvSpPr>
        <p:spPr>
          <a:xfrm>
            <a:off x="1225013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1225013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 idx="3"/>
          </p:nvPr>
        </p:nvSpPr>
        <p:spPr>
          <a:xfrm>
            <a:off x="3684751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4"/>
          </p:nvPr>
        </p:nvSpPr>
        <p:spPr>
          <a:xfrm>
            <a:off x="3684751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 idx="5"/>
          </p:nvPr>
        </p:nvSpPr>
        <p:spPr>
          <a:xfrm>
            <a:off x="6144489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6"/>
          </p:nvPr>
        </p:nvSpPr>
        <p:spPr>
          <a:xfrm>
            <a:off x="6144489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subTitle" idx="1"/>
          </p:nvPr>
        </p:nvSpPr>
        <p:spPr>
          <a:xfrm>
            <a:off x="5169077" y="1296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ubTitle" idx="2"/>
          </p:nvPr>
        </p:nvSpPr>
        <p:spPr>
          <a:xfrm>
            <a:off x="5169090" y="2510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3"/>
          </p:nvPr>
        </p:nvSpPr>
        <p:spPr>
          <a:xfrm>
            <a:off x="5169078" y="3724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title" idx="4"/>
          </p:nvPr>
        </p:nvSpPr>
        <p:spPr>
          <a:xfrm>
            <a:off x="3245026" y="1531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 idx="5"/>
          </p:nvPr>
        </p:nvSpPr>
        <p:spPr>
          <a:xfrm>
            <a:off x="3245040" y="3959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6"/>
          </p:nvPr>
        </p:nvSpPr>
        <p:spPr>
          <a:xfrm>
            <a:off x="3245028" y="2745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917475" y="7235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3917475" y="10406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>
            <a:off x="6381600" y="7235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3"/>
          </p:nvPr>
        </p:nvSpPr>
        <p:spPr>
          <a:xfrm>
            <a:off x="6381600" y="10406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 idx="4"/>
          </p:nvPr>
        </p:nvSpPr>
        <p:spPr>
          <a:xfrm>
            <a:off x="3938775" y="36318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5"/>
          </p:nvPr>
        </p:nvSpPr>
        <p:spPr>
          <a:xfrm>
            <a:off x="3938775" y="39489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 idx="6"/>
          </p:nvPr>
        </p:nvSpPr>
        <p:spPr>
          <a:xfrm>
            <a:off x="6402900" y="36318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7"/>
          </p:nvPr>
        </p:nvSpPr>
        <p:spPr>
          <a:xfrm>
            <a:off x="6402900" y="39489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3938775" y="21776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9"/>
          </p:nvPr>
        </p:nvSpPr>
        <p:spPr>
          <a:xfrm>
            <a:off x="3938775" y="24948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3"/>
          </p:nvPr>
        </p:nvSpPr>
        <p:spPr>
          <a:xfrm>
            <a:off x="6402900" y="21776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4"/>
          </p:nvPr>
        </p:nvSpPr>
        <p:spPr>
          <a:xfrm>
            <a:off x="6402900" y="24948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5"/>
          </p:nvPr>
        </p:nvSpPr>
        <p:spPr>
          <a:xfrm>
            <a:off x="1138950" y="1686600"/>
            <a:ext cx="20223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/>
          <p:nvPr/>
        </p:nvSpPr>
        <p:spPr>
          <a:xfrm rot="-8458454">
            <a:off x="1612775" y="2107018"/>
            <a:ext cx="9406800" cy="4421762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bg>
      <p:bgPr>
        <a:solidFill>
          <a:schemeClr val="accent6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cxnSp>
        <p:nvCxnSpPr>
          <p:cNvPr id="267" name="Google Shape;267;p40"/>
          <p:cNvCxnSpPr/>
          <p:nvPr/>
        </p:nvCxnSpPr>
        <p:spPr>
          <a:xfrm>
            <a:off x="6736800" y="-818625"/>
            <a:ext cx="2940600" cy="294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268" name="Google Shape;268;p40"/>
          <p:cNvCxnSpPr/>
          <p:nvPr/>
        </p:nvCxnSpPr>
        <p:spPr>
          <a:xfrm>
            <a:off x="-851925" y="2726150"/>
            <a:ext cx="3104400" cy="309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sp>
        <p:nvSpPr>
          <p:cNvPr id="269" name="Google Shape;269;p40"/>
          <p:cNvSpPr txBox="1">
            <a:spLocks noGrp="1"/>
          </p:cNvSpPr>
          <p:nvPr>
            <p:ph type="title" idx="2"/>
          </p:nvPr>
        </p:nvSpPr>
        <p:spPr>
          <a:xfrm>
            <a:off x="3490038" y="212197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1"/>
          </p:nvPr>
        </p:nvSpPr>
        <p:spPr>
          <a:xfrm>
            <a:off x="3419749" y="1247175"/>
            <a:ext cx="2308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title" idx="3"/>
          </p:nvPr>
        </p:nvSpPr>
        <p:spPr>
          <a:xfrm>
            <a:off x="3490038" y="401887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subTitle" idx="4"/>
          </p:nvPr>
        </p:nvSpPr>
        <p:spPr>
          <a:xfrm>
            <a:off x="3419749" y="3150075"/>
            <a:ext cx="2308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subTitle" idx="1"/>
          </p:nvPr>
        </p:nvSpPr>
        <p:spPr>
          <a:xfrm>
            <a:off x="2147800" y="32724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2"/>
          </p:nvPr>
        </p:nvSpPr>
        <p:spPr>
          <a:xfrm>
            <a:off x="2147800" y="17152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 idx="3"/>
          </p:nvPr>
        </p:nvSpPr>
        <p:spPr>
          <a:xfrm>
            <a:off x="705825" y="38997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4"/>
          </p:nvPr>
        </p:nvSpPr>
        <p:spPr>
          <a:xfrm>
            <a:off x="705825" y="23425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3718675" y="0"/>
            <a:ext cx="6922000" cy="5143500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44"/>
          <p:cNvCxnSpPr/>
          <p:nvPr/>
        </p:nvCxnSpPr>
        <p:spPr>
          <a:xfrm>
            <a:off x="4331975" y="-277425"/>
            <a:ext cx="1524000" cy="568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85725" dir="1020000" algn="bl" rotWithShape="0">
              <a:schemeClr val="dk1"/>
            </a:outerShdw>
          </a:effectLst>
        </p:spPr>
      </p:cxnSp>
      <p:cxnSp>
        <p:nvCxnSpPr>
          <p:cNvPr id="289" name="Google Shape;289;p44"/>
          <p:cNvCxnSpPr/>
          <p:nvPr/>
        </p:nvCxnSpPr>
        <p:spPr>
          <a:xfrm>
            <a:off x="7249875" y="-125025"/>
            <a:ext cx="1524000" cy="5687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85725" dir="1020000" algn="bl" rotWithShape="0">
              <a:schemeClr val="dk1"/>
            </a:outerShdw>
          </a:effectLst>
        </p:spPr>
      </p:cxnSp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53277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5249625" y="2148525"/>
            <a:ext cx="3167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/>
        </p:nvSpPr>
        <p:spPr>
          <a:xfrm flipH="1">
            <a:off x="-680316" y="-392500"/>
            <a:ext cx="6714919" cy="5143694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  <p:sp>
        <p:nvSpPr>
          <p:cNvPr id="294" name="Google Shape;294;p45"/>
          <p:cNvSpPr txBox="1">
            <a:spLocks noGrp="1"/>
          </p:cNvSpPr>
          <p:nvPr>
            <p:ph type="subTitle" idx="1"/>
          </p:nvPr>
        </p:nvSpPr>
        <p:spPr>
          <a:xfrm>
            <a:off x="3818634" y="1742550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1132000" y="821350"/>
            <a:ext cx="2610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4">
    <p:bg>
      <p:bgPr>
        <a:solidFill>
          <a:schemeClr val="lt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716950" y="489675"/>
            <a:ext cx="7699200" cy="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02" name="Google Shape;302;p47"/>
          <p:cNvSpPr/>
          <p:nvPr/>
        </p:nvSpPr>
        <p:spPr>
          <a:xfrm rot="-7089850">
            <a:off x="-1665207" y="2610830"/>
            <a:ext cx="9406362" cy="4421556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1167725" y="147090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2886000" y="111585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subTitle" idx="1"/>
          </p:nvPr>
        </p:nvSpPr>
        <p:spPr>
          <a:xfrm>
            <a:off x="2602050" y="3317550"/>
            <a:ext cx="39399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USTOM_19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/>
          <p:nvPr/>
        </p:nvSpPr>
        <p:spPr>
          <a:xfrm rot="-2700013">
            <a:off x="-2887354" y="-1082398"/>
            <a:ext cx="8696758" cy="4148296"/>
          </a:xfrm>
          <a:prstGeom prst="flowChartExtra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50"/>
          <p:cNvCxnSpPr/>
          <p:nvPr/>
        </p:nvCxnSpPr>
        <p:spPr>
          <a:xfrm rot="10800000" flipH="1">
            <a:off x="-379150" y="-1036950"/>
            <a:ext cx="5731800" cy="596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cxnSp>
        <p:nvCxnSpPr>
          <p:cNvPr id="311" name="Google Shape;311;p50"/>
          <p:cNvCxnSpPr/>
          <p:nvPr/>
        </p:nvCxnSpPr>
        <p:spPr>
          <a:xfrm rot="10800000" flipH="1">
            <a:off x="-758275" y="-1118250"/>
            <a:ext cx="3661500" cy="382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691825" y="714750"/>
            <a:ext cx="2247000" cy="2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4800300" y="2146200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title" idx="2" hasCustomPrompt="1"/>
          </p:nvPr>
        </p:nvSpPr>
        <p:spPr>
          <a:xfrm>
            <a:off x="4800300" y="1354450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51"/>
          <p:cNvSpPr txBox="1">
            <a:spLocks noGrp="1"/>
          </p:cNvSpPr>
          <p:nvPr>
            <p:ph type="subTitle" idx="1"/>
          </p:nvPr>
        </p:nvSpPr>
        <p:spPr>
          <a:xfrm>
            <a:off x="5399850" y="2947250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7112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711250" y="2148525"/>
            <a:ext cx="3089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-234275" y="-188950"/>
            <a:ext cx="5999325" cy="5378225"/>
          </a:xfrm>
          <a:custGeom>
            <a:avLst/>
            <a:gdLst/>
            <a:ahLst/>
            <a:cxnLst/>
            <a:rect l="l" t="t" r="r" b="b"/>
            <a:pathLst>
              <a:path w="239973" h="215129" extrusionOk="0">
                <a:moveTo>
                  <a:pt x="223646" y="0"/>
                </a:moveTo>
                <a:lnTo>
                  <a:pt x="153887" y="66690"/>
                </a:lnTo>
                <a:lnTo>
                  <a:pt x="239973" y="215129"/>
                </a:lnTo>
                <a:lnTo>
                  <a:pt x="0" y="8891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5700700" y="489675"/>
            <a:ext cx="2718300" cy="19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flipH="1">
            <a:off x="-416600" y="-242575"/>
            <a:ext cx="2959250" cy="2662175"/>
          </a:xfrm>
          <a:custGeom>
            <a:avLst/>
            <a:gdLst/>
            <a:ahLst/>
            <a:cxnLst/>
            <a:rect l="l" t="t" r="r" b="b"/>
            <a:pathLst>
              <a:path w="118370" h="106487" extrusionOk="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027150" y="1701300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body" idx="1"/>
          </p:nvPr>
        </p:nvSpPr>
        <p:spPr>
          <a:xfrm>
            <a:off x="3027150" y="2521800"/>
            <a:ext cx="3089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9" name="Google Shape;329;p54"/>
          <p:cNvSpPr/>
          <p:nvPr/>
        </p:nvSpPr>
        <p:spPr>
          <a:xfrm rot="9643457">
            <a:off x="1602348" y="-3934616"/>
            <a:ext cx="9405942" cy="4421358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4031873" y="1840200"/>
            <a:ext cx="285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title" idx="2" hasCustomPrompt="1"/>
          </p:nvPr>
        </p:nvSpPr>
        <p:spPr>
          <a:xfrm>
            <a:off x="2232225" y="2188950"/>
            <a:ext cx="17553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1"/>
          </p:nvPr>
        </p:nvSpPr>
        <p:spPr>
          <a:xfrm>
            <a:off x="4031873" y="2816708"/>
            <a:ext cx="285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5029108" y="34314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2006108" y="138992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29108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/>
          </p:nvPr>
        </p:nvSpPr>
        <p:spPr>
          <a:xfrm>
            <a:off x="2006108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 hasCustomPrompt="1"/>
          </p:nvPr>
        </p:nvSpPr>
        <p:spPr>
          <a:xfrm>
            <a:off x="770175" y="8196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 hasCustomPrompt="1"/>
          </p:nvPr>
        </p:nvSpPr>
        <p:spPr>
          <a:xfrm>
            <a:off x="7116800" y="28488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cxnSp>
        <p:nvCxnSpPr>
          <p:cNvPr id="118" name="Google Shape;118;p21"/>
          <p:cNvCxnSpPr/>
          <p:nvPr/>
        </p:nvCxnSpPr>
        <p:spPr>
          <a:xfrm>
            <a:off x="4352075" y="-8575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19" name="Google Shape;119;p21"/>
          <p:cNvCxnSpPr/>
          <p:nvPr/>
        </p:nvCxnSpPr>
        <p:spPr>
          <a:xfrm>
            <a:off x="65451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20" name="Google Shape;120;p21"/>
          <p:cNvCxnSpPr/>
          <p:nvPr/>
        </p:nvCxnSpPr>
        <p:spPr>
          <a:xfrm>
            <a:off x="-892100" y="280610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cxnSp>
        <p:nvCxnSpPr>
          <p:cNvPr id="121" name="Google Shape;121;p21"/>
          <p:cNvCxnSpPr/>
          <p:nvPr/>
        </p:nvCxnSpPr>
        <p:spPr>
          <a:xfrm>
            <a:off x="1300950" y="23985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60" r:id="rId4"/>
    <p:sldLayoutId id="2147483661" r:id="rId5"/>
    <p:sldLayoutId id="2147483662" r:id="rId6"/>
    <p:sldLayoutId id="2147483664" r:id="rId7"/>
    <p:sldLayoutId id="2147483665" r:id="rId8"/>
    <p:sldLayoutId id="2147483667" r:id="rId9"/>
    <p:sldLayoutId id="2147483668" r:id="rId10"/>
    <p:sldLayoutId id="2147483672" r:id="rId11"/>
    <p:sldLayoutId id="2147483676" r:id="rId12"/>
    <p:sldLayoutId id="2147483677" r:id="rId13"/>
    <p:sldLayoutId id="2147483680" r:id="rId14"/>
    <p:sldLayoutId id="2147483681" r:id="rId15"/>
    <p:sldLayoutId id="2147483682" r:id="rId16"/>
    <p:sldLayoutId id="2147483684" r:id="rId17"/>
    <p:sldLayoutId id="2147483686" r:id="rId18"/>
    <p:sldLayoutId id="2147483687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303270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dirty="0"/>
            </a:br>
            <a:endParaRPr dirty="0">
              <a:solidFill>
                <a:srgbClr val="00B0F0"/>
              </a:solidFill>
            </a:endParaRPr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1730306" y="3287607"/>
            <a:ext cx="8520600" cy="13058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</a:t>
            </a:r>
            <a:r>
              <a:rPr lang="en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 1. Gajanan Joshi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2. Kumar Wayadande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3. Riyan Shaikh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4. Utkarsha Memane</a:t>
            </a:r>
            <a:endParaRPr sz="14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926" y="1065654"/>
            <a:ext cx="4331369" cy="181421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/>
      <p:bldP spid="34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>
            <a:spLocks noGrp="1"/>
          </p:cNvSpPr>
          <p:nvPr>
            <p:ph type="body" idx="1"/>
          </p:nvPr>
        </p:nvSpPr>
        <p:spPr>
          <a:xfrm>
            <a:off x="680242" y="1614614"/>
            <a:ext cx="7556978" cy="3263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Grocery Ordering System website (OrderKaro) is an online platform that aims to simplify the grocery shopping experience for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website provides an easy-to-use interface that allows customers to browse through a wide range of grocery items, add them to their cart, and complete their purchase with just a few clicks.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225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committed to providing high-quality products and timely delivery to ensure that our customers have a hassle-free shopping experience.</a:t>
            </a:r>
          </a:p>
          <a:p>
            <a:pPr marL="149225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Google Shape;354;p60"/>
          <p:cNvSpPr txBox="1">
            <a:spLocks noGrp="1"/>
          </p:cNvSpPr>
          <p:nvPr>
            <p:ph type="title"/>
          </p:nvPr>
        </p:nvSpPr>
        <p:spPr>
          <a:xfrm>
            <a:off x="623400" y="4705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OrderKaro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6780" y="1041914"/>
            <a:ext cx="7330440" cy="3114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219" y="520295"/>
            <a:ext cx="728219" cy="660286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 build="p"/>
      <p:bldP spid="3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395918" y="166965"/>
            <a:ext cx="505807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spcAft>
                <a:spcPts val="1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</a:t>
            </a:r>
            <a:endParaRPr lang="en-US" b="1" dirty="0">
              <a:solidFill>
                <a:srgbClr val="66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1592" y="929292"/>
            <a:ext cx="68614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of a grocery ordering system is to provide a platform for customers to order groceries online and have them delivered to their doorstep.  The system typically consists of a website that allows customers to browse a selection of products, add items to cart, and complete their order by entering payment and delivery information.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mr-IN" dirty="0">
              <a:latin typeface="Times New Roman" panose="02020603050405020304" pitchFamily="18" charset="0"/>
            </a:endParaRPr>
          </a:p>
        </p:txBody>
      </p:sp>
      <p:sp>
        <p:nvSpPr>
          <p:cNvPr id="4" name="AutoShape 2" descr="Online grocery shopping and delivery management software, system| Try Free  Live Demo N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r-IN"/>
          </a:p>
        </p:txBody>
      </p:sp>
      <p:sp>
        <p:nvSpPr>
          <p:cNvPr id="5" name="AutoShape 4" descr="Online grocery shopping and delivery management software, system| Try Free  Live Demo Now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r-IN"/>
          </a:p>
        </p:txBody>
      </p:sp>
      <p:sp>
        <p:nvSpPr>
          <p:cNvPr id="6" name="AutoShape 6" descr="Online grocery shopping and delivery management software, system| Try Free  Live Demo Now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mr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993107"/>
            <a:ext cx="7348693" cy="265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023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4"/>
          <p:cNvSpPr txBox="1">
            <a:spLocks noGrp="1"/>
          </p:cNvSpPr>
          <p:nvPr>
            <p:ph type="title"/>
          </p:nvPr>
        </p:nvSpPr>
        <p:spPr>
          <a:xfrm>
            <a:off x="556014" y="324247"/>
            <a:ext cx="505807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spcAft>
                <a:spcPts val="1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 : </a:t>
            </a:r>
            <a:endParaRPr lang="en-US" b="1" dirty="0">
              <a:solidFill>
                <a:srgbClr val="6666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2" name="Google Shape;392;p64"/>
          <p:cNvSpPr txBox="1">
            <a:spLocks noGrp="1"/>
          </p:cNvSpPr>
          <p:nvPr>
            <p:ph type="body" idx="1"/>
          </p:nvPr>
        </p:nvSpPr>
        <p:spPr>
          <a:xfrm>
            <a:off x="1100030" y="1540583"/>
            <a:ext cx="7603958" cy="2570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6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Shopping Cart </a:t>
            </a:r>
            <a:r>
              <a:rPr lang="en-US" sz="1600" dirty="0"/>
              <a:t>– Easy  to add and remove products in shop. 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Payment Options</a:t>
            </a:r>
            <a:r>
              <a:rPr lang="en-US" sz="1600" dirty="0"/>
              <a:t> - The system offers payment with variety of credit/debit cards.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Easy To Use </a:t>
            </a:r>
            <a:r>
              <a:rPr lang="en-US" sz="1600" dirty="0"/>
              <a:t>- The system is user friendly. All the controls are well placed to assist 		           user while handling the website. </a:t>
            </a:r>
          </a:p>
          <a:p>
            <a:pPr marL="0" indent="0" algn="l">
              <a:spcAft>
                <a:spcPts val="1600"/>
              </a:spcAft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Product Catalog </a:t>
            </a:r>
            <a:r>
              <a:rPr lang="en-US" sz="1600" dirty="0"/>
              <a:t>- The catalog should include product information such as prices, 		                  images, descriptions.</a:t>
            </a:r>
            <a:endParaRPr lang="en-US" sz="16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0926B-EF89-98FF-55E3-B1FB2A53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5" y="108825"/>
            <a:ext cx="3089700" cy="7557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D8D1B-CB38-4828-B401-CC237AE08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979" y="1077022"/>
            <a:ext cx="7441582" cy="3271024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HTML ( Hypertext Markup Language )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CSS ( Cascading Style Sheet )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Bootstrap  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EJS (Embedded JavaScript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ExpressJS (Express JavaScript )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NodeJS ( Node JavaScript )</a:t>
            </a:r>
          </a:p>
          <a:p>
            <a:pPr marL="11430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MongoDB ( Database )</a:t>
            </a:r>
          </a:p>
          <a:p>
            <a:pPr marL="11430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1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883" y="171879"/>
            <a:ext cx="3834288" cy="7276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mr-IN" b="1" dirty="0">
              <a:latin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268" y="1725673"/>
            <a:ext cx="7594082" cy="2619445"/>
          </a:xfrm>
        </p:spPr>
        <p:txBody>
          <a:bodyPr/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a grocery ordering system provides a convenient and efficient way for customers to order groceries online. With features such as a comprehensive product catalog, search and shopping cart, multiple payment options, delivery options, order tracking and etc. s, the system is designed to provide a seamless and personalized shopping experience for customers</a:t>
            </a:r>
            <a:endParaRPr lang="mr-IN" sz="1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44434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365</Words>
  <Application>Microsoft Office PowerPoint</Application>
  <PresentationFormat>On-screen Show (16:9)</PresentationFormat>
  <Paragraphs>34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Fira Sans Condensed</vt:lpstr>
      <vt:lpstr>Calibri</vt:lpstr>
      <vt:lpstr>Muli</vt:lpstr>
      <vt:lpstr>Fira Sans Condensed ExtraBold</vt:lpstr>
      <vt:lpstr>Times New Roman</vt:lpstr>
      <vt:lpstr>White Research Center XL by Slidesgo</vt:lpstr>
      <vt:lpstr> </vt:lpstr>
      <vt:lpstr>OrderKaro </vt:lpstr>
      <vt:lpstr>Basic Idea</vt:lpstr>
      <vt:lpstr>System Features : </vt:lpstr>
      <vt:lpstr>Technologies Used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Apche Kafka</dc:title>
  <dc:creator>DELL</dc:creator>
  <cp:lastModifiedBy>kumar wayadande</cp:lastModifiedBy>
  <cp:revision>99</cp:revision>
  <dcterms:modified xsi:type="dcterms:W3CDTF">2023-05-13T05:53:01Z</dcterms:modified>
</cp:coreProperties>
</file>