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K</a:t>
            </a:r>
            <a:r>
              <a:rPr dirty="0" sz="2400" lang="en-US" smtClean="0"/>
              <a:t>U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 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dirty="0" sz="2400" lang="en-US" smtClean="0"/>
              <a:t>3</a:t>
            </a:r>
            <a:r>
              <a:rPr dirty="0" sz="2400" lang="en-US" smtClean="0"/>
              <a:t>8</a:t>
            </a:r>
            <a:r>
              <a:rPr dirty="0" sz="2400" lang="en-US" smtClean="0"/>
              <a:t>4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577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4442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26060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2024-09-26T04:44:24Z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eb1a7d17ffc643f3bee06eea6537d122</vt:lpwstr>
  </property>
</Properties>
</file>