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Overview Report of Restaurants Worldwide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Restaurants with highest average customer rating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Rating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Online delivery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 booking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Continent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Cost for two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Cost for two by Restaurants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Restaurant Name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Restaurants with the most cuisines served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Continent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Average Rating wise Restaurants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a188995-aae3-4a6c-97f7-ac825cab643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b60c0f7efef448a" /><Relationship Type="http://schemas.openxmlformats.org/officeDocument/2006/relationships/slideLayout" Target="/ppt/slideLayouts/slideLayout8.xml" Id="R5cd55f30634742c0" /><Relationship Type="http://schemas.openxmlformats.org/officeDocument/2006/relationships/hyperlink" Target="https://app.powerbi.com/groups/me/reports/aa188995-aae3-4a6c-97f7-ac825cab6430/?pbi_source=PowerPoint" TargetMode="External" Id="RelId0" /><Relationship Type="http://schemas.openxmlformats.org/officeDocument/2006/relationships/image" Target="/ppt/media/image4.png" Id="imgId9743139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2ab5839e32af4b66" /><Relationship Type="http://schemas.openxmlformats.org/officeDocument/2006/relationships/slideLayout" Target="/ppt/slideLayouts/slideLayout8.xml" Id="R2f4a52d306094500" /><Relationship Type="http://schemas.openxmlformats.org/officeDocument/2006/relationships/hyperlink" Target="https://app.powerbi.com/groups/me/reports/aa188995-aae3-4a6c-97f7-ac825cab6430/?pbi_source=PowerPoint" TargetMode="External" Id="RelId1" /><Relationship Type="http://schemas.openxmlformats.org/officeDocument/2006/relationships/image" Target="/ppt/media/image5.png" Id="imgId9743139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ef4af940b9c446ed" /><Relationship Type="http://schemas.openxmlformats.org/officeDocument/2006/relationships/slideLayout" Target="/ppt/slideLayouts/slideLayout8.xml" Id="R1b9b1d8e8c904583" /><Relationship Type="http://schemas.openxmlformats.org/officeDocument/2006/relationships/hyperlink" Target="https://app.powerbi.com/groups/me/reports/aa188995-aae3-4a6c-97f7-ac825cab6430/?pbi_source=PowerPoint" TargetMode="External" Id="RelId2" /><Relationship Type="http://schemas.openxmlformats.org/officeDocument/2006/relationships/image" Target="/ppt/media/image6.png" Id="imgId9743139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d15d69cb140a44fc" /><Relationship Type="http://schemas.openxmlformats.org/officeDocument/2006/relationships/slideLayout" Target="/ppt/slideLayouts/slideLayout8.xml" Id="Ra6cc592e2ffc4801" /><Relationship Type="http://schemas.openxmlformats.org/officeDocument/2006/relationships/hyperlink" Target="https://app.powerbi.com/groups/me/reports/aa188995-aae3-4a6c-97f7-ac825cab6430/?pbi_source=PowerPoint" TargetMode="External" Id="RelId3" /><Relationship Type="http://schemas.openxmlformats.org/officeDocument/2006/relationships/image" Target="/ppt/media/image7.png" Id="imgId97431395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ec46b04b3b3c471f" /><Relationship Type="http://schemas.openxmlformats.org/officeDocument/2006/relationships/slideLayout" Target="/ppt/slideLayouts/slideLayout8.xml" Id="R541a98e36e40416e" /><Relationship Type="http://schemas.openxmlformats.org/officeDocument/2006/relationships/hyperlink" Target="https://app.powerbi.com/groups/me/reports/aa188995-aae3-4a6c-97f7-ac825cab6430/?pbi_source=PowerPoint" TargetMode="External" Id="RelId4" /><Relationship Type="http://schemas.openxmlformats.org/officeDocument/2006/relationships/image" Target="/ppt/media/image8.png" Id="imgId97431396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ce8962c1930540f0" /><Relationship Type="http://schemas.openxmlformats.org/officeDocument/2006/relationships/slideLayout" Target="/ppt/slideLayouts/slideLayout8.xml" Id="Rc780b4f762bc40dd" /><Relationship Type="http://schemas.openxmlformats.org/officeDocument/2006/relationships/hyperlink" Target="https://app.powerbi.com/groups/me/reports/aa188995-aae3-4a6c-97f7-ac825cab6430/?pbi_source=PowerPoint" TargetMode="External" Id="RelId5" /><Relationship Type="http://schemas.openxmlformats.org/officeDocument/2006/relationships/image" Target="/ppt/media/image9.png" Id="imgId9743139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Project Power 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2/16/2024 7:35:28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2/16/2024 7:29:02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Overview Report of Restaurants Worldwid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743139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Restaurants Worldwide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staurants with highest average customer rating ,Average Rating ,Online delivery ,Table booking ,card ,card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74313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Highest Average Customer Ratings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untry ,Continent ,City ,Average Cost for two ,Average Cost for two by Restaurants ,Restaurant Name ,card ,card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74313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Lowest Average Costs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estaurants with the most cuisines served ,textbox ,Continent ,Country ,City ,card ,card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743139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Most Cuisines Served Restaurant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verage Rating wise Restaurants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74313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Table &amp; Matrix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743139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All Measures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