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9/6/2024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9/6/2024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9/6/2024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9/6/2024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9/6/2024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9/6/2024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8E2C3-7B68-9F9F-D4AB-A30E7543BAA8}"/>
              </a:ext>
            </a:extLst>
          </p:cNvPr>
          <p:cNvSpPr>
            <a:spLocks noGrp="1"/>
          </p:cNvSpPr>
          <p:nvPr>
            <p:ph type="ctrTitle"/>
          </p:nvPr>
        </p:nvSpPr>
        <p:spPr>
          <a:xfrm>
            <a:off x="3489920" y="2037160"/>
            <a:ext cx="5212160" cy="1909762"/>
          </a:xfrm>
        </p:spPr>
        <p:txBody>
          <a:bodyPr/>
          <a:lstStyle/>
          <a:p>
            <a:r>
              <a:rPr lang="en-US" sz="2000" dirty="0">
                <a:solidFill>
                  <a:schemeClr val="tx1"/>
                </a:solidFill>
              </a:rPr>
              <a:t>                       </a:t>
            </a:r>
            <a:r>
              <a:rPr lang="en-US" dirty="0">
                <a:solidFill>
                  <a:schemeClr val="tx1"/>
                </a:solidFill>
              </a:rPr>
              <a:t>WELCOME</a:t>
            </a:r>
            <a:r>
              <a:rPr lang="en-US" sz="2000" dirty="0">
                <a:solidFill>
                  <a:schemeClr val="tx1"/>
                </a:solidFill>
              </a:rPr>
              <a:t> </a:t>
            </a:r>
          </a:p>
        </p:txBody>
      </p:sp>
      <p:sp>
        <p:nvSpPr>
          <p:cNvPr id="3" name="Subtitle 2">
            <a:extLst>
              <a:ext uri="{FF2B5EF4-FFF2-40B4-BE49-F238E27FC236}">
                <a16:creationId xmlns:a16="http://schemas.microsoft.com/office/drawing/2014/main" id="{1FFF2E16-0CC3-C433-94F6-1E0043412DDB}"/>
              </a:ext>
            </a:extLst>
          </p:cNvPr>
          <p:cNvSpPr>
            <a:spLocks noGrp="1"/>
          </p:cNvSpPr>
          <p:nvPr>
            <p:ph type="subTitle" idx="1"/>
          </p:nvPr>
        </p:nvSpPr>
        <p:spPr>
          <a:xfrm>
            <a:off x="5771603" y="-526855"/>
            <a:ext cx="8825658" cy="861420"/>
          </a:xfrm>
        </p:spPr>
        <p:txBody>
          <a:bodyPr/>
          <a:lstStyle/>
          <a:p>
            <a:endParaRPr lang="en-US"/>
          </a:p>
        </p:txBody>
      </p:sp>
    </p:spTree>
    <p:extLst>
      <p:ext uri="{BB962C8B-B14F-4D97-AF65-F5344CB8AC3E}">
        <p14:creationId xmlns:p14="http://schemas.microsoft.com/office/powerpoint/2010/main" val="660584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3F02A-9963-4CA3-BA38-03F05062568F}"/>
              </a:ext>
            </a:extLst>
          </p:cNvPr>
          <p:cNvSpPr>
            <a:spLocks noGrp="1"/>
          </p:cNvSpPr>
          <p:nvPr>
            <p:ph type="title"/>
          </p:nvPr>
        </p:nvSpPr>
        <p:spPr/>
        <p:txBody>
          <a:bodyPr/>
          <a:lstStyle/>
          <a:p>
            <a:r>
              <a:rPr lang="en-US" dirty="0"/>
              <a:t>MODELLING APPROACH..</a:t>
            </a:r>
          </a:p>
        </p:txBody>
      </p:sp>
      <p:sp>
        <p:nvSpPr>
          <p:cNvPr id="3" name="Content Placeholder 2">
            <a:extLst>
              <a:ext uri="{FF2B5EF4-FFF2-40B4-BE49-F238E27FC236}">
                <a16:creationId xmlns:a16="http://schemas.microsoft.com/office/drawing/2014/main" id="{7DA41142-C2FF-71DB-BEAC-A0400AD6CECD}"/>
              </a:ext>
            </a:extLst>
          </p:cNvPr>
          <p:cNvSpPr>
            <a:spLocks noGrp="1"/>
          </p:cNvSpPr>
          <p:nvPr>
            <p:ph idx="1"/>
          </p:nvPr>
        </p:nvSpPr>
        <p:spPr/>
        <p:txBody>
          <a:bodyPr>
            <a:normAutofit fontScale="92500" lnSpcReduction="10000"/>
          </a:bodyPr>
          <a:lstStyle/>
          <a:p>
            <a:r>
              <a:rPr lang="en-US" dirty="0"/>
              <a:t>Charts Purpose: To visualize the data in an easily interpretable format, making trends and patterns more apparent</a:t>
            </a:r>
          </a:p>
          <a:p>
            <a:r>
              <a:rPr lang="en-US" dirty="0"/>
              <a:t>Implementation: Various types of charts (e.g., bar charts, line charts, pie charts) will be created based on the pivot table outputs. For instance, a line chart could show the trend of an employee’s productivity over time, while a bar chart could compare performance across different departments</a:t>
            </a:r>
          </a:p>
          <a:p>
            <a:r>
              <a:rPr lang="en-US" dirty="0"/>
              <a:t> Conditional Formatting Purpose: To highlight specific data points that meet certain conditions, making it easier to spot trends, outliers, or areas of </a:t>
            </a:r>
            <a:r>
              <a:rPr lang="en-US" dirty="0" err="1"/>
              <a:t>concern.Implementation</a:t>
            </a:r>
            <a:r>
              <a:rPr lang="en-US" dirty="0"/>
              <a:t>:</a:t>
            </a:r>
          </a:p>
          <a:p>
            <a:r>
              <a:rPr lang="en-US" dirty="0"/>
              <a:t>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Tree>
    <p:extLst>
      <p:ext uri="{BB962C8B-B14F-4D97-AF65-F5344CB8AC3E}">
        <p14:creationId xmlns:p14="http://schemas.microsoft.com/office/powerpoint/2010/main" val="3471306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746A4-1375-21F0-98F6-B64B82CA36D4}"/>
              </a:ext>
            </a:extLst>
          </p:cNvPr>
          <p:cNvSpPr>
            <a:spLocks noGrp="1"/>
          </p:cNvSpPr>
          <p:nvPr>
            <p:ph type="title"/>
          </p:nvPr>
        </p:nvSpPr>
        <p:spPr/>
        <p:txBody>
          <a:bodyPr/>
          <a:lstStyle/>
          <a:p>
            <a:r>
              <a:rPr lang="en-US" dirty="0"/>
              <a:t>RESULTS</a:t>
            </a:r>
          </a:p>
        </p:txBody>
      </p:sp>
      <p:pic>
        <p:nvPicPr>
          <p:cNvPr id="15" name="Picture 15">
            <a:extLst>
              <a:ext uri="{FF2B5EF4-FFF2-40B4-BE49-F238E27FC236}">
                <a16:creationId xmlns:a16="http://schemas.microsoft.com/office/drawing/2014/main" id="{5D672D98-B9E4-32BD-6E96-258A73E0419B}"/>
              </a:ext>
            </a:extLst>
          </p:cNvPr>
          <p:cNvPicPr>
            <a:picLocks noGrp="1" noChangeAspect="1"/>
          </p:cNvPicPr>
          <p:nvPr>
            <p:ph idx="1"/>
          </p:nvPr>
        </p:nvPicPr>
        <p:blipFill>
          <a:blip r:embed="rId2"/>
          <a:stretch>
            <a:fillRect/>
          </a:stretch>
        </p:blipFill>
        <p:spPr>
          <a:xfrm>
            <a:off x="500798" y="2120415"/>
            <a:ext cx="5448015" cy="3290976"/>
          </a:xfrm>
        </p:spPr>
      </p:pic>
      <p:pic>
        <p:nvPicPr>
          <p:cNvPr id="16" name="Picture 16">
            <a:extLst>
              <a:ext uri="{FF2B5EF4-FFF2-40B4-BE49-F238E27FC236}">
                <a16:creationId xmlns:a16="http://schemas.microsoft.com/office/drawing/2014/main" id="{42EAAA4D-B72E-EBB2-5063-90FC220E5C15}"/>
              </a:ext>
            </a:extLst>
          </p:cNvPr>
          <p:cNvPicPr>
            <a:picLocks noChangeAspect="1"/>
          </p:cNvPicPr>
          <p:nvPr/>
        </p:nvPicPr>
        <p:blipFill>
          <a:blip r:embed="rId3"/>
          <a:stretch>
            <a:fillRect/>
          </a:stretch>
        </p:blipFill>
        <p:spPr>
          <a:xfrm>
            <a:off x="7004447" y="2120415"/>
            <a:ext cx="4550569" cy="3566965"/>
          </a:xfrm>
          <a:prstGeom prst="rect">
            <a:avLst/>
          </a:prstGeom>
        </p:spPr>
      </p:pic>
    </p:spTree>
    <p:extLst>
      <p:ext uri="{BB962C8B-B14F-4D97-AF65-F5344CB8AC3E}">
        <p14:creationId xmlns:p14="http://schemas.microsoft.com/office/powerpoint/2010/main" val="1572698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0FD63-1442-692C-3FD7-52FBB527749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8CF2C7E-1CC8-C811-F95F-46276E8CCF0F}"/>
              </a:ext>
            </a:extLst>
          </p:cNvPr>
          <p:cNvSpPr>
            <a:spLocks noGrp="1"/>
          </p:cNvSpPr>
          <p:nvPr>
            <p:ph idx="1"/>
          </p:nvPr>
        </p:nvSpPr>
        <p:spPr/>
        <p:txBody>
          <a:bodyPr/>
          <a:lstStyle/>
          <a:p>
            <a:r>
              <a:rPr lang="en-US" dirty="0"/>
              <a:t>►The “Employee Performance Analysis Using Excel” project provides a robust and user-friendly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1808956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C8EC-2BDC-72B2-3BD6-94B8A1C1C5EB}"/>
              </a:ext>
            </a:extLst>
          </p:cNvPr>
          <p:cNvSpPr>
            <a:spLocks noGrp="1"/>
          </p:cNvSpPr>
          <p:nvPr>
            <p:ph type="title"/>
          </p:nvPr>
        </p:nvSpPr>
        <p:spPr/>
        <p:txBody>
          <a:bodyPr/>
          <a:lstStyle/>
          <a:p>
            <a:r>
              <a:rPr lang="en-US" sz="2800" dirty="0"/>
              <a:t>EMPLOYEE DATA ANALYSIS USING EXCEL</a:t>
            </a:r>
          </a:p>
        </p:txBody>
      </p:sp>
      <p:sp>
        <p:nvSpPr>
          <p:cNvPr id="3" name="Content Placeholder 2">
            <a:extLst>
              <a:ext uri="{FF2B5EF4-FFF2-40B4-BE49-F238E27FC236}">
                <a16:creationId xmlns:a16="http://schemas.microsoft.com/office/drawing/2014/main" id="{A92F40E1-EC77-3193-B434-CA06867334D9}"/>
              </a:ext>
            </a:extLst>
          </p:cNvPr>
          <p:cNvSpPr>
            <a:spLocks noGrp="1"/>
          </p:cNvSpPr>
          <p:nvPr>
            <p:ph idx="1"/>
          </p:nvPr>
        </p:nvSpPr>
        <p:spPr>
          <a:xfrm>
            <a:off x="1104293" y="2356527"/>
            <a:ext cx="8946541" cy="4195481"/>
          </a:xfrm>
        </p:spPr>
        <p:txBody>
          <a:bodyPr/>
          <a:lstStyle/>
          <a:p>
            <a:pPr marL="0" indent="0">
              <a:buNone/>
            </a:pPr>
            <a:r>
              <a:rPr lang="en-US" dirty="0"/>
              <a:t>NAME: KUMARAN J</a:t>
            </a:r>
          </a:p>
          <a:p>
            <a:pPr marL="0" indent="0">
              <a:buNone/>
            </a:pPr>
            <a:r>
              <a:rPr lang="en-US" dirty="0"/>
              <a:t>REGISTER NO: 312211631</a:t>
            </a:r>
          </a:p>
          <a:p>
            <a:pPr marL="0" indent="0">
              <a:buNone/>
            </a:pPr>
            <a:r>
              <a:rPr lang="en-US" dirty="0"/>
              <a:t>DEPARTMENT : BCOM(GENERAL)</a:t>
            </a:r>
          </a:p>
          <a:p>
            <a:pPr marL="0" indent="0">
              <a:buNone/>
            </a:pPr>
            <a:r>
              <a:rPr lang="en-US" dirty="0"/>
              <a:t>COLLEGE: THIRUTHANGAL NADAR COLLEGE</a:t>
            </a:r>
          </a:p>
        </p:txBody>
      </p:sp>
    </p:spTree>
    <p:extLst>
      <p:ext uri="{BB962C8B-B14F-4D97-AF65-F5344CB8AC3E}">
        <p14:creationId xmlns:p14="http://schemas.microsoft.com/office/powerpoint/2010/main" val="2033040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28D88-84D7-EC84-90C5-6F5699809283}"/>
              </a:ext>
            </a:extLst>
          </p:cNvPr>
          <p:cNvSpPr>
            <a:spLocks noGrp="1"/>
          </p:cNvSpPr>
          <p:nvPr>
            <p:ph type="title"/>
          </p:nvPr>
        </p:nvSpPr>
        <p:spPr/>
        <p:txBody>
          <a:bodyPr/>
          <a:lstStyle/>
          <a:p>
            <a:r>
              <a:rPr lang="en-US" dirty="0"/>
              <a:t>PROJECT TITLE..</a:t>
            </a:r>
          </a:p>
        </p:txBody>
      </p:sp>
      <p:sp>
        <p:nvSpPr>
          <p:cNvPr id="3" name="Content Placeholder 2">
            <a:extLst>
              <a:ext uri="{FF2B5EF4-FFF2-40B4-BE49-F238E27FC236}">
                <a16:creationId xmlns:a16="http://schemas.microsoft.com/office/drawing/2014/main" id="{68DAEA9F-BE61-03D0-8AC5-79301B08B7CF}"/>
              </a:ext>
            </a:extLst>
          </p:cNvPr>
          <p:cNvSpPr>
            <a:spLocks noGrp="1"/>
          </p:cNvSpPr>
          <p:nvPr>
            <p:ph idx="1"/>
          </p:nvPr>
        </p:nvSpPr>
        <p:spPr>
          <a:xfrm>
            <a:off x="2071688" y="3089672"/>
            <a:ext cx="7750054" cy="2959057"/>
          </a:xfrm>
        </p:spPr>
        <p:txBody>
          <a:bodyPr/>
          <a:lstStyle/>
          <a:p>
            <a:r>
              <a:rPr lang="en-US" dirty="0"/>
              <a:t>EMPLOYEE DATA ANALYSIS USING EXCEL..</a:t>
            </a:r>
          </a:p>
        </p:txBody>
      </p:sp>
    </p:spTree>
    <p:extLst>
      <p:ext uri="{BB962C8B-B14F-4D97-AF65-F5344CB8AC3E}">
        <p14:creationId xmlns:p14="http://schemas.microsoft.com/office/powerpoint/2010/main" val="193978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B7222-67CB-87AD-76FB-A7C7481D58F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D432185-6345-42F0-2919-368E1684A78A}"/>
              </a:ext>
            </a:extLst>
          </p:cNvPr>
          <p:cNvSpPr>
            <a:spLocks noGrp="1"/>
          </p:cNvSpPr>
          <p:nvPr>
            <p:ph idx="1"/>
          </p:nvPr>
        </p:nvSpPr>
        <p:spPr>
          <a:xfrm>
            <a:off x="3675062" y="1656161"/>
            <a:ext cx="8946541" cy="4195481"/>
          </a:xfrm>
        </p:spPr>
        <p:txBody>
          <a:bodyPr>
            <a:noAutofit/>
          </a:bodyPr>
          <a:lstStyle/>
          <a:p>
            <a:r>
              <a:rPr lang="en-US" sz="3200" dirty="0"/>
              <a:t>1. Problem Statement
2. Project Overview
3. End Users
4 Our Solution and Proposition
5. Dataset Description
6. Modelling Approach
7. Results and Discussion
8. Conclusion</a:t>
            </a:r>
          </a:p>
        </p:txBody>
      </p:sp>
    </p:spTree>
    <p:extLst>
      <p:ext uri="{BB962C8B-B14F-4D97-AF65-F5344CB8AC3E}">
        <p14:creationId xmlns:p14="http://schemas.microsoft.com/office/powerpoint/2010/main" val="2440161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C4157-4C11-5D1A-9EBD-247C13460FBD}"/>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C83041A3-1C8B-4AA9-581B-AD48FE2C537E}"/>
              </a:ext>
            </a:extLst>
          </p:cNvPr>
          <p:cNvSpPr>
            <a:spLocks noGrp="1"/>
          </p:cNvSpPr>
          <p:nvPr>
            <p:ph idx="1"/>
          </p:nvPr>
        </p:nvSpPr>
        <p:spPr>
          <a:xfrm>
            <a:off x="2375297" y="1853248"/>
            <a:ext cx="8946541" cy="4054988"/>
          </a:xfrm>
        </p:spPr>
        <p:txBody>
          <a:bodyPr>
            <a:normAutofit/>
          </a:bodyPr>
          <a:lstStyle/>
          <a:p>
            <a:r>
              <a:rPr lang="en-US" sz="2400" dirty="0" err="1"/>
              <a:t>Emloyee</a:t>
            </a:r>
            <a:r>
              <a:rPr lang="en-US" sz="2400" dirty="0"/>
              <a:t>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extLst>
      <p:ext uri="{BB962C8B-B14F-4D97-AF65-F5344CB8AC3E}">
        <p14:creationId xmlns:p14="http://schemas.microsoft.com/office/powerpoint/2010/main" val="1962869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07C9F-BA33-6895-ED1D-C743DE2B851C}"/>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44CC83A2-CCCD-4DF3-620D-AD29CD62D38B}"/>
              </a:ext>
            </a:extLst>
          </p:cNvPr>
          <p:cNvSpPr>
            <a:spLocks noGrp="1"/>
          </p:cNvSpPr>
          <p:nvPr>
            <p:ph idx="1"/>
          </p:nvPr>
        </p:nvSpPr>
        <p:spPr/>
        <p:txBody>
          <a:bodyPr/>
          <a:lstStyle/>
          <a:p>
            <a:r>
              <a:rPr lang="en-US" dirty="0"/>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extLst>
      <p:ext uri="{BB962C8B-B14F-4D97-AF65-F5344CB8AC3E}">
        <p14:creationId xmlns:p14="http://schemas.microsoft.com/office/powerpoint/2010/main" val="3417643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C8F10-121E-3F94-0B57-8A6CBB8D4853}"/>
              </a:ext>
            </a:extLst>
          </p:cNvPr>
          <p:cNvSpPr>
            <a:spLocks noGrp="1"/>
          </p:cNvSpPr>
          <p:nvPr>
            <p:ph type="title"/>
          </p:nvPr>
        </p:nvSpPr>
        <p:spPr>
          <a:xfrm>
            <a:off x="1128314" y="363421"/>
            <a:ext cx="9404723" cy="1400530"/>
          </a:xfrm>
        </p:spPr>
        <p:txBody>
          <a:bodyPr/>
          <a:lstStyle/>
          <a:p>
            <a:r>
              <a:rPr lang="en-US" sz="2800" dirty="0"/>
              <a:t>WHO ARE THE END USERS..</a:t>
            </a:r>
          </a:p>
        </p:txBody>
      </p:sp>
      <p:sp>
        <p:nvSpPr>
          <p:cNvPr id="3" name="Content Placeholder 2">
            <a:extLst>
              <a:ext uri="{FF2B5EF4-FFF2-40B4-BE49-F238E27FC236}">
                <a16:creationId xmlns:a16="http://schemas.microsoft.com/office/drawing/2014/main" id="{83F4517A-BF06-3D64-FC15-280A4980B3C6}"/>
              </a:ext>
            </a:extLst>
          </p:cNvPr>
          <p:cNvSpPr>
            <a:spLocks noGrp="1"/>
          </p:cNvSpPr>
          <p:nvPr>
            <p:ph idx="1"/>
          </p:nvPr>
        </p:nvSpPr>
        <p:spPr>
          <a:xfrm>
            <a:off x="1128314" y="2299098"/>
            <a:ext cx="9764103" cy="4195481"/>
          </a:xfrm>
        </p:spPr>
        <p:txBody>
          <a:bodyPr/>
          <a:lstStyle/>
          <a:p>
            <a:r>
              <a:rPr lang="en-US" dirty="0"/>
              <a:t>Human Resources (HR) Managers:
Department Managers/Supervisors:
Senior Management/Executives:
Employees:</a:t>
            </a:r>
          </a:p>
        </p:txBody>
      </p:sp>
    </p:spTree>
    <p:extLst>
      <p:ext uri="{BB962C8B-B14F-4D97-AF65-F5344CB8AC3E}">
        <p14:creationId xmlns:p14="http://schemas.microsoft.com/office/powerpoint/2010/main" val="2078782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A4A4-4F32-72C6-AF49-68BC9E462B27}"/>
              </a:ext>
            </a:extLst>
          </p:cNvPr>
          <p:cNvSpPr>
            <a:spLocks noGrp="1"/>
          </p:cNvSpPr>
          <p:nvPr>
            <p:ph type="title"/>
          </p:nvPr>
        </p:nvSpPr>
        <p:spPr/>
        <p:txBody>
          <a:bodyPr/>
          <a:lstStyle/>
          <a:p>
            <a:r>
              <a:rPr lang="en-US" dirty="0"/>
              <a:t>OUR SOLUTION AND ITS VALUE PROPOSITION</a:t>
            </a:r>
          </a:p>
        </p:txBody>
      </p:sp>
      <p:sp>
        <p:nvSpPr>
          <p:cNvPr id="5" name="Content Placeholder 4">
            <a:extLst>
              <a:ext uri="{FF2B5EF4-FFF2-40B4-BE49-F238E27FC236}">
                <a16:creationId xmlns:a16="http://schemas.microsoft.com/office/drawing/2014/main" id="{E3347689-9287-55CC-C3CB-4342C144943C}"/>
              </a:ext>
            </a:extLst>
          </p:cNvPr>
          <p:cNvSpPr>
            <a:spLocks noGrp="1"/>
          </p:cNvSpPr>
          <p:nvPr>
            <p:ph idx="1"/>
          </p:nvPr>
        </p:nvSpPr>
        <p:spPr>
          <a:xfrm>
            <a:off x="1622729" y="2209801"/>
            <a:ext cx="8946541" cy="4195481"/>
          </a:xfrm>
        </p:spPr>
        <p:txBody>
          <a:bodyPr>
            <a:normAutofit/>
          </a:bodyPr>
          <a:lstStyle/>
          <a:p>
            <a:r>
              <a:rPr lang="en-US" dirty="0"/>
              <a:t>Data-Driven Insights: Enables managers to make informed decisions based on accurate, real-time performance data.
Improved Efficiency: Automates the data collection and analysis process, saving time and </a:t>
            </a:r>
            <a:r>
              <a:rPr lang="en-US" dirty="0" err="1"/>
              <a:t>reducingmanual</a:t>
            </a:r>
            <a:r>
              <a:rPr lang="en-US" dirty="0"/>
              <a:t> errors.
Enhanced Employee Development: Identifies training needs and development opportunities, leading </a:t>
            </a:r>
            <a:r>
              <a:rPr lang="en-US" dirty="0" err="1"/>
              <a:t>toa</a:t>
            </a:r>
            <a:r>
              <a:rPr lang="en-US" dirty="0"/>
              <a:t> more. Skilled workforce.
Better Performance Management: Helps in recognizing top performers and addressing underperformance, ultimately improving overall productivity.
Cost-Effective Solution: Leverages the widely accessible Excel platform, avoiding the need for expensive software or tools.</a:t>
            </a:r>
          </a:p>
        </p:txBody>
      </p:sp>
    </p:spTree>
    <p:extLst>
      <p:ext uri="{BB962C8B-B14F-4D97-AF65-F5344CB8AC3E}">
        <p14:creationId xmlns:p14="http://schemas.microsoft.com/office/powerpoint/2010/main" val="1002119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2FDF9-4737-5B0F-E9DE-15DE1249E1B5}"/>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94954AB0-BD4E-8507-0F8A-9D1A7BE21E34}"/>
              </a:ext>
            </a:extLst>
          </p:cNvPr>
          <p:cNvSpPr>
            <a:spLocks noGrp="1"/>
          </p:cNvSpPr>
          <p:nvPr>
            <p:ph idx="1"/>
          </p:nvPr>
        </p:nvSpPr>
        <p:spPr>
          <a:xfrm>
            <a:off x="1390043" y="1853248"/>
            <a:ext cx="8946541" cy="4195481"/>
          </a:xfrm>
        </p:spPr>
        <p:txBody>
          <a:bodyPr>
            <a:noAutofit/>
          </a:bodyPr>
          <a:lstStyle/>
          <a:p>
            <a:r>
              <a:rPr lang="en-US" sz="1600" dirty="0"/>
              <a:t>Descriptions for each of the columns in the dataset:. Employee ID: Unique identifier for each employee in the organization. </a:t>
            </a:r>
          </a:p>
          <a:p>
            <a:r>
              <a:rPr lang="en-US" sz="1600" dirty="0"/>
              <a:t> First Name: The first name of the employee.</a:t>
            </a:r>
          </a:p>
          <a:p>
            <a:r>
              <a:rPr lang="en-US" sz="1600" dirty="0"/>
              <a:t> Last Name: The last name of the employee.</a:t>
            </a:r>
          </a:p>
          <a:p>
            <a:r>
              <a:rPr lang="en-US" sz="1600" dirty="0"/>
              <a:t>Email: The email address associated with the employee’s communication within the organization.</a:t>
            </a:r>
          </a:p>
          <a:p>
            <a:r>
              <a:rPr lang="en-US" sz="1600" dirty="0"/>
              <a:t>Business Unit: The specific business unit or department to which the employee belongs.</a:t>
            </a:r>
          </a:p>
          <a:p>
            <a:r>
              <a:rPr lang="en-US" sz="1600" dirty="0"/>
              <a:t> State: The state or region where the employee is located.. </a:t>
            </a:r>
          </a:p>
          <a:p>
            <a:r>
              <a:rPr lang="en-US" sz="1600" dirty="0" err="1"/>
              <a:t>Jobb</a:t>
            </a:r>
            <a:r>
              <a:rPr lang="en-US" sz="1600" dirty="0"/>
              <a:t> Function: A brief description of the employee’s primary job function or </a:t>
            </a:r>
            <a:r>
              <a:rPr lang="en-US" sz="1600" dirty="0" err="1"/>
              <a:t>role.B</a:t>
            </a:r>
            <a:r>
              <a:rPr lang="en-US" sz="1600" dirty="0"/>
              <a:t>. Gender: A code representing the gender of the employee (e.g., M for Male, F for Female, N for Non- bin</a:t>
            </a:r>
          </a:p>
          <a:p>
            <a:r>
              <a:rPr lang="en-US" sz="1600" dirty="0"/>
              <a:t>Performance Score: A score indicating the employee’s performance level (e.g.. Excellent </a:t>
            </a:r>
            <a:r>
              <a:rPr lang="en-US" sz="1600" dirty="0" err="1"/>
              <a:t>Satisfactory.Needs</a:t>
            </a:r>
            <a:r>
              <a:rPr lang="en-US" sz="1600" dirty="0"/>
              <a:t> Improvement). </a:t>
            </a:r>
          </a:p>
          <a:p>
            <a:r>
              <a:rPr lang="en-US" sz="1600" dirty="0"/>
              <a:t>Current Employee Rating: The current rating</a:t>
            </a:r>
          </a:p>
        </p:txBody>
      </p:sp>
    </p:spTree>
    <p:extLst>
      <p:ext uri="{BB962C8B-B14F-4D97-AF65-F5344CB8AC3E}">
        <p14:creationId xmlns:p14="http://schemas.microsoft.com/office/powerpoint/2010/main" val="33727516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                       WELCOME </vt:lpstr>
      <vt:lpstr>EMPLOYEE DATA ANALYSIS USING EXCEL</vt:lpstr>
      <vt:lpstr>PROJECT TITLE..</vt:lpstr>
      <vt:lpstr>AGENDA..</vt:lpstr>
      <vt:lpstr>PROBLEM STATEMENT</vt:lpstr>
      <vt:lpstr>PROJECT OVERVIEW</vt:lpstr>
      <vt:lpstr>WHO ARE THE END USERS..</vt:lpstr>
      <vt:lpstr>OUR SOLUTION AND ITS VALUE PROPOSITION</vt:lpstr>
      <vt:lpstr>DATA DESCRIPTION</vt:lpstr>
      <vt:lpstr>MODELLING APPROACH..</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WELCOME </dc:title>
  <dc:creator>Unknown User</dc:creator>
  <cp:lastModifiedBy>Unknown User</cp:lastModifiedBy>
  <cp:revision>4</cp:revision>
  <dcterms:created xsi:type="dcterms:W3CDTF">2024-08-31T05:32:20Z</dcterms:created>
  <dcterms:modified xsi:type="dcterms:W3CDTF">2024-09-06T02:50:42Z</dcterms:modified>
</cp:coreProperties>
</file>