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7dbe8bf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7dbe8bf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dbe8bf5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dbe8bf5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dbe8bf5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dbe8bf5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dbe8bf5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dbe8bf5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7dbe8bf5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7dbe8bf5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7dbe8bf5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7dbe8bf5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7dbe8bf5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7dbe8bf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7dbe8bf5f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7dbe8bf5f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dbe8bf5f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dbe8bf5f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Purchase</a:t>
            </a:r>
            <a:r>
              <a:rPr lang="en"/>
              <a:t> </a:t>
            </a:r>
            <a:r>
              <a:rPr lang="en">
                <a:solidFill>
                  <a:srgbClr val="175185"/>
                </a:solidFill>
              </a:rPr>
              <a:t>Time</a:t>
            </a:r>
            <a:endParaRPr>
              <a:solidFill>
                <a:srgbClr val="175185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227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endParaRPr sz="2227">
              <a:solidFill>
                <a:srgbClr val="7FEA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927">
              <a:solidFill>
                <a:srgbClr val="7FEA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127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Kumaran S</a:t>
            </a:r>
            <a:endParaRPr sz="2127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127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Vignesh V</a:t>
            </a:r>
            <a:endParaRPr sz="2127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975" y="4421450"/>
            <a:ext cx="610525" cy="5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Whom?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EA25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Simple E-commerce site for a local shop that will be able to deliver their products across city by themselves.</a:t>
            </a:r>
            <a:endParaRPr sz="22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Don’t worry about the language, We have local </a:t>
            </a:r>
            <a:r>
              <a:rPr b="1" lang="en" sz="22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Language support</a:t>
            </a:r>
            <a:endParaRPr b="1" sz="22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What do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You Get?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In Admin panel</a:t>
            </a:r>
            <a:endParaRPr sz="25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Edit app name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Add/Edit Products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Invoice Report to analyse Sale Data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Admin username password change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What do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You Get?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For Customer</a:t>
            </a:r>
            <a:endParaRPr sz="25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Two-Factor Authentication( OTP, Password ) 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List of Top Deals &amp; Top Selling Products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User Account (Login, Signup, Reset Password, </a:t>
            </a:r>
            <a:r>
              <a:rPr b="1"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Repeat Order</a:t>
            </a: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, Online Payment) 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Invoice Bill to Mail</a:t>
            </a:r>
            <a:endParaRPr sz="20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Integrated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236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718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SMS Service</a:t>
            </a:r>
            <a:endParaRPr sz="2718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23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718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PDF Generation</a:t>
            </a:r>
            <a:endParaRPr sz="2718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23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718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Excel Generation</a:t>
            </a:r>
            <a:endParaRPr sz="2718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23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718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Email With Attachment</a:t>
            </a:r>
            <a:endParaRPr sz="2718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23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718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Payment Gateway</a:t>
            </a:r>
            <a:endParaRPr sz="2718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23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718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Language Support</a:t>
            </a:r>
            <a:endParaRPr sz="2718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Included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920150"/>
            <a:ext cx="85206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8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85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Multiple Languages</a:t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85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2FA (OTP based login)</a:t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85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Reset Password with Token</a:t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85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Simple and elegant Material/Bootstrap UI</a:t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85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Dynamic Custom Invoice generation</a:t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85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Stripe Payment</a:t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8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EA25"/>
              </a:buClr>
              <a:buSzPct val="100000"/>
              <a:buFont typeface="Roboto"/>
              <a:buChar char="●"/>
            </a:pPr>
            <a:r>
              <a:rPr lang="en" sz="2850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Customization of App by Client is Easy</a:t>
            </a:r>
            <a:endParaRPr sz="2850"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Snap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shots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4584" l="0" r="0" t="3546"/>
          <a:stretch/>
        </p:blipFill>
        <p:spPr>
          <a:xfrm>
            <a:off x="1441775" y="1410800"/>
            <a:ext cx="6260451" cy="31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Snap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shots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5242" l="0" r="0" t="4374"/>
          <a:stretch/>
        </p:blipFill>
        <p:spPr>
          <a:xfrm>
            <a:off x="1363438" y="1410775"/>
            <a:ext cx="6417126" cy="32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EA25"/>
                </a:solidFill>
                <a:latin typeface="Roboto"/>
                <a:ea typeface="Roboto"/>
                <a:cs typeface="Roboto"/>
                <a:sym typeface="Roboto"/>
              </a:rPr>
              <a:t>Snap</a:t>
            </a:r>
            <a:r>
              <a:rPr lang="en">
                <a:solidFill>
                  <a:srgbClr val="175185"/>
                </a:solidFill>
                <a:latin typeface="Roboto"/>
                <a:ea typeface="Roboto"/>
                <a:cs typeface="Roboto"/>
                <a:sym typeface="Roboto"/>
              </a:rPr>
              <a:t>shots</a:t>
            </a:r>
            <a:endParaRPr>
              <a:solidFill>
                <a:srgbClr val="1751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500" y="4337975"/>
            <a:ext cx="6643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6017" l="0" r="0" t="3222"/>
          <a:stretch/>
        </p:blipFill>
        <p:spPr>
          <a:xfrm>
            <a:off x="1405838" y="1322625"/>
            <a:ext cx="6332326" cy="32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