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Downloads\KAVYA%20M%20EXCEL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08473681282664"/>
          <c:y val="0.2736557335455063"/>
          <c:w val="0.9225534273196802"/>
          <c:h val="0.568741189012614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 B.COM (ACCOUNTING AND FINANCE)</a:t>
            </a:r>
          </a:p>
          <a:p>
            <a:r>
              <a:rPr dirty="0" sz="2400" lang="en-US"/>
              <a:t>COLLEGE: ST. THOMAS COLLEGE OF ART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2024-03-29T04:07:22Z</dcterms:created>
  <dcterms:modified xsi:type="dcterms:W3CDTF">2024-09-05T05:27:18Z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2fb216b16de34380a9ca3a29e63b18fc</vt:lpwstr>
  </property>
</Properties>
</file>