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3.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3.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4.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6858000" cx="12192000"/>
  <p:notesSz cx="12192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4.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3.xml><?xml version="1.0" encoding="utf-8"?>
<a:tblStyleLst xmlns:a="http://schemas.openxmlformats.org/drawingml/2006/main" xmlns:r="http://schemas.openxmlformats.org/officeDocument/2006/relationships" def="{90651C3A-4460-11DB-9652-00E08161165F}">
  <a:tblStyle styleId="{9671F080-261D-4A2C-86CF-69CB6F28E196}"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4.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4.xml"/><Relationship Id="rId3" Type="http://schemas.openxmlformats.org/officeDocument/2006/relationships/presProps" Target="presProps4.xml"/><Relationship Id="rId4" Type="http://schemas.openxmlformats.org/officeDocument/2006/relationships/tableStyles" Target="tableStyles3.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0.xml"/><Relationship Id="rId16" Type="http://schemas.openxmlformats.org/officeDocument/2006/relationships/slide" Target="slides/slide13.xml"/><Relationship Id="rId5" Type="http://schemas.openxmlformats.org/officeDocument/2006/relationships/slideMaster" Target="slideMasters/slideMaster1.xml"/><Relationship Id="rId19" Type="http://schemas.openxmlformats.org/officeDocument/2006/relationships/slide" Target="slides/slide12.xml"/><Relationship Id="rId6" Type="http://schemas.openxmlformats.org/officeDocument/2006/relationships/notesMaster" Target="notesMasters/notesMaster1.xml"/><Relationship Id="rId18" Type="http://schemas.openxmlformats.org/officeDocument/2006/relationships/slide" Target="slides/slide1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5283200" cy="3444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6905625" y="0"/>
            <a:ext cx="5283200" cy="3444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5283200" cy="3444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 name="Google Shape;55;p1: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 name="Google Shape;56;p1:notes"/>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0: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10: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1: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1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1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556d37ab33c048c8_0: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2" name="Google Shape;222;g556d37ab33c048c8_0: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g556d37ab33c048c8_0:notes"/>
          <p:cNvSpPr txBox="1"/>
          <p:nvPr>
            <p:ph idx="12" type="sldNum"/>
          </p:nvPr>
        </p:nvSpPr>
        <p:spPr>
          <a:xfrm>
            <a:off x="6905625" y="6513513"/>
            <a:ext cx="5283300" cy="344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 name="Google Shape;69;p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4: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5: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5: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6: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6: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7: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7: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8: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8: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9: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9: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5" name="Shape 25"/>
        <p:cNvGrpSpPr/>
        <p:nvPr/>
      </p:nvGrpSpPr>
      <p:grpSpPr>
        <a:xfrm>
          <a:off x="0" y="0"/>
          <a:ext cx="0" cy="0"/>
          <a:chOff x="0" y="0"/>
          <a:chExt cx="0" cy="0"/>
        </a:xfrm>
      </p:grpSpPr>
      <p:sp>
        <p:nvSpPr>
          <p:cNvPr id="26" name="Google Shape;26;p14"/>
          <p:cNvSpPr txBox="1"/>
          <p:nvPr>
            <p:ph type="ctrTitle"/>
          </p:nvPr>
        </p:nvSpPr>
        <p:spPr>
          <a:xfrm>
            <a:off x="3195574" y="2067305"/>
            <a:ext cx="5800851" cy="5181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14"/>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4"/>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1" name="Shape 31"/>
        <p:cNvGrpSpPr/>
        <p:nvPr/>
      </p:nvGrpSpPr>
      <p:grpSpPr>
        <a:xfrm>
          <a:off x="0" y="0"/>
          <a:ext cx="0" cy="0"/>
          <a:chOff x="0" y="0"/>
          <a:chExt cx="0" cy="0"/>
        </a:xfrm>
      </p:grpSpPr>
      <p:sp>
        <p:nvSpPr>
          <p:cNvPr id="32" name="Google Shape;32;p15"/>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5"/>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6" name="Shape 36"/>
        <p:cNvGrpSpPr/>
        <p:nvPr/>
      </p:nvGrpSpPr>
      <p:grpSpPr>
        <a:xfrm>
          <a:off x="0" y="0"/>
          <a:ext cx="0" cy="0"/>
          <a:chOff x="0" y="0"/>
          <a:chExt cx="0" cy="0"/>
        </a:xfrm>
      </p:grpSpPr>
      <p:sp>
        <p:nvSpPr>
          <p:cNvPr id="37" name="Google Shape;37;p16"/>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6"/>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1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6"/>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2" name="Shape 42"/>
        <p:cNvGrpSpPr/>
        <p:nvPr/>
      </p:nvGrpSpPr>
      <p:grpSpPr>
        <a:xfrm>
          <a:off x="0" y="0"/>
          <a:ext cx="0" cy="0"/>
          <a:chOff x="0" y="0"/>
          <a:chExt cx="0" cy="0"/>
        </a:xfrm>
      </p:grpSpPr>
      <p:sp>
        <p:nvSpPr>
          <p:cNvPr id="43" name="Google Shape;43;p17"/>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17"/>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17"/>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6" name="Google Shape;46;p17"/>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7"/>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7"/>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9" name="Shape 49"/>
        <p:cNvGrpSpPr/>
        <p:nvPr/>
      </p:nvGrpSpPr>
      <p:grpSpPr>
        <a:xfrm>
          <a:off x="0" y="0"/>
          <a:ext cx="0" cy="0"/>
          <a:chOff x="0" y="0"/>
          <a:chExt cx="0" cy="0"/>
        </a:xfrm>
      </p:grpSpPr>
      <p:sp>
        <p:nvSpPr>
          <p:cNvPr id="50" name="Google Shape;50;p18"/>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8"/>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8"/>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3"/>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 name="Google Shape;11;p13"/>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 name="Google Shape;12;p13"/>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 name="Google Shape;13;p13"/>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 name="Google Shape;14;p13"/>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 name="Google Shape;15;p13"/>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 name="Google Shape;16;p13"/>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 name="Google Shape;17;p13"/>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 name="Google Shape;18;p13"/>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 name="Google Shape;19;p13"/>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 name="Google Shape;20;p13"/>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1" name="Google Shape;21;p13"/>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22" name="Google Shape;22;p1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 name="Google Shape;23;p1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4" name="Google Shape;24;p13"/>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1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1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0.png"/><Relationship Id="rId5"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5.png"/><Relationship Id="rId5" Type="http://schemas.openxmlformats.org/officeDocument/2006/relationships/image" Target="../media/image26.jpg"/><Relationship Id="rId6" Type="http://schemas.openxmlformats.org/officeDocument/2006/relationships/image" Target="../media/image27.jpg"/><Relationship Id="rId7" Type="http://schemas.openxmlformats.org/officeDocument/2006/relationships/image" Target="../media/image2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1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grpSp>
        <p:nvGrpSpPr>
          <p:cNvPr id="311" name="Google Shape;311;p1"/>
          <p:cNvGrpSpPr/>
          <p:nvPr/>
        </p:nvGrpSpPr>
        <p:grpSpPr>
          <a:xfrm>
            <a:off x="876299" y="990600"/>
            <a:ext cx="1743075" cy="1333500"/>
            <a:chOff x="742950" y="1104900"/>
            <a:chExt cx="1743075" cy="1333500"/>
          </a:xfrm>
        </p:grpSpPr>
        <p:sp>
          <p:nvSpPr>
            <p:cNvPr id="312" name="Google Shape;312;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13" name="Google Shape;313;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314" name="Google Shape;314;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15" name="Google Shape;315;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16" name="Google Shape;316;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lnSpc>
                <a:spcPct val="100000"/>
              </a:lnSpc>
              <a:spcBef>
                <a:spcPts val="0"/>
              </a:spcBef>
              <a:spcAft>
                <a:spcPts val="0"/>
              </a:spcAft>
              <a:buSzPts val="1400"/>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317" name="Google Shape;317;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318" name="Google Shape;318;p1"/>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319" name="Google Shape;319;p1"/>
          <p:cNvSpPr txBox="1"/>
          <p:nvPr/>
        </p:nvSpPr>
        <p:spPr>
          <a:xfrm>
            <a:off x="2554542" y="3314150"/>
            <a:ext cx="8610600" cy="2285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STUDENT NAME:S.KUMARAN</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REGISTER NO:312211632</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lang="en-US" sz="2400">
                <a:solidFill>
                  <a:schemeClr val="dk1"/>
                </a:solidFill>
                <a:latin typeface="Calibri"/>
                <a:ea typeface="Calibri"/>
                <a:cs typeface="Calibri"/>
                <a:sym typeface="Calibri"/>
              </a:rPr>
              <a:t>NMID:C25DB68F4A185B7A35944CDBADA5E53C</a:t>
            </a:r>
            <a:endParaRPr sz="24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DEPARTMENT:COMMERCE GENERAL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COLLEGE:THIRUTHANGAL NADAR COLLEGE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pic>
        <p:nvPicPr>
          <p:cNvPr id="198" name="Google Shape;198;p10"/>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99" name="Google Shape;199;p10"/>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2D936B"/>
              </a:buClr>
              <a:buSzPts val="1100"/>
              <a:buFont typeface="Trebuchet MS"/>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200" name="Google Shape;200;p10"/>
          <p:cNvSpPr txBox="1"/>
          <p:nvPr/>
        </p:nvSpPr>
        <p:spPr>
          <a:xfrm>
            <a:off x="739775" y="291147"/>
            <a:ext cx="3303900" cy="7581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Clr>
                <a:schemeClr val="dk1"/>
              </a:buClr>
              <a:buSzPts val="4800"/>
              <a:buFont typeface="Trebuchet MS"/>
              <a:buNone/>
            </a:pPr>
            <a:r>
              <a:rPr b="1" lang="en-US" sz="4800">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201" name="Google Shape;201;p10"/>
          <p:cNvSpPr/>
          <p:nvPr/>
        </p:nvSpPr>
        <p:spPr>
          <a:xfrm>
            <a:off x="10058400" y="525141"/>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pic>
        <p:nvPicPr>
          <p:cNvPr id="202" name="Google Shape;202;p10"/>
          <p:cNvPicPr preferRelativeResize="0"/>
          <p:nvPr/>
        </p:nvPicPr>
        <p:blipFill rotWithShape="1">
          <a:blip r:embed="rId4">
            <a:alphaModFix/>
          </a:blip>
          <a:srcRect b="0" l="0" r="0" t="0"/>
          <a:stretch/>
        </p:blipFill>
        <p:spPr>
          <a:xfrm>
            <a:off x="152400" y="1201725"/>
            <a:ext cx="9201150" cy="4895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7"/>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89" name="Google Shape;289;p7"/>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90" name="Google Shape;290;p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pic>
        <p:nvPicPr>
          <p:cNvPr id="291" name="Google Shape;291;p7"/>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92" name="Google Shape;292;p7"/>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2D936B"/>
              </a:buClr>
              <a:buSzPts val="1100"/>
              <a:buFont typeface="Trebuchet MS"/>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chemeClr val="dk1"/>
              </a:solidFill>
              <a:latin typeface="Trebuchet MS"/>
              <a:ea typeface="Trebuchet MS"/>
              <a:cs typeface="Trebuchet MS"/>
              <a:sym typeface="Trebuchet MS"/>
            </a:endParaRPr>
          </a:p>
        </p:txBody>
      </p:sp>
      <p:pic>
        <p:nvPicPr>
          <p:cNvPr id="293" name="Google Shape;293;p7"/>
          <p:cNvPicPr preferRelativeResize="0"/>
          <p:nvPr/>
        </p:nvPicPr>
        <p:blipFill rotWithShape="1">
          <a:blip r:embed="rId4">
            <a:alphaModFix/>
          </a:blip>
          <a:srcRect b="0" l="0" r="0" t="0"/>
          <a:stretch/>
        </p:blipFill>
        <p:spPr>
          <a:xfrm>
            <a:off x="755325" y="1695450"/>
            <a:ext cx="8445826" cy="4877075"/>
          </a:xfrm>
          <a:prstGeom prst="rect">
            <a:avLst/>
          </a:prstGeom>
          <a:noFill/>
          <a:ln>
            <a:noFill/>
          </a:ln>
        </p:spPr>
      </p:pic>
      <p:sp>
        <p:nvSpPr>
          <p:cNvPr id="294" name="Google Shape;294;p7"/>
          <p:cNvSpPr txBox="1"/>
          <p:nvPr/>
        </p:nvSpPr>
        <p:spPr>
          <a:xfrm>
            <a:off x="1050197" y="537600"/>
            <a:ext cx="4704900" cy="9255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b="1" lang="en-US" sz="4800">
                <a:latin typeface="Trebuchet MS"/>
                <a:ea typeface="Trebuchet MS"/>
                <a:cs typeface="Trebuchet MS"/>
                <a:sym typeface="Trebuchet MS"/>
              </a:rPr>
              <a:t>RESULT</a:t>
            </a:r>
            <a:endParaRPr b="1" sz="4800">
              <a:latin typeface="Trebuchet MS"/>
              <a:ea typeface="Trebuchet MS"/>
              <a:cs typeface="Trebuchet MS"/>
              <a:sym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8"/>
          <p:cNvSpPr txBox="1"/>
          <p:nvPr/>
        </p:nvSpPr>
        <p:spPr>
          <a:xfrm>
            <a:off x="905065" y="1709309"/>
            <a:ext cx="8666400" cy="43695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sz="1800">
                <a:latin typeface="Times New Roman"/>
                <a:ea typeface="Times New Roman"/>
                <a:cs typeface="Times New Roman"/>
                <a:sym typeface="Times New Roman"/>
              </a:rPr>
              <a:t>The study reveals that the performances of the Executives are being evaluated through KPA system.</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a:p>
            <a:pPr indent="0" lvl="0" marL="0" rtl="0" algn="l">
              <a:spcBef>
                <a:spcPts val="0"/>
              </a:spcBef>
              <a:spcAft>
                <a:spcPts val="0"/>
              </a:spcAft>
              <a:buNone/>
            </a:pPr>
            <a:r>
              <a:rPr lang="en-US" sz="1800">
                <a:latin typeface="Times New Roman"/>
                <a:ea typeface="Times New Roman"/>
                <a:cs typeface="Times New Roman"/>
                <a:sym typeface="Times New Roman"/>
              </a:rPr>
              <a:t>The KPA system and PCCS card are playing vital role in evaluation of the performance without any bias.</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a:p>
            <a:pPr indent="0" lvl="0" marL="0" rtl="0" algn="l">
              <a:spcBef>
                <a:spcPts val="0"/>
              </a:spcBef>
              <a:spcAft>
                <a:spcPts val="0"/>
              </a:spcAft>
              <a:buNone/>
            </a:pPr>
            <a:r>
              <a:rPr lang="en-US" sz="1800">
                <a:latin typeface="Times New Roman"/>
                <a:ea typeface="Times New Roman"/>
                <a:cs typeface="Times New Roman"/>
                <a:sym typeface="Times New Roman"/>
              </a:rPr>
              <a:t>▸ Marks/ Grading being done at the year end based on the actual performance against the committed task at the beginning of the year.</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a:p>
            <a:pPr indent="0" lvl="0" marL="0" rtl="0" algn="l">
              <a:spcBef>
                <a:spcPts val="0"/>
              </a:spcBef>
              <a:spcAft>
                <a:spcPts val="0"/>
              </a:spcAft>
              <a:buNone/>
            </a:pPr>
            <a:r>
              <a:rPr lang="en-US" sz="1800">
                <a:latin typeface="Times New Roman"/>
                <a:ea typeface="Times New Roman"/>
                <a:cs typeface="Times New Roman"/>
                <a:sym typeface="Times New Roman"/>
              </a:rPr>
              <a:t>Based on the Marks/ Grade obtained, the Incentives and Promotions are awarded.</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a:p>
            <a:pPr indent="0" lvl="0" marL="0" rtl="0" algn="l">
              <a:spcBef>
                <a:spcPts val="0"/>
              </a:spcBef>
              <a:spcAft>
                <a:spcPts val="0"/>
              </a:spcAft>
              <a:buNone/>
            </a:pPr>
            <a:r>
              <a:rPr lang="en-US" sz="1800">
                <a:latin typeface="Times New Roman"/>
                <a:ea typeface="Times New Roman"/>
                <a:cs typeface="Times New Roman"/>
                <a:sym typeface="Times New Roman"/>
              </a:rPr>
              <a:t>▸ At the year end actual performance of the individual is first self evaluated and submitted to the reporting officers for awarding marks which are subsequently endorsed/modified by the reviewing officers.</a:t>
            </a:r>
            <a:endParaRPr sz="1800">
              <a:latin typeface="Times New Roman"/>
              <a:ea typeface="Times New Roman"/>
              <a:cs typeface="Times New Roman"/>
              <a:sym typeface="Times New Roman"/>
            </a:endParaRPr>
          </a:p>
        </p:txBody>
      </p:sp>
      <p:sp>
        <p:nvSpPr>
          <p:cNvPr id="297" name="Google Shape;297;p8"/>
          <p:cNvSpPr txBox="1"/>
          <p:nvPr/>
        </p:nvSpPr>
        <p:spPr>
          <a:xfrm flipH="1">
            <a:off x="1189388" y="612429"/>
            <a:ext cx="3892500" cy="9255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b="1" lang="en-US" sz="4800">
                <a:latin typeface="Trebuchet MS"/>
                <a:ea typeface="Trebuchet MS"/>
                <a:cs typeface="Trebuchet MS"/>
                <a:sym typeface="Trebuchet MS"/>
              </a:rPr>
              <a:t>CONCLUSION</a:t>
            </a:r>
            <a:endParaRPr b="1" sz="4800">
              <a:latin typeface="Trebuchet MS"/>
              <a:ea typeface="Trebuchet MS"/>
              <a:cs typeface="Trebuchet MS"/>
              <a:sym typeface="Trebuchet M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graphicFrame>
        <p:nvGraphicFramePr>
          <p:cNvPr id="225" name="Google Shape;225;p1"/>
          <p:cNvGraphicFramePr/>
          <p:nvPr/>
        </p:nvGraphicFramePr>
        <p:xfrm>
          <a:off x="464112" y="1179900"/>
          <a:ext cx="3000000" cy="3000000"/>
        </p:xfrm>
        <a:graphic>
          <a:graphicData uri="http://schemas.openxmlformats.org/drawingml/2006/table">
            <a:tbl>
              <a:tblPr>
                <a:noFill/>
                <a:tableStyleId>{9671F080-261D-4A2C-86CF-69CB6F28E196}</a:tableStyleId>
              </a:tblPr>
              <a:tblGrid>
                <a:gridCol w="2119600"/>
                <a:gridCol w="2318300"/>
                <a:gridCol w="4195025"/>
              </a:tblGrid>
              <a:tr h="329425">
                <a:tc>
                  <a:txBody>
                    <a:bodyPr/>
                    <a:lstStyle/>
                    <a:p>
                      <a:pPr indent="0" lvl="0" marL="0" marR="0" rtl="0" algn="l">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t/>
                      </a:r>
                      <a:endParaRPr sz="1000"/>
                    </a:p>
                  </a:txBody>
                  <a:tcPr marT="63500" marB="63500" marR="63500" marL="63500" anchor="b">
                    <a:lnR cap="flat" cmpd="sng" w="12700">
                      <a:solidFill>
                        <a:srgbClr val="000000"/>
                      </a:solidFill>
                      <a:prstDash val="solid"/>
                      <a:round/>
                      <a:headEnd len="sm" w="sm" type="none"/>
                      <a:tailEnd len="sm" w="sm" type="none"/>
                    </a:lnR>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lang="en-US" sz="1000"/>
                        <a:t>COUNTA of EmpID</a:t>
                      </a:r>
                      <a:endParaRPr sz="1000"/>
                    </a:p>
                  </a:txBody>
                  <a:tcPr marT="63500" marB="63500" marR="63500" marL="63500" anchor="b">
                    <a:lnL cap="flat" cmpd="sng" w="12700">
                      <a:solidFill>
                        <a:srgbClr val="000000"/>
                      </a:solidFill>
                      <a:prstDash val="solid"/>
                      <a:round/>
                      <a:headEnd len="sm" w="sm" type="none"/>
                      <a:tailEnd len="sm" w="sm" type="none"/>
                    </a:lnL>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lang="en-US" sz="1000"/>
                        <a:t>COUNTA of Performance Score</a:t>
                      </a:r>
                      <a:endParaRPr sz="1000"/>
                    </a:p>
                  </a:txBody>
                  <a:tcPr marT="63500" marB="63500" marR="63500" marL="63500" anchor="b">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329425">
                <a:tc>
                  <a:txBody>
                    <a:bodyPr/>
                    <a:lstStyle/>
                    <a:p>
                      <a:pPr indent="0" lvl="0" marL="0" marR="0" rtl="0" algn="l">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t/>
                      </a:r>
                      <a:endParaRPr b="1" sz="1000"/>
                    </a:p>
                  </a:txBody>
                  <a:tcPr marT="63500" marB="63500" marR="63500" marL="63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solidFill>
                      <a:srgbClr val="FFFFFF"/>
                    </a:solidFill>
                  </a:tcPr>
                </a:tc>
                <a:tc>
                  <a:txBody>
                    <a:bodyPr/>
                    <a:lstStyle/>
                    <a:p>
                      <a:pPr indent="0" lvl="0" marL="0" marR="0" rtl="0" algn="r">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lang="en-US" sz="1000"/>
                        <a:t>0</a:t>
                      </a:r>
                      <a:endParaRPr sz="1000"/>
                    </a:p>
                  </a:txBody>
                  <a:tcPr marT="63500" marB="63500" marR="63500" marL="63500" anchor="b">
                    <a:lnL cap="flat" cmpd="sng" w="12700">
                      <a:solidFill>
                        <a:srgbClr val="000000"/>
                      </a:solidFill>
                      <a:prstDash val="solid"/>
                      <a:round/>
                      <a:headEnd len="sm" w="sm" type="none"/>
                      <a:tailEnd len="sm" w="sm" type="none"/>
                    </a:lnL>
                    <a:lnT cap="flat" cmpd="sng" w="12700">
                      <a:solidFill>
                        <a:srgbClr val="000000"/>
                      </a:solidFill>
                      <a:prstDash val="solid"/>
                      <a:round/>
                      <a:headEnd len="sm" w="sm" type="none"/>
                      <a:tailEnd len="sm" w="sm" type="none"/>
                    </a:lnT>
                    <a:solidFill>
                      <a:srgbClr val="FFFFFF"/>
                    </a:solidFill>
                  </a:tcPr>
                </a:tc>
                <a:tc>
                  <a:txBody>
                    <a:bodyPr/>
                    <a:lstStyle/>
                    <a:p>
                      <a:pPr indent="0" lvl="0" marL="0" marR="0" rtl="0" algn="r">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lang="en-US" sz="1000"/>
                        <a:t>0</a:t>
                      </a:r>
                      <a:endParaRPr sz="1000"/>
                    </a:p>
                  </a:txBody>
                  <a:tcPr marT="63500" marB="63500" marR="63500" marL="63500" anchor="b">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solidFill>
                      <a:srgbClr val="FFFFFF"/>
                    </a:solidFill>
                  </a:tcPr>
                </a:tc>
              </a:tr>
              <a:tr h="329425">
                <a:tc>
                  <a:txBody>
                    <a:bodyPr/>
                    <a:lstStyle/>
                    <a:p>
                      <a:pPr indent="0" lvl="0" marL="0" marR="0" rtl="0" algn="l">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b="1" lang="en-US" sz="1000"/>
                        <a:t>Aaden</a:t>
                      </a:r>
                      <a:endParaRPr b="1" sz="1000"/>
                    </a:p>
                  </a:txBody>
                  <a:tcPr marT="63500" marB="63500" marR="63500" marL="63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solidFill>
                      <a:srgbClr val="FFFFFF"/>
                    </a:solidFill>
                  </a:tcPr>
                </a:tc>
                <a:tc>
                  <a:txBody>
                    <a:bodyPr/>
                    <a:lstStyle/>
                    <a:p>
                      <a:pPr indent="0" lvl="0" marL="0" marR="0" rtl="0" algn="r">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lang="en-US" sz="1000"/>
                        <a:t>1</a:t>
                      </a:r>
                      <a:endParaRPr sz="1000"/>
                    </a:p>
                  </a:txBody>
                  <a:tcPr marT="63500" marB="63500" marR="63500" marL="63500" anchor="b">
                    <a:lnL cap="flat" cmpd="sng" w="12700">
                      <a:solidFill>
                        <a:srgbClr val="000000"/>
                      </a:solidFill>
                      <a:prstDash val="solid"/>
                      <a:round/>
                      <a:headEnd len="sm" w="sm" type="none"/>
                      <a:tailEnd len="sm" w="sm" type="none"/>
                    </a:lnL>
                    <a:solidFill>
                      <a:srgbClr val="FFFFFF"/>
                    </a:solidFill>
                  </a:tcPr>
                </a:tc>
                <a:tc>
                  <a:txBody>
                    <a:bodyPr/>
                    <a:lstStyle/>
                    <a:p>
                      <a:pPr indent="0" lvl="0" marL="0" marR="0" rtl="0" algn="r">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lang="en-US" sz="1000"/>
                        <a:t>1</a:t>
                      </a:r>
                      <a:endParaRPr sz="1000"/>
                    </a:p>
                  </a:txBody>
                  <a:tcPr marT="63500" marB="63500" marR="63500" marL="63500" anchor="b">
                    <a:lnR cap="flat" cmpd="sng" w="12700">
                      <a:solidFill>
                        <a:srgbClr val="000000"/>
                      </a:solidFill>
                      <a:prstDash val="solid"/>
                      <a:round/>
                      <a:headEnd len="sm" w="sm" type="none"/>
                      <a:tailEnd len="sm" w="sm" type="none"/>
                    </a:lnR>
                    <a:solidFill>
                      <a:srgbClr val="FFFFFF"/>
                    </a:solidFill>
                  </a:tcPr>
                </a:tc>
              </a:tr>
              <a:tr h="329425">
                <a:tc>
                  <a:txBody>
                    <a:bodyPr/>
                    <a:lstStyle/>
                    <a:p>
                      <a:pPr indent="0" lvl="0" marL="0" marR="0" rtl="0" algn="l">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b="1" lang="en-US" sz="1000"/>
                        <a:t>Aaliyah</a:t>
                      </a:r>
                      <a:endParaRPr b="1" sz="1000"/>
                    </a:p>
                  </a:txBody>
                  <a:tcPr marT="63500" marB="63500" marR="63500" marL="63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solidFill>
                      <a:srgbClr val="FFFFFF"/>
                    </a:solidFill>
                  </a:tcPr>
                </a:tc>
                <a:tc>
                  <a:txBody>
                    <a:bodyPr/>
                    <a:lstStyle/>
                    <a:p>
                      <a:pPr indent="0" lvl="0" marL="0" marR="0" rtl="0" algn="r">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lang="en-US" sz="1000"/>
                        <a:t>1</a:t>
                      </a:r>
                      <a:endParaRPr sz="1000"/>
                    </a:p>
                  </a:txBody>
                  <a:tcPr marT="63500" marB="63500" marR="63500" marL="63500" anchor="b">
                    <a:lnL cap="flat" cmpd="sng" w="12700">
                      <a:solidFill>
                        <a:srgbClr val="000000"/>
                      </a:solidFill>
                      <a:prstDash val="solid"/>
                      <a:round/>
                      <a:headEnd len="sm" w="sm" type="none"/>
                      <a:tailEnd len="sm" w="sm" type="none"/>
                    </a:lnL>
                    <a:solidFill>
                      <a:srgbClr val="FFFFFF"/>
                    </a:solidFill>
                  </a:tcPr>
                </a:tc>
                <a:tc>
                  <a:txBody>
                    <a:bodyPr/>
                    <a:lstStyle/>
                    <a:p>
                      <a:pPr indent="0" lvl="0" marL="0" marR="0" rtl="0" algn="r">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lang="en-US" sz="1000"/>
                        <a:t>1</a:t>
                      </a:r>
                      <a:endParaRPr sz="1000"/>
                    </a:p>
                  </a:txBody>
                  <a:tcPr marT="63500" marB="63500" marR="63500" marL="63500" anchor="b">
                    <a:lnR cap="flat" cmpd="sng" w="12700">
                      <a:solidFill>
                        <a:srgbClr val="000000"/>
                      </a:solidFill>
                      <a:prstDash val="solid"/>
                      <a:round/>
                      <a:headEnd len="sm" w="sm" type="none"/>
                      <a:tailEnd len="sm" w="sm" type="none"/>
                    </a:lnR>
                    <a:solidFill>
                      <a:srgbClr val="FFFFFF"/>
                    </a:solidFill>
                  </a:tcPr>
                </a:tc>
              </a:tr>
              <a:tr h="329425">
                <a:tc>
                  <a:txBody>
                    <a:bodyPr/>
                    <a:lstStyle/>
                    <a:p>
                      <a:pPr indent="0" lvl="0" marL="0" marR="0" rtl="0" algn="l">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b="1" lang="en-US" sz="1000"/>
                        <a:t>Aarav</a:t>
                      </a:r>
                      <a:endParaRPr b="1" sz="1000"/>
                    </a:p>
                  </a:txBody>
                  <a:tcPr marT="63500" marB="63500" marR="63500" marL="63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solidFill>
                      <a:srgbClr val="FFFFFF"/>
                    </a:solidFill>
                  </a:tcPr>
                </a:tc>
                <a:tc>
                  <a:txBody>
                    <a:bodyPr/>
                    <a:lstStyle/>
                    <a:p>
                      <a:pPr indent="0" lvl="0" marL="0" marR="0" rtl="0" algn="r">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lang="en-US" sz="1000"/>
                        <a:t>1</a:t>
                      </a:r>
                      <a:endParaRPr sz="1000"/>
                    </a:p>
                  </a:txBody>
                  <a:tcPr marT="63500" marB="63500" marR="63500" marL="63500" anchor="b">
                    <a:lnL cap="flat" cmpd="sng" w="12700">
                      <a:solidFill>
                        <a:srgbClr val="000000"/>
                      </a:solidFill>
                      <a:prstDash val="solid"/>
                      <a:round/>
                      <a:headEnd len="sm" w="sm" type="none"/>
                      <a:tailEnd len="sm" w="sm" type="none"/>
                    </a:lnL>
                    <a:solidFill>
                      <a:srgbClr val="FFFFFF"/>
                    </a:solidFill>
                  </a:tcPr>
                </a:tc>
                <a:tc>
                  <a:txBody>
                    <a:bodyPr/>
                    <a:lstStyle/>
                    <a:p>
                      <a:pPr indent="0" lvl="0" marL="0" marR="0" rtl="0" algn="r">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lang="en-US" sz="1000"/>
                        <a:t>1</a:t>
                      </a:r>
                      <a:endParaRPr sz="1000"/>
                    </a:p>
                  </a:txBody>
                  <a:tcPr marT="63500" marB="63500" marR="63500" marL="63500" anchor="b">
                    <a:lnR cap="flat" cmpd="sng" w="12700">
                      <a:solidFill>
                        <a:srgbClr val="000000"/>
                      </a:solidFill>
                      <a:prstDash val="solid"/>
                      <a:round/>
                      <a:headEnd len="sm" w="sm" type="none"/>
                      <a:tailEnd len="sm" w="sm" type="none"/>
                    </a:lnR>
                    <a:solidFill>
                      <a:srgbClr val="FFFFFF"/>
                    </a:solidFill>
                  </a:tcPr>
                </a:tc>
              </a:tr>
              <a:tr h="329425">
                <a:tc>
                  <a:txBody>
                    <a:bodyPr/>
                    <a:lstStyle/>
                    <a:p>
                      <a:pPr indent="0" lvl="0" marL="0" marR="0" rtl="0" algn="l">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b="1" lang="en-US" sz="1000"/>
                        <a:t>Aaron</a:t>
                      </a:r>
                      <a:endParaRPr b="1" sz="1000"/>
                    </a:p>
                  </a:txBody>
                  <a:tcPr marT="63500" marB="63500" marR="63500" marL="63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solidFill>
                      <a:srgbClr val="FFFFFF"/>
                    </a:solidFill>
                  </a:tcPr>
                </a:tc>
                <a:tc>
                  <a:txBody>
                    <a:bodyPr/>
                    <a:lstStyle/>
                    <a:p>
                      <a:pPr indent="0" lvl="0" marL="0" marR="0" rtl="0" algn="r">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lang="en-US" sz="1000"/>
                        <a:t>2</a:t>
                      </a:r>
                      <a:endParaRPr sz="1000"/>
                    </a:p>
                  </a:txBody>
                  <a:tcPr marT="63500" marB="63500" marR="63500" marL="63500" anchor="b">
                    <a:lnL cap="flat" cmpd="sng" w="12700">
                      <a:solidFill>
                        <a:srgbClr val="000000"/>
                      </a:solidFill>
                      <a:prstDash val="solid"/>
                      <a:round/>
                      <a:headEnd len="sm" w="sm" type="none"/>
                      <a:tailEnd len="sm" w="sm" type="none"/>
                    </a:lnL>
                    <a:solidFill>
                      <a:srgbClr val="FFFFFF"/>
                    </a:solidFill>
                  </a:tcPr>
                </a:tc>
                <a:tc>
                  <a:txBody>
                    <a:bodyPr/>
                    <a:lstStyle/>
                    <a:p>
                      <a:pPr indent="0" lvl="0" marL="0" marR="0" rtl="0" algn="r">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lang="en-US" sz="1000"/>
                        <a:t>2</a:t>
                      </a:r>
                      <a:endParaRPr sz="1000"/>
                    </a:p>
                  </a:txBody>
                  <a:tcPr marT="63500" marB="63500" marR="63500" marL="63500" anchor="b">
                    <a:lnR cap="flat" cmpd="sng" w="12700">
                      <a:solidFill>
                        <a:srgbClr val="000000"/>
                      </a:solidFill>
                      <a:prstDash val="solid"/>
                      <a:round/>
                      <a:headEnd len="sm" w="sm" type="none"/>
                      <a:tailEnd len="sm" w="sm" type="none"/>
                    </a:lnR>
                    <a:solidFill>
                      <a:srgbClr val="FFFFFF"/>
                    </a:solidFill>
                  </a:tcPr>
                </a:tc>
              </a:tr>
              <a:tr h="329425">
                <a:tc>
                  <a:txBody>
                    <a:bodyPr/>
                    <a:lstStyle/>
                    <a:p>
                      <a:pPr indent="0" lvl="0" marL="0" marR="0" rtl="0" algn="l">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b="1" lang="en-US" sz="1000"/>
                        <a:t>Abagail</a:t>
                      </a:r>
                      <a:endParaRPr b="1" sz="1000"/>
                    </a:p>
                  </a:txBody>
                  <a:tcPr marT="63500" marB="63500" marR="63500" marL="63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solidFill>
                      <a:srgbClr val="FFFFFF"/>
                    </a:solidFill>
                  </a:tcPr>
                </a:tc>
                <a:tc>
                  <a:txBody>
                    <a:bodyPr/>
                    <a:lstStyle/>
                    <a:p>
                      <a:pPr indent="0" lvl="0" marL="0" marR="0" rtl="0" algn="r">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lang="en-US" sz="1000"/>
                        <a:t>3</a:t>
                      </a:r>
                      <a:endParaRPr sz="1000"/>
                    </a:p>
                  </a:txBody>
                  <a:tcPr marT="63500" marB="63500" marR="63500" marL="63500" anchor="b">
                    <a:lnL cap="flat" cmpd="sng" w="12700">
                      <a:solidFill>
                        <a:srgbClr val="000000"/>
                      </a:solidFill>
                      <a:prstDash val="solid"/>
                      <a:round/>
                      <a:headEnd len="sm" w="sm" type="none"/>
                      <a:tailEnd len="sm" w="sm" type="none"/>
                    </a:lnL>
                    <a:solidFill>
                      <a:srgbClr val="FFFFFF"/>
                    </a:solidFill>
                  </a:tcPr>
                </a:tc>
                <a:tc>
                  <a:txBody>
                    <a:bodyPr/>
                    <a:lstStyle/>
                    <a:p>
                      <a:pPr indent="0" lvl="0" marL="0" marR="0" rtl="0" algn="r">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lang="en-US" sz="1000"/>
                        <a:t>3</a:t>
                      </a:r>
                      <a:endParaRPr sz="1000"/>
                    </a:p>
                  </a:txBody>
                  <a:tcPr marT="63500" marB="63500" marR="63500" marL="63500" anchor="b">
                    <a:lnR cap="flat" cmpd="sng" w="12700">
                      <a:solidFill>
                        <a:srgbClr val="000000"/>
                      </a:solidFill>
                      <a:prstDash val="solid"/>
                      <a:round/>
                      <a:headEnd len="sm" w="sm" type="none"/>
                      <a:tailEnd len="sm" w="sm" type="none"/>
                    </a:lnR>
                    <a:solidFill>
                      <a:srgbClr val="FFFFFF"/>
                    </a:solidFill>
                  </a:tcPr>
                </a:tc>
              </a:tr>
              <a:tr h="329425">
                <a:tc>
                  <a:txBody>
                    <a:bodyPr/>
                    <a:lstStyle/>
                    <a:p>
                      <a:pPr indent="0" lvl="0" marL="0" marR="0" rtl="0" algn="l">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b="1" lang="en-US" sz="1000"/>
                        <a:t>Abbigail</a:t>
                      </a:r>
                      <a:endParaRPr b="1" sz="1000"/>
                    </a:p>
                  </a:txBody>
                  <a:tcPr marT="63500" marB="63500" marR="63500" marL="63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solidFill>
                      <a:srgbClr val="FFFFFF"/>
                    </a:solidFill>
                  </a:tcPr>
                </a:tc>
                <a:tc>
                  <a:txBody>
                    <a:bodyPr/>
                    <a:lstStyle/>
                    <a:p>
                      <a:pPr indent="0" lvl="0" marL="0" marR="0" rtl="0" algn="r">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lang="en-US" sz="1000"/>
                        <a:t>3</a:t>
                      </a:r>
                      <a:endParaRPr sz="1000"/>
                    </a:p>
                  </a:txBody>
                  <a:tcPr marT="63500" marB="63500" marR="63500" marL="63500" anchor="b">
                    <a:lnL cap="flat" cmpd="sng" w="12700">
                      <a:solidFill>
                        <a:srgbClr val="000000"/>
                      </a:solidFill>
                      <a:prstDash val="solid"/>
                      <a:round/>
                      <a:headEnd len="sm" w="sm" type="none"/>
                      <a:tailEnd len="sm" w="sm" type="none"/>
                    </a:lnL>
                    <a:solidFill>
                      <a:srgbClr val="FFFFFF"/>
                    </a:solidFill>
                  </a:tcPr>
                </a:tc>
                <a:tc>
                  <a:txBody>
                    <a:bodyPr/>
                    <a:lstStyle/>
                    <a:p>
                      <a:pPr indent="0" lvl="0" marL="0" marR="0" rtl="0" algn="r">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lang="en-US" sz="1000"/>
                        <a:t>3</a:t>
                      </a:r>
                      <a:endParaRPr sz="1000"/>
                    </a:p>
                  </a:txBody>
                  <a:tcPr marT="63500" marB="63500" marR="63500" marL="63500" anchor="b">
                    <a:lnR cap="flat" cmpd="sng" w="12700">
                      <a:solidFill>
                        <a:srgbClr val="000000"/>
                      </a:solidFill>
                      <a:prstDash val="solid"/>
                      <a:round/>
                      <a:headEnd len="sm" w="sm" type="none"/>
                      <a:tailEnd len="sm" w="sm" type="none"/>
                    </a:lnR>
                    <a:solidFill>
                      <a:srgbClr val="FFFFFF"/>
                    </a:solidFill>
                  </a:tcPr>
                </a:tc>
              </a:tr>
              <a:tr h="329425">
                <a:tc>
                  <a:txBody>
                    <a:bodyPr/>
                    <a:lstStyle/>
                    <a:p>
                      <a:pPr indent="0" lvl="0" marL="0" marR="0" rtl="0" algn="l">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b="1" lang="en-US" sz="1000"/>
                        <a:t>Abby</a:t>
                      </a:r>
                      <a:endParaRPr b="1" sz="1000"/>
                    </a:p>
                  </a:txBody>
                  <a:tcPr marT="63500" marB="63500" marR="63500" marL="63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solidFill>
                      <a:srgbClr val="FFFFFF"/>
                    </a:solidFill>
                  </a:tcPr>
                </a:tc>
                <a:tc>
                  <a:txBody>
                    <a:bodyPr/>
                    <a:lstStyle/>
                    <a:p>
                      <a:pPr indent="0" lvl="0" marL="0" marR="0" rtl="0" algn="r">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lang="en-US" sz="1000"/>
                        <a:t>3</a:t>
                      </a:r>
                      <a:endParaRPr sz="1000"/>
                    </a:p>
                  </a:txBody>
                  <a:tcPr marT="63500" marB="63500" marR="63500" marL="63500" anchor="b">
                    <a:lnL cap="flat" cmpd="sng" w="12700">
                      <a:solidFill>
                        <a:srgbClr val="000000"/>
                      </a:solidFill>
                      <a:prstDash val="solid"/>
                      <a:round/>
                      <a:headEnd len="sm" w="sm" type="none"/>
                      <a:tailEnd len="sm" w="sm" type="none"/>
                    </a:lnL>
                    <a:solidFill>
                      <a:srgbClr val="FFFFFF"/>
                    </a:solidFill>
                  </a:tcPr>
                </a:tc>
                <a:tc>
                  <a:txBody>
                    <a:bodyPr/>
                    <a:lstStyle/>
                    <a:p>
                      <a:pPr indent="0" lvl="0" marL="0" marR="0" rtl="0" algn="r">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lang="en-US" sz="1000"/>
                        <a:t>3</a:t>
                      </a:r>
                      <a:endParaRPr sz="1000"/>
                    </a:p>
                  </a:txBody>
                  <a:tcPr marT="63500" marB="63500" marR="63500" marL="63500" anchor="b">
                    <a:lnR cap="flat" cmpd="sng" w="12700">
                      <a:solidFill>
                        <a:srgbClr val="000000"/>
                      </a:solidFill>
                      <a:prstDash val="solid"/>
                      <a:round/>
                      <a:headEnd len="sm" w="sm" type="none"/>
                      <a:tailEnd len="sm" w="sm" type="none"/>
                    </a:lnR>
                    <a:solidFill>
                      <a:srgbClr val="FFFFFF"/>
                    </a:solidFill>
                  </a:tcPr>
                </a:tc>
              </a:tr>
              <a:tr h="329425">
                <a:tc>
                  <a:txBody>
                    <a:bodyPr/>
                    <a:lstStyle/>
                    <a:p>
                      <a:pPr indent="0" lvl="0" marL="0" marR="0" rtl="0" algn="l">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b="1" lang="en-US" sz="1000"/>
                        <a:t>Abdellah</a:t>
                      </a:r>
                      <a:endParaRPr b="1" sz="1000"/>
                    </a:p>
                  </a:txBody>
                  <a:tcPr marT="63500" marB="63500" marR="63500" marL="63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solidFill>
                      <a:srgbClr val="FFFFFF"/>
                    </a:solidFill>
                  </a:tcPr>
                </a:tc>
                <a:tc>
                  <a:txBody>
                    <a:bodyPr/>
                    <a:lstStyle/>
                    <a:p>
                      <a:pPr indent="0" lvl="0" marL="0" marR="0" rtl="0" algn="r">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lang="en-US" sz="1000"/>
                        <a:t>1</a:t>
                      </a:r>
                      <a:endParaRPr sz="1000"/>
                    </a:p>
                  </a:txBody>
                  <a:tcPr marT="63500" marB="63500" marR="63500" marL="63500" anchor="b">
                    <a:lnL cap="flat" cmpd="sng" w="12700">
                      <a:solidFill>
                        <a:srgbClr val="000000"/>
                      </a:solidFill>
                      <a:prstDash val="solid"/>
                      <a:round/>
                      <a:headEnd len="sm" w="sm" type="none"/>
                      <a:tailEnd len="sm" w="sm" type="none"/>
                    </a:lnL>
                    <a:solidFill>
                      <a:srgbClr val="FFFFFF"/>
                    </a:solidFill>
                  </a:tcPr>
                </a:tc>
                <a:tc>
                  <a:txBody>
                    <a:bodyPr/>
                    <a:lstStyle/>
                    <a:p>
                      <a:pPr indent="0" lvl="0" marL="0" marR="0" rtl="0" algn="r">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lang="en-US" sz="1000"/>
                        <a:t>1</a:t>
                      </a:r>
                      <a:endParaRPr sz="1000"/>
                    </a:p>
                  </a:txBody>
                  <a:tcPr marT="63500" marB="63500" marR="63500" marL="63500" anchor="b">
                    <a:lnR cap="flat" cmpd="sng" w="12700">
                      <a:solidFill>
                        <a:srgbClr val="000000"/>
                      </a:solidFill>
                      <a:prstDash val="solid"/>
                      <a:round/>
                      <a:headEnd len="sm" w="sm" type="none"/>
                      <a:tailEnd len="sm" w="sm" type="none"/>
                    </a:lnR>
                    <a:solidFill>
                      <a:srgbClr val="FFFFFF"/>
                    </a:solidFill>
                  </a:tcPr>
                </a:tc>
              </a:tr>
              <a:tr h="329425">
                <a:tc>
                  <a:txBody>
                    <a:bodyPr/>
                    <a:lstStyle/>
                    <a:p>
                      <a:pPr indent="0" lvl="0" marL="0" marR="0" rtl="0" algn="l">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b="1" lang="en-US" sz="1000"/>
                        <a:t>Abdiel</a:t>
                      </a:r>
                      <a:endParaRPr b="1" sz="1000"/>
                    </a:p>
                  </a:txBody>
                  <a:tcPr marT="63500" marB="63500" marR="63500" marL="63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solidFill>
                      <a:srgbClr val="FFFFFF"/>
                    </a:solidFill>
                  </a:tcPr>
                </a:tc>
                <a:tc>
                  <a:txBody>
                    <a:bodyPr/>
                    <a:lstStyle/>
                    <a:p>
                      <a:pPr indent="0" lvl="0" marL="0" marR="0" rtl="0" algn="r">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lang="en-US" sz="1000"/>
                        <a:t>1</a:t>
                      </a:r>
                      <a:endParaRPr sz="1000"/>
                    </a:p>
                  </a:txBody>
                  <a:tcPr marT="63500" marB="63500" marR="63500" marL="63500" anchor="b">
                    <a:lnL cap="flat" cmpd="sng" w="12700">
                      <a:solidFill>
                        <a:srgbClr val="000000"/>
                      </a:solidFill>
                      <a:prstDash val="solid"/>
                      <a:round/>
                      <a:headEnd len="sm" w="sm" type="none"/>
                      <a:tailEnd len="sm" w="sm" type="none"/>
                    </a:lnL>
                    <a:solidFill>
                      <a:srgbClr val="FFFFFF"/>
                    </a:solidFill>
                  </a:tcPr>
                </a:tc>
                <a:tc>
                  <a:txBody>
                    <a:bodyPr/>
                    <a:lstStyle/>
                    <a:p>
                      <a:pPr indent="0" lvl="0" marL="0" marR="0" rtl="0" algn="r">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lang="en-US" sz="1000"/>
                        <a:t>1</a:t>
                      </a:r>
                      <a:endParaRPr sz="1000"/>
                    </a:p>
                  </a:txBody>
                  <a:tcPr marT="63500" marB="63500" marR="63500" marL="63500" anchor="b">
                    <a:lnR cap="flat" cmpd="sng" w="12700">
                      <a:solidFill>
                        <a:srgbClr val="000000"/>
                      </a:solidFill>
                      <a:prstDash val="solid"/>
                      <a:round/>
                      <a:headEnd len="sm" w="sm" type="none"/>
                      <a:tailEnd len="sm" w="sm" type="none"/>
                    </a:lnR>
                    <a:solidFill>
                      <a:srgbClr val="FFFFFF"/>
                    </a:solidFill>
                  </a:tcPr>
                </a:tc>
              </a:tr>
              <a:tr h="329425">
                <a:tc>
                  <a:txBody>
                    <a:bodyPr/>
                    <a:lstStyle/>
                    <a:p>
                      <a:pPr indent="0" lvl="0" marL="0" marR="0" rtl="0" algn="l">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b="1" lang="en-US" sz="1000"/>
                        <a:t>Abdullah</a:t>
                      </a:r>
                      <a:endParaRPr b="1" sz="1000"/>
                    </a:p>
                  </a:txBody>
                  <a:tcPr marT="63500" marB="63500" marR="63500" marL="63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solidFill>
                      <a:srgbClr val="FFFFFF"/>
                    </a:solidFill>
                  </a:tcPr>
                </a:tc>
                <a:tc>
                  <a:txBody>
                    <a:bodyPr/>
                    <a:lstStyle/>
                    <a:p>
                      <a:pPr indent="0" lvl="0" marL="0" marR="0" rtl="0" algn="r">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lang="en-US" sz="1000"/>
                        <a:t>4</a:t>
                      </a:r>
                      <a:endParaRPr sz="1000"/>
                    </a:p>
                  </a:txBody>
                  <a:tcPr marT="63500" marB="63500" marR="63500" marL="63500" anchor="b">
                    <a:lnL cap="flat" cmpd="sng" w="12700">
                      <a:solidFill>
                        <a:srgbClr val="000000"/>
                      </a:solidFill>
                      <a:prstDash val="solid"/>
                      <a:round/>
                      <a:headEnd len="sm" w="sm" type="none"/>
                      <a:tailEnd len="sm" w="sm" type="none"/>
                    </a:lnL>
                    <a:solidFill>
                      <a:srgbClr val="FFFFFF"/>
                    </a:solidFill>
                  </a:tcPr>
                </a:tc>
                <a:tc>
                  <a:txBody>
                    <a:bodyPr/>
                    <a:lstStyle/>
                    <a:p>
                      <a:pPr indent="0" lvl="0" marL="0" marR="0" rtl="0" algn="r">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lang="en-US" sz="1000"/>
                        <a:t>4</a:t>
                      </a:r>
                      <a:endParaRPr sz="1000"/>
                    </a:p>
                  </a:txBody>
                  <a:tcPr marT="63500" marB="63500" marR="63500" marL="63500" anchor="b">
                    <a:lnR cap="flat" cmpd="sng" w="12700">
                      <a:solidFill>
                        <a:srgbClr val="000000"/>
                      </a:solidFill>
                      <a:prstDash val="solid"/>
                      <a:round/>
                      <a:headEnd len="sm" w="sm" type="none"/>
                      <a:tailEnd len="sm" w="sm" type="none"/>
                    </a:lnR>
                    <a:solidFill>
                      <a:srgbClr val="FFFFFF"/>
                    </a:solidFill>
                  </a:tcPr>
                </a:tc>
              </a:tr>
              <a:tr h="329425">
                <a:tc>
                  <a:txBody>
                    <a:bodyPr/>
                    <a:lstStyle/>
                    <a:p>
                      <a:pPr indent="0" lvl="0" marL="0" marR="0" rtl="0" algn="l">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b="1" lang="en-US" sz="1000"/>
                        <a:t>Abel</a:t>
                      </a:r>
                      <a:endParaRPr b="1" sz="1000"/>
                    </a:p>
                  </a:txBody>
                  <a:tcPr marT="63500" marB="63500" marR="63500" marL="63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solidFill>
                      <a:srgbClr val="FFFFFF"/>
                    </a:solidFill>
                  </a:tcPr>
                </a:tc>
                <a:tc>
                  <a:txBody>
                    <a:bodyPr/>
                    <a:lstStyle/>
                    <a:p>
                      <a:pPr indent="0" lvl="0" marL="0" marR="0" rtl="0" algn="r">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lang="en-US" sz="1000"/>
                        <a:t>4</a:t>
                      </a:r>
                      <a:endParaRPr sz="1000"/>
                    </a:p>
                  </a:txBody>
                  <a:tcPr marT="63500" marB="63500" marR="63500" marL="63500" anchor="b">
                    <a:lnL cap="flat" cmpd="sng" w="12700">
                      <a:solidFill>
                        <a:srgbClr val="000000"/>
                      </a:solidFill>
                      <a:prstDash val="solid"/>
                      <a:round/>
                      <a:headEnd len="sm" w="sm" type="none"/>
                      <a:tailEnd len="sm" w="sm" type="none"/>
                    </a:lnL>
                    <a:solidFill>
                      <a:srgbClr val="FFFFFF"/>
                    </a:solidFill>
                  </a:tcPr>
                </a:tc>
                <a:tc>
                  <a:txBody>
                    <a:bodyPr/>
                    <a:lstStyle/>
                    <a:p>
                      <a:pPr indent="0" lvl="0" marL="0" marR="0" rtl="0" algn="r">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lang="en-US" sz="1000"/>
                        <a:t>4</a:t>
                      </a:r>
                      <a:endParaRPr sz="1000"/>
                    </a:p>
                  </a:txBody>
                  <a:tcPr marT="63500" marB="63500" marR="63500" marL="63500" anchor="b">
                    <a:lnR cap="flat" cmpd="sng" w="12700">
                      <a:solidFill>
                        <a:srgbClr val="000000"/>
                      </a:solidFill>
                      <a:prstDash val="solid"/>
                      <a:round/>
                      <a:headEnd len="sm" w="sm" type="none"/>
                      <a:tailEnd len="sm" w="sm" type="none"/>
                    </a:lnR>
                    <a:solidFill>
                      <a:srgbClr val="FFFFFF"/>
                    </a:solidFill>
                  </a:tcPr>
                </a:tc>
              </a:tr>
              <a:tr h="329425">
                <a:tc>
                  <a:txBody>
                    <a:bodyPr/>
                    <a:lstStyle/>
                    <a:p>
                      <a:pPr indent="0" lvl="0" marL="0" marR="0" rtl="0" algn="l">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b="1" lang="en-US" sz="1000"/>
                        <a:t>Abigayle</a:t>
                      </a:r>
                      <a:endParaRPr b="1" sz="1000"/>
                    </a:p>
                  </a:txBody>
                  <a:tcPr marT="63500" marB="63500" marR="63500" marL="63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solidFill>
                      <a:srgbClr val="FFFFFF"/>
                    </a:solidFill>
                  </a:tcPr>
                </a:tc>
                <a:tc>
                  <a:txBody>
                    <a:bodyPr/>
                    <a:lstStyle/>
                    <a:p>
                      <a:pPr indent="0" lvl="0" marL="0" marR="0" rtl="0" algn="r">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lang="en-US" sz="1000"/>
                        <a:t>1</a:t>
                      </a:r>
                      <a:endParaRPr sz="1000"/>
                    </a:p>
                  </a:txBody>
                  <a:tcPr marT="63500" marB="63500" marR="63500" marL="63500" anchor="b">
                    <a:lnL cap="flat" cmpd="sng" w="12700">
                      <a:solidFill>
                        <a:srgbClr val="000000"/>
                      </a:solidFill>
                      <a:prstDash val="solid"/>
                      <a:round/>
                      <a:headEnd len="sm" w="sm" type="none"/>
                      <a:tailEnd len="sm" w="sm" type="none"/>
                    </a:lnL>
                    <a:solidFill>
                      <a:srgbClr val="FFFFFF"/>
                    </a:solidFill>
                  </a:tcPr>
                </a:tc>
                <a:tc>
                  <a:txBody>
                    <a:bodyPr/>
                    <a:lstStyle/>
                    <a:p>
                      <a:pPr indent="0" lvl="0" marL="0" marR="0" rtl="0" algn="r">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lang="en-US" sz="1000"/>
                        <a:t>1</a:t>
                      </a:r>
                      <a:endParaRPr sz="1000"/>
                    </a:p>
                  </a:txBody>
                  <a:tcPr marT="63500" marB="63500" marR="63500" marL="63500" anchor="b">
                    <a:lnR cap="flat" cmpd="sng" w="12700">
                      <a:solidFill>
                        <a:srgbClr val="000000"/>
                      </a:solidFill>
                      <a:prstDash val="solid"/>
                      <a:round/>
                      <a:headEnd len="sm" w="sm" type="none"/>
                      <a:tailEnd len="sm" w="sm" type="none"/>
                    </a:lnR>
                    <a:solidFill>
                      <a:srgbClr val="FFFFFF"/>
                    </a:solidFill>
                  </a:tcPr>
                </a:tc>
              </a:tr>
              <a:tr h="329425">
                <a:tc>
                  <a:txBody>
                    <a:bodyPr/>
                    <a:lstStyle/>
                    <a:p>
                      <a:pPr indent="0" lvl="0" marL="0" marR="0" rtl="0" algn="l">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b="1" lang="en-US" sz="1000"/>
                        <a:t>Abram</a:t>
                      </a:r>
                      <a:endParaRPr b="1" sz="1000"/>
                    </a:p>
                  </a:txBody>
                  <a:tcPr marT="63500" marB="63500" marR="63500" marL="63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solidFill>
                      <a:srgbClr val="FFFFFF"/>
                    </a:solidFill>
                  </a:tcPr>
                </a:tc>
                <a:tc>
                  <a:txBody>
                    <a:bodyPr/>
                    <a:lstStyle/>
                    <a:p>
                      <a:pPr indent="0" lvl="0" marL="0" marR="0" rtl="0" algn="r">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lang="en-US" sz="1000"/>
                        <a:t>1</a:t>
                      </a:r>
                      <a:endParaRPr sz="1000"/>
                    </a:p>
                  </a:txBody>
                  <a:tcPr marT="63500" marB="63500" marR="63500" marL="63500" anchor="b">
                    <a:lnL cap="flat" cmpd="sng" w="12700">
                      <a:solidFill>
                        <a:srgbClr val="000000"/>
                      </a:solidFill>
                      <a:prstDash val="solid"/>
                      <a:round/>
                      <a:headEnd len="sm" w="sm" type="none"/>
                      <a:tailEnd len="sm" w="sm" type="none"/>
                    </a:lnL>
                    <a:solidFill>
                      <a:srgbClr val="FFFFFF"/>
                    </a:solidFill>
                  </a:tcPr>
                </a:tc>
                <a:tc>
                  <a:txBody>
                    <a:bodyPr/>
                    <a:lstStyle/>
                    <a:p>
                      <a:pPr indent="0" lvl="0" marL="0" marR="0" rtl="0" algn="r">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lang="en-US" sz="1000"/>
                        <a:t>1</a:t>
                      </a:r>
                      <a:endParaRPr sz="1000"/>
                    </a:p>
                  </a:txBody>
                  <a:tcPr marT="63500" marB="63500" marR="63500" marL="63500" anchor="b">
                    <a:lnR cap="flat" cmpd="sng" w="12700">
                      <a:solidFill>
                        <a:srgbClr val="000000"/>
                      </a:solidFill>
                      <a:prstDash val="solid"/>
                      <a:round/>
                      <a:headEnd len="sm" w="sm" type="none"/>
                      <a:tailEnd len="sm" w="sm" type="none"/>
                    </a:lnR>
                    <a:solidFill>
                      <a:srgbClr val="FFFFFF"/>
                    </a:solidFill>
                  </a:tcPr>
                </a:tc>
              </a:tr>
              <a:tr h="329425">
                <a:tc>
                  <a:txBody>
                    <a:bodyPr/>
                    <a:lstStyle/>
                    <a:p>
                      <a:pPr indent="0" lvl="0" marL="0" marR="0" rtl="0" algn="l">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b="1" lang="en-US" sz="1000"/>
                        <a:t>Abril</a:t>
                      </a:r>
                      <a:endParaRPr b="1" sz="1000"/>
                    </a:p>
                  </a:txBody>
                  <a:tcPr marT="63500" marB="63500" marR="63500" marL="63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solidFill>
                      <a:srgbClr val="FFFFFF"/>
                    </a:solidFill>
                  </a:tcPr>
                </a:tc>
                <a:tc>
                  <a:txBody>
                    <a:bodyPr/>
                    <a:lstStyle/>
                    <a:p>
                      <a:pPr indent="0" lvl="0" marL="0" marR="0" rtl="0" algn="r">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lang="en-US" sz="1000"/>
                        <a:t>2</a:t>
                      </a:r>
                      <a:endParaRPr sz="1000"/>
                    </a:p>
                  </a:txBody>
                  <a:tcPr marT="63500" marB="63500" marR="63500" marL="63500" anchor="b">
                    <a:lnL cap="flat" cmpd="sng" w="12700">
                      <a:solidFill>
                        <a:srgbClr val="000000"/>
                      </a:solidFill>
                      <a:prstDash val="solid"/>
                      <a:round/>
                      <a:headEnd len="sm" w="sm" type="none"/>
                      <a:tailEnd len="sm" w="sm" type="none"/>
                    </a:lnL>
                    <a:solidFill>
                      <a:srgbClr val="FFFFFF"/>
                    </a:solidFill>
                  </a:tcPr>
                </a:tc>
                <a:tc>
                  <a:txBody>
                    <a:bodyPr/>
                    <a:lstStyle/>
                    <a:p>
                      <a:pPr indent="0" lvl="0" marL="0" marR="0" rtl="0" algn="r">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lang="en-US" sz="1000"/>
                        <a:t>2</a:t>
                      </a:r>
                      <a:endParaRPr sz="1000"/>
                    </a:p>
                  </a:txBody>
                  <a:tcPr marT="63500" marB="63500" marR="63500" marL="63500" anchor="b">
                    <a:lnR cap="flat" cmpd="sng" w="12700">
                      <a:solidFill>
                        <a:srgbClr val="000000"/>
                      </a:solidFill>
                      <a:prstDash val="solid"/>
                      <a:round/>
                      <a:headEnd len="sm" w="sm" type="none"/>
                      <a:tailEnd len="sm" w="sm" type="none"/>
                    </a:lnR>
                    <a:solidFill>
                      <a:srgbClr val="FFFFFF"/>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0" name="Shape 70"/>
        <p:cNvGrpSpPr/>
        <p:nvPr/>
      </p:nvGrpSpPr>
      <p:grpSpPr>
        <a:xfrm>
          <a:off x="0" y="0"/>
          <a:ext cx="0" cy="0"/>
          <a:chOff x="0" y="0"/>
          <a:chExt cx="0" cy="0"/>
        </a:xfrm>
      </p:grpSpPr>
      <p:sp>
        <p:nvSpPr>
          <p:cNvPr id="71" name="Google Shape;71;p2"/>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72" name="Google Shape;72;p2"/>
          <p:cNvGrpSpPr/>
          <p:nvPr/>
        </p:nvGrpSpPr>
        <p:grpSpPr>
          <a:xfrm>
            <a:off x="7448612" y="0"/>
            <a:ext cx="4743796" cy="6858466"/>
            <a:chOff x="7448612" y="0"/>
            <a:chExt cx="4743796" cy="6858466"/>
          </a:xfrm>
        </p:grpSpPr>
        <p:sp>
          <p:nvSpPr>
            <p:cNvPr id="73" name="Google Shape;73;p2"/>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 name="Google Shape;74;p2"/>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 name="Google Shape;75;p2"/>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 name="Google Shape;76;p2"/>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 name="Google Shape;77;p2"/>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 name="Google Shape;78;p2"/>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 name="Google Shape;79;p2"/>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 name="Google Shape;80;p2"/>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 name="Google Shape;81;p2"/>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82" name="Google Shape;82;p2"/>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 name="Google Shape;83;p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 name="Google Shape;84;p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 name="Google Shape;85;p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 name="Google Shape;86;p2"/>
          <p:cNvSpPr txBox="1"/>
          <p:nvPr>
            <p:ph type="title"/>
          </p:nvPr>
        </p:nvSpPr>
        <p:spPr>
          <a:xfrm>
            <a:off x="739775" y="829627"/>
            <a:ext cx="390969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TITLE</a:t>
            </a:r>
            <a:endParaRPr sz="4250"/>
          </a:p>
        </p:txBody>
      </p:sp>
      <p:grpSp>
        <p:nvGrpSpPr>
          <p:cNvPr id="87" name="Google Shape;87;p2"/>
          <p:cNvGrpSpPr/>
          <p:nvPr/>
        </p:nvGrpSpPr>
        <p:grpSpPr>
          <a:xfrm>
            <a:off x="466725" y="6410325"/>
            <a:ext cx="3705225" cy="295275"/>
            <a:chOff x="466725" y="6410325"/>
            <a:chExt cx="3705225" cy="295275"/>
          </a:xfrm>
        </p:grpSpPr>
        <p:pic>
          <p:nvPicPr>
            <p:cNvPr id="88" name="Google Shape;88;p2"/>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9" name="Google Shape;89;p2"/>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90" name="Google Shape;90;p2"/>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91" name="Google Shape;91;p2"/>
          <p:cNvSpPr txBox="1"/>
          <p:nvPr/>
        </p:nvSpPr>
        <p:spPr>
          <a:xfrm>
            <a:off x="1217522" y="2123271"/>
            <a:ext cx="8593228" cy="144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400">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5" name="Shape 95"/>
        <p:cNvGrpSpPr/>
        <p:nvPr/>
      </p:nvGrpSpPr>
      <p:grpSpPr>
        <a:xfrm>
          <a:off x="0" y="0"/>
          <a:ext cx="0" cy="0"/>
          <a:chOff x="0" y="0"/>
          <a:chExt cx="0" cy="0"/>
        </a:xfrm>
      </p:grpSpPr>
      <p:sp>
        <p:nvSpPr>
          <p:cNvPr id="96" name="Google Shape;96;p3"/>
          <p:cNvSpPr/>
          <p:nvPr/>
        </p:nvSpPr>
        <p:spPr>
          <a:xfrm>
            <a:off x="-76200" y="28579"/>
            <a:ext cx="12481713"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97" name="Google Shape;97;p3"/>
          <p:cNvGrpSpPr/>
          <p:nvPr/>
        </p:nvGrpSpPr>
        <p:grpSpPr>
          <a:xfrm>
            <a:off x="7448612" y="0"/>
            <a:ext cx="4743796" cy="6858466"/>
            <a:chOff x="7448612" y="0"/>
            <a:chExt cx="4743796" cy="6858466"/>
          </a:xfrm>
        </p:grpSpPr>
        <p:sp>
          <p:nvSpPr>
            <p:cNvPr id="98" name="Google Shape;98;p3"/>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 name="Google Shape;99;p3"/>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 name="Google Shape;100;p3"/>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 name="Google Shape;101;p3"/>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 name="Google Shape;102;p3"/>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 name="Google Shape;103;p3"/>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 name="Google Shape;104;p3"/>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 name="Google Shape;105;p3"/>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 name="Google Shape;106;p3"/>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7" name="Google Shape;107;p3"/>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 name="Google Shape;108;p3"/>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9" name="Google Shape;109;p3"/>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 name="Google Shape;110;p3"/>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11" name="Google Shape;111;p3"/>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12" name="Google Shape;112;p3"/>
          <p:cNvGrpSpPr/>
          <p:nvPr/>
        </p:nvGrpSpPr>
        <p:grpSpPr>
          <a:xfrm>
            <a:off x="47625" y="3819523"/>
            <a:ext cx="4124325" cy="3009898"/>
            <a:chOff x="47625" y="3819523"/>
            <a:chExt cx="4124325" cy="3009898"/>
          </a:xfrm>
        </p:grpSpPr>
        <p:pic>
          <p:nvPicPr>
            <p:cNvPr id="113" name="Google Shape;113;p3"/>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4" name="Google Shape;114;p3"/>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5" name="Google Shape;115;p3"/>
          <p:cNvSpPr txBox="1"/>
          <p:nvPr>
            <p:ph type="title"/>
          </p:nvPr>
        </p:nvSpPr>
        <p:spPr>
          <a:xfrm>
            <a:off x="739775" y="445388"/>
            <a:ext cx="235712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AGENDA</a:t>
            </a:r>
            <a:endParaRPr/>
          </a:p>
        </p:txBody>
      </p:sp>
      <p:sp>
        <p:nvSpPr>
          <p:cNvPr id="116" name="Google Shape;116;p3"/>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17" name="Google Shape;117;p3"/>
          <p:cNvSpPr txBox="1"/>
          <p:nvPr/>
        </p:nvSpPr>
        <p:spPr>
          <a:xfrm>
            <a:off x="2509807" y="1041533"/>
            <a:ext cx="5029200" cy="44012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Problem Statement</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Project Overview</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End Users</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Our Solution and Proposition</a:t>
            </a:r>
            <a:endParaRPr/>
          </a:p>
          <a:p>
            <a:pPr indent="-177800" lvl="0" marL="0" marR="0" rtl="0" algn="l">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Modelling Approach</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Conclusion</a:t>
            </a:r>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grpSp>
        <p:nvGrpSpPr>
          <p:cNvPr id="228" name="Google Shape;228;p1"/>
          <p:cNvGrpSpPr/>
          <p:nvPr/>
        </p:nvGrpSpPr>
        <p:grpSpPr>
          <a:xfrm>
            <a:off x="7991475" y="2933700"/>
            <a:ext cx="2762251" cy="3257550"/>
            <a:chOff x="7991475" y="2933700"/>
            <a:chExt cx="2762251" cy="3257550"/>
          </a:xfrm>
        </p:grpSpPr>
        <p:sp>
          <p:nvSpPr>
            <p:cNvPr id="229" name="Google Shape;229;p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30" name="Google Shape;230;p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pic>
          <p:nvPicPr>
            <p:cNvPr id="231" name="Google Shape;231;p1"/>
            <p:cNvPicPr preferRelativeResize="0"/>
            <p:nvPr/>
          </p:nvPicPr>
          <p:blipFill rotWithShape="1">
            <a:blip r:embed="rId3">
              <a:alphaModFix/>
            </a:blip>
            <a:srcRect b="0" l="0" r="0" t="0"/>
            <a:stretch/>
          </p:blipFill>
          <p:spPr>
            <a:xfrm>
              <a:off x="7991475" y="2933700"/>
              <a:ext cx="2762251" cy="3257550"/>
            </a:xfrm>
            <a:prstGeom prst="rect">
              <a:avLst/>
            </a:prstGeom>
            <a:noFill/>
            <a:ln>
              <a:noFill/>
            </a:ln>
          </p:spPr>
        </p:pic>
      </p:grpSp>
      <p:sp>
        <p:nvSpPr>
          <p:cNvPr id="232" name="Google Shape;232;p1"/>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33" name="Google Shape;233;p1"/>
          <p:cNvSpPr txBox="1"/>
          <p:nvPr>
            <p:ph type="title"/>
          </p:nvPr>
        </p:nvSpPr>
        <p:spPr>
          <a:xfrm>
            <a:off x="834072" y="575055"/>
            <a:ext cx="56370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Clr>
                <a:schemeClr val="dk1"/>
              </a:buClr>
              <a:buSzPts val="4250"/>
              <a:buFont typeface="Trebuchet MS"/>
              <a:buNone/>
            </a:pPr>
            <a:r>
              <a:rPr lang="en-US" sz="4250"/>
              <a:t>PROBLEM	STATEMENT</a:t>
            </a:r>
            <a:endParaRPr sz="4250"/>
          </a:p>
        </p:txBody>
      </p:sp>
      <p:pic>
        <p:nvPicPr>
          <p:cNvPr id="234" name="Google Shape;234;p1"/>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235" name="Google Shape;235;p1"/>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236" name="Google Shape;236;p1"/>
          <p:cNvSpPr txBox="1"/>
          <p:nvPr/>
        </p:nvSpPr>
        <p:spPr>
          <a:xfrm>
            <a:off x="1163050" y="2448264"/>
            <a:ext cx="5637000" cy="34170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419100" lvl="0" marL="457200" rtl="0" algn="l">
              <a:spcBef>
                <a:spcPts val="0"/>
              </a:spcBef>
              <a:spcAft>
                <a:spcPts val="0"/>
              </a:spcAft>
              <a:buSzPts val="3000"/>
              <a:buFont typeface="Times New Roman"/>
              <a:buChar char="●"/>
            </a:pPr>
            <a:r>
              <a:rPr lang="en-US" sz="3000">
                <a:latin typeface="Times New Roman"/>
                <a:ea typeface="Times New Roman"/>
                <a:cs typeface="Times New Roman"/>
                <a:sym typeface="Times New Roman"/>
              </a:rPr>
              <a:t>This analysis will help uncover patterns and insights that can inform better decision-making regarding workforce management and development.  </a:t>
            </a:r>
            <a:endParaRPr sz="30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grpSp>
        <p:nvGrpSpPr>
          <p:cNvPr id="238" name="Google Shape;238;p2"/>
          <p:cNvGrpSpPr/>
          <p:nvPr/>
        </p:nvGrpSpPr>
        <p:grpSpPr>
          <a:xfrm>
            <a:off x="8658225" y="2647950"/>
            <a:ext cx="3533775" cy="3810000"/>
            <a:chOff x="8658225" y="2647950"/>
            <a:chExt cx="3533775" cy="3810000"/>
          </a:xfrm>
        </p:grpSpPr>
        <p:sp>
          <p:nvSpPr>
            <p:cNvPr id="239" name="Google Shape;239;p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40" name="Google Shape;240;p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pic>
          <p:nvPicPr>
            <p:cNvPr id="241" name="Google Shape;241;p2"/>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242" name="Google Shape;242;p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43" name="Google Shape;243;p2"/>
          <p:cNvSpPr txBox="1"/>
          <p:nvPr>
            <p:ph type="title"/>
          </p:nvPr>
        </p:nvSpPr>
        <p:spPr>
          <a:xfrm>
            <a:off x="739775" y="829627"/>
            <a:ext cx="52635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Clr>
                <a:schemeClr val="dk1"/>
              </a:buClr>
              <a:buSzPts val="4250"/>
              <a:buFont typeface="Trebuchet MS"/>
              <a:buNone/>
            </a:pPr>
            <a:r>
              <a:rPr lang="en-US" sz="4250"/>
              <a:t>PROJECT	OVERVIEW</a:t>
            </a:r>
            <a:endParaRPr sz="4250"/>
          </a:p>
        </p:txBody>
      </p:sp>
      <p:pic>
        <p:nvPicPr>
          <p:cNvPr id="244" name="Google Shape;244;p2"/>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245" name="Google Shape;245;p2"/>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246" name="Google Shape;246;p2"/>
          <p:cNvSpPr txBox="1"/>
          <p:nvPr/>
        </p:nvSpPr>
        <p:spPr>
          <a:xfrm>
            <a:off x="990600" y="2133600"/>
            <a:ext cx="7924800" cy="831000"/>
          </a:xfrm>
          <a:prstGeom prst="rect">
            <a:avLst/>
          </a:prstGeom>
          <a:noFill/>
          <a:ln>
            <a:noFill/>
          </a:ln>
        </p:spPr>
        <p:txBody>
          <a:bodyPr anchorCtr="0" anchor="t" bIns="45700" lIns="91425" spcFirstLastPara="1" rIns="91425" wrap="square" tIns="45700">
            <a:spAutoFit/>
          </a:bodyPr>
          <a:lstStyle/>
          <a:p>
            <a:pPr indent="-152400" lvl="0" marL="0" marR="0" rtl="0" algn="l">
              <a:lnSpc>
                <a:spcPct val="100000"/>
              </a:lnSpc>
              <a:spcBef>
                <a:spcPts val="0"/>
              </a:spcBef>
              <a:spcAft>
                <a:spcPts val="0"/>
              </a:spcAft>
              <a:buClr>
                <a:srgbClr val="0D0D0D"/>
              </a:buClr>
              <a:buSzPts val="2400"/>
              <a:buFont typeface="Arial"/>
              <a:buChar char="•"/>
            </a:pPr>
            <a:r>
              <a:rPr b="0" i="0" lang="en-US" sz="2400" u="none" cap="none" strike="noStrike">
                <a:solidFill>
                  <a:srgbClr val="0D0D0D"/>
                </a:solidFill>
                <a:latin typeface="Times New Roman"/>
                <a:ea typeface="Times New Roman"/>
                <a:cs typeface="Times New Roman"/>
                <a:sym typeface="Times New Roman"/>
              </a:rPr>
              <a:t>.</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47" name="Google Shape;247;p2"/>
          <p:cNvSpPr txBox="1"/>
          <p:nvPr/>
        </p:nvSpPr>
        <p:spPr>
          <a:xfrm>
            <a:off x="990600" y="2094850"/>
            <a:ext cx="7924800" cy="3785700"/>
          </a:xfrm>
          <a:prstGeom prst="rect">
            <a:avLst/>
          </a:prstGeom>
          <a:noFill/>
          <a:ln>
            <a:noFill/>
          </a:ln>
        </p:spPr>
        <p:txBody>
          <a:bodyPr anchorCtr="0" anchor="t" bIns="45700" lIns="91425" spcFirstLastPara="1" rIns="91425" wrap="square" tIns="457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marR="0" rtl="0" algn="l">
              <a:spcBef>
                <a:spcPts val="0"/>
              </a:spcBef>
              <a:spcAft>
                <a:spcPts val="0"/>
              </a:spcAft>
              <a:buNone/>
            </a:pPr>
            <a:r>
              <a:rPr lang="en-US" sz="3600">
                <a:solidFill>
                  <a:srgbClr val="0D0D0D"/>
                </a:solidFill>
                <a:latin typeface="Times New Roman"/>
                <a:ea typeface="Times New Roman"/>
                <a:cs typeface="Times New Roman"/>
                <a:sym typeface="Times New Roman"/>
              </a:rPr>
              <a:t>This project aims to analyze workforce data to uncover trends in performance, retention and satisfaction. By analyzing various employee metrics such as demographics, performance reviews tenure and turnover.</a:t>
            </a:r>
            <a:endParaRPr b="0" i="0" sz="3600">
              <a:solidFill>
                <a:srgbClr val="0D0D0D"/>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50" name="Google Shape;250;p3"/>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51" name="Google Shape;251;p3"/>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52" name="Google Shape;252;p3"/>
          <p:cNvSpPr txBox="1"/>
          <p:nvPr>
            <p:ph type="title"/>
          </p:nvPr>
        </p:nvSpPr>
        <p:spPr>
          <a:xfrm>
            <a:off x="699452" y="891793"/>
            <a:ext cx="5014500" cy="5181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Clr>
                <a:schemeClr val="dk1"/>
              </a:buClr>
              <a:buSzPts val="3200"/>
              <a:buFont typeface="Trebuchet MS"/>
              <a:buNone/>
            </a:pPr>
            <a:r>
              <a:rPr lang="en-US" sz="3200"/>
              <a:t>WHO ARE THE END USERS?</a:t>
            </a:r>
            <a:endParaRPr sz="3200"/>
          </a:p>
        </p:txBody>
      </p:sp>
      <p:pic>
        <p:nvPicPr>
          <p:cNvPr id="253" name="Google Shape;253;p3"/>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254" name="Google Shape;254;p3"/>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255" name="Google Shape;255;p3"/>
          <p:cNvSpPr txBox="1"/>
          <p:nvPr/>
        </p:nvSpPr>
        <p:spPr>
          <a:xfrm>
            <a:off x="1213098" y="2860422"/>
            <a:ext cx="9753600" cy="1137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56" name="Google Shape;256;p3"/>
          <p:cNvSpPr txBox="1"/>
          <p:nvPr/>
        </p:nvSpPr>
        <p:spPr>
          <a:xfrm>
            <a:off x="1365498" y="3012822"/>
            <a:ext cx="9753600" cy="396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257" name="Google Shape;257;p3"/>
          <p:cNvPicPr preferRelativeResize="0"/>
          <p:nvPr/>
        </p:nvPicPr>
        <p:blipFill rotWithShape="1">
          <a:blip r:embed="rId4">
            <a:alphaModFix/>
          </a:blip>
          <a:srcRect b="0" l="0" r="0" t="0"/>
          <a:stretch/>
        </p:blipFill>
        <p:spPr>
          <a:xfrm>
            <a:off x="2294748" y="2011240"/>
            <a:ext cx="3013800" cy="1714500"/>
          </a:xfrm>
          <a:prstGeom prst="ellipse">
            <a:avLst/>
          </a:prstGeom>
          <a:noFill/>
          <a:ln cap="rnd" cmpd="sng" w="63500">
            <a:solidFill>
              <a:srgbClr val="333333"/>
            </a:solidFill>
            <a:prstDash val="solid"/>
            <a:round/>
            <a:headEnd len="sm" w="sm" type="none"/>
            <a:tailEnd len="sm" w="sm" type="none"/>
          </a:ln>
          <a:effectLst>
            <a:outerShdw blurRad="381000" sx="-80000" rotWithShape="0" dir="5400000" dist="292100" sy="-18000">
              <a:srgbClr val="000000">
                <a:alpha val="21960"/>
              </a:srgbClr>
            </a:outerShdw>
          </a:effectLst>
        </p:spPr>
      </p:pic>
      <p:pic>
        <p:nvPicPr>
          <p:cNvPr id="258" name="Google Shape;258;p3"/>
          <p:cNvPicPr preferRelativeResize="0"/>
          <p:nvPr/>
        </p:nvPicPr>
        <p:blipFill rotWithShape="1">
          <a:blip r:embed="rId5">
            <a:alphaModFix/>
          </a:blip>
          <a:srcRect b="0" l="0" r="0" t="0"/>
          <a:stretch/>
        </p:blipFill>
        <p:spPr>
          <a:xfrm>
            <a:off x="819326" y="4792247"/>
            <a:ext cx="3248025" cy="1409700"/>
          </a:xfrm>
          <a:prstGeom prst="rect">
            <a:avLst/>
          </a:prstGeom>
          <a:noFill/>
          <a:ln>
            <a:noFill/>
          </a:ln>
        </p:spPr>
      </p:pic>
      <p:pic>
        <p:nvPicPr>
          <p:cNvPr id="259" name="Google Shape;259;p3"/>
          <p:cNvPicPr preferRelativeResize="0"/>
          <p:nvPr/>
        </p:nvPicPr>
        <p:blipFill rotWithShape="1">
          <a:blip r:embed="rId6">
            <a:alphaModFix/>
          </a:blip>
          <a:srcRect b="0" l="0" r="0" t="0"/>
          <a:stretch/>
        </p:blipFill>
        <p:spPr>
          <a:xfrm>
            <a:off x="6553200" y="1763590"/>
            <a:ext cx="2209800" cy="2209800"/>
          </a:xfrm>
          <a:prstGeom prst="rect">
            <a:avLst/>
          </a:prstGeom>
          <a:noFill/>
          <a:ln>
            <a:noFill/>
          </a:ln>
        </p:spPr>
      </p:pic>
      <p:pic>
        <p:nvPicPr>
          <p:cNvPr id="260" name="Google Shape;260;p3"/>
          <p:cNvPicPr preferRelativeResize="0"/>
          <p:nvPr/>
        </p:nvPicPr>
        <p:blipFill rotWithShape="1">
          <a:blip r:embed="rId7">
            <a:alphaModFix/>
          </a:blip>
          <a:srcRect b="0" l="0" r="0" t="0"/>
          <a:stretch/>
        </p:blipFill>
        <p:spPr>
          <a:xfrm>
            <a:off x="5144675" y="3409133"/>
            <a:ext cx="3131541" cy="313154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
          <p:cNvSpPr/>
          <p:nvPr/>
        </p:nvSpPr>
        <p:spPr>
          <a:xfrm>
            <a:off x="0" y="1476375"/>
            <a:ext cx="2695500" cy="3248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64" name="Google Shape;264;p4"/>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65" name="Google Shape;265;p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66" name="Google Shape;266;p4"/>
          <p:cNvSpPr txBox="1"/>
          <p:nvPr>
            <p:ph type="title"/>
          </p:nvPr>
        </p:nvSpPr>
        <p:spPr>
          <a:xfrm>
            <a:off x="558165" y="857885"/>
            <a:ext cx="9763200" cy="5754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Clr>
                <a:schemeClr val="dk1"/>
              </a:buClr>
              <a:buSzPts val="3600"/>
              <a:buFont typeface="Trebuchet MS"/>
              <a:buNone/>
            </a:pPr>
            <a:r>
              <a:rPr lang="en-US" sz="3600"/>
              <a:t>OUR SOLUTION AND ITS VALUE PROPOSITION</a:t>
            </a:r>
            <a:endParaRPr/>
          </a:p>
        </p:txBody>
      </p:sp>
      <p:pic>
        <p:nvPicPr>
          <p:cNvPr id="267" name="Google Shape;267;p4"/>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268" name="Google Shape;268;p4"/>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pic>
        <p:nvPicPr>
          <p:cNvPr id="269" name="Google Shape;269;p4"/>
          <p:cNvPicPr preferRelativeResize="0"/>
          <p:nvPr/>
        </p:nvPicPr>
        <p:blipFill rotWithShape="1">
          <a:blip r:embed="rId4">
            <a:alphaModFix/>
          </a:blip>
          <a:srcRect b="0" l="0" r="0" t="0"/>
          <a:stretch/>
        </p:blipFill>
        <p:spPr>
          <a:xfrm>
            <a:off x="0" y="1476375"/>
            <a:ext cx="2695574" cy="3248025"/>
          </a:xfrm>
          <a:prstGeom prst="rect">
            <a:avLst/>
          </a:prstGeom>
          <a:noFill/>
          <a:ln>
            <a:noFill/>
          </a:ln>
        </p:spPr>
      </p:pic>
      <p:sp>
        <p:nvSpPr>
          <p:cNvPr id="270" name="Google Shape;270;p4"/>
          <p:cNvSpPr txBox="1"/>
          <p:nvPr/>
        </p:nvSpPr>
        <p:spPr>
          <a:xfrm flipH="1">
            <a:off x="2748000" y="2478965"/>
            <a:ext cx="6696000" cy="21375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Conditional formatting -Highlight  blanks  </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                            Filter                           -Remove blanks </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                            Formula                       -Performance analysis</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                            Pivot table                   -Summarize information</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                            Graph                          –Data visualization</a:t>
            </a:r>
            <a:endParaRPr sz="18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5"/>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dk1"/>
              </a:buClr>
              <a:buSzPts val="4800"/>
              <a:buFont typeface="Trebuchet MS"/>
              <a:buNone/>
            </a:pPr>
            <a:r>
              <a:rPr lang="en-US"/>
              <a:t>Dataset Description</a:t>
            </a:r>
            <a:endParaRPr/>
          </a:p>
        </p:txBody>
      </p:sp>
      <p:sp>
        <p:nvSpPr>
          <p:cNvPr id="273" name="Google Shape;273;p5"/>
          <p:cNvSpPr txBox="1"/>
          <p:nvPr/>
        </p:nvSpPr>
        <p:spPr>
          <a:xfrm>
            <a:off x="755325" y="1368049"/>
            <a:ext cx="8356800" cy="13392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900"/>
              <a:buFont typeface="Arial"/>
              <a:buNone/>
            </a:pPr>
            <a:r>
              <a:rPr i="0" lang="en-US" sz="1900" u="none" cap="none" strike="noStrike">
                <a:solidFill>
                  <a:srgbClr val="000000"/>
                </a:solidFill>
                <a:latin typeface="Times New Roman"/>
                <a:ea typeface="Times New Roman"/>
                <a:cs typeface="Times New Roman"/>
                <a:sym typeface="Times New Roman"/>
              </a:rPr>
              <a:t>A collection of data</a:t>
            </a:r>
            <a:endParaRPr i="0" sz="19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900"/>
              <a:buFont typeface="Arial"/>
              <a:buNone/>
            </a:pPr>
            <a:r>
              <a:rPr i="0" lang="en-US" sz="1900" u="none" cap="none" strike="noStrike">
                <a:solidFill>
                  <a:srgbClr val="000000"/>
                </a:solidFill>
                <a:latin typeface="Times New Roman"/>
                <a:ea typeface="Times New Roman"/>
                <a:cs typeface="Times New Roman"/>
                <a:sym typeface="Times New Roman"/>
              </a:rPr>
              <a:t>A dataset is a structured collection of data that is organized and stored for processing or analysis. It can include many different types of data,</a:t>
            </a:r>
            <a:endParaRPr i="0" sz="1900" u="none" cap="none" strike="noStrike">
              <a:solidFill>
                <a:srgbClr val="000000"/>
              </a:solidFill>
              <a:latin typeface="Times New Roman"/>
              <a:ea typeface="Times New Roman"/>
              <a:cs typeface="Times New Roman"/>
              <a:sym typeface="Times New Roman"/>
            </a:endParaRPr>
          </a:p>
        </p:txBody>
      </p:sp>
      <p:sp>
        <p:nvSpPr>
          <p:cNvPr id="274" name="Google Shape;274;p5"/>
          <p:cNvSpPr txBox="1"/>
          <p:nvPr/>
        </p:nvSpPr>
        <p:spPr>
          <a:xfrm>
            <a:off x="755325" y="2931675"/>
            <a:ext cx="8356800" cy="1627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i="0" lang="en-US" sz="1900" u="none" cap="none" strike="noStrike">
                <a:solidFill>
                  <a:srgbClr val="000000"/>
                </a:solidFill>
                <a:latin typeface="Times New Roman"/>
                <a:ea typeface="Times New Roman"/>
                <a:cs typeface="Times New Roman"/>
                <a:sym typeface="Times New Roman"/>
              </a:rPr>
              <a:t>A research study</a:t>
            </a:r>
            <a:endParaRPr i="0" sz="19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900"/>
              <a:buFont typeface="Arial"/>
              <a:buNone/>
            </a:pPr>
            <a:r>
              <a:rPr i="0" lang="en-US" sz="1900" u="none" cap="none" strike="noStrike">
                <a:solidFill>
                  <a:srgbClr val="000000"/>
                </a:solidFill>
                <a:latin typeface="Times New Roman"/>
                <a:ea typeface="Times New Roman"/>
                <a:cs typeface="Times New Roman"/>
                <a:sym typeface="Times New Roman"/>
              </a:rPr>
              <a:t>A dataset can also refer to a collection of raw statistics and information generated by a research study. Datasets produced by non-profit organizations or government agencies can usually be downloaded for free. </a:t>
            </a:r>
            <a:endParaRPr i="0" sz="1900" u="none" cap="none" strike="noStrike">
              <a:solidFill>
                <a:srgbClr val="000000"/>
              </a:solidFill>
              <a:latin typeface="Times New Roman"/>
              <a:ea typeface="Times New Roman"/>
              <a:cs typeface="Times New Roman"/>
              <a:sym typeface="Times New Roman"/>
            </a:endParaRPr>
          </a:p>
        </p:txBody>
      </p:sp>
      <p:sp>
        <p:nvSpPr>
          <p:cNvPr id="275" name="Google Shape;275;p5"/>
          <p:cNvSpPr txBox="1"/>
          <p:nvPr/>
        </p:nvSpPr>
        <p:spPr>
          <a:xfrm flipH="1">
            <a:off x="755325" y="4842350"/>
            <a:ext cx="8356800" cy="1339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i="0" lang="en-US" sz="1900" u="none" cap="none" strike="noStrike">
                <a:solidFill>
                  <a:srgbClr val="000000"/>
                </a:solidFill>
                <a:latin typeface="Times New Roman"/>
                <a:ea typeface="Times New Roman"/>
                <a:cs typeface="Times New Roman"/>
                <a:sym typeface="Times New Roman"/>
              </a:rPr>
              <a:t>A job description</a:t>
            </a:r>
            <a:endParaRPr i="0" sz="19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900"/>
              <a:buFont typeface="Arial"/>
              <a:buNone/>
            </a:pPr>
            <a:r>
              <a:rPr i="0" lang="en-US" sz="1900" u="none" cap="none" strike="noStrike">
                <a:solidFill>
                  <a:srgbClr val="000000"/>
                </a:solidFill>
                <a:latin typeface="Times New Roman"/>
                <a:ea typeface="Times New Roman"/>
                <a:cs typeface="Times New Roman"/>
                <a:sym typeface="Times New Roman"/>
              </a:rPr>
              <a:t>A job description dataset can include information about a job's role, job portal, job description, benefits, skills, responsibilities, company name, and company profile</a:t>
            </a:r>
            <a:endParaRPr i="0" sz="19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6"/>
          <p:cNvSpPr txBox="1"/>
          <p:nvPr/>
        </p:nvSpPr>
        <p:spPr>
          <a:xfrm>
            <a:off x="752475" y="6486037"/>
            <a:ext cx="1773600" cy="16650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2D83C3"/>
              </a:buClr>
              <a:buSzPts val="1100"/>
              <a:buFont typeface="Trebuchet MS"/>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chemeClr val="dk1"/>
              </a:solidFill>
              <a:latin typeface="Trebuchet MS"/>
              <a:ea typeface="Trebuchet MS"/>
              <a:cs typeface="Trebuchet MS"/>
              <a:sym typeface="Trebuchet MS"/>
            </a:endParaRPr>
          </a:p>
        </p:txBody>
      </p:sp>
      <p:sp>
        <p:nvSpPr>
          <p:cNvPr id="278" name="Google Shape;278;p6"/>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79" name="Google Shape;279;p6"/>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80" name="Google Shape;280;p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81" name="Google Shape;281;p6"/>
          <p:cNvSpPr/>
          <p:nvPr/>
        </p:nvSpPr>
        <p:spPr>
          <a:xfrm>
            <a:off x="66675" y="3381373"/>
            <a:ext cx="2466900" cy="3419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6"/>
          <p:cNvSpPr txBox="1"/>
          <p:nvPr>
            <p:ph type="title"/>
          </p:nvPr>
        </p:nvSpPr>
        <p:spPr>
          <a:xfrm>
            <a:off x="739775" y="654938"/>
            <a:ext cx="84804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Clr>
                <a:schemeClr val="dk1"/>
              </a:buClr>
              <a:buSzPts val="4250"/>
              <a:buFont typeface="Trebuchet MS"/>
              <a:buNone/>
            </a:pPr>
            <a:r>
              <a:rPr lang="en-US" sz="4250"/>
              <a:t>THE "WOW" IN OUR SOLUTION</a:t>
            </a:r>
            <a:endParaRPr sz="4250"/>
          </a:p>
        </p:txBody>
      </p:sp>
      <p:sp>
        <p:nvSpPr>
          <p:cNvPr id="283" name="Google Shape;283;p6"/>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2D936B"/>
              </a:buClr>
              <a:buSzPts val="1100"/>
              <a:buFont typeface="Trebuchet MS"/>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chemeClr val="dk1"/>
              </a:solidFill>
              <a:latin typeface="Trebuchet MS"/>
              <a:ea typeface="Trebuchet MS"/>
              <a:cs typeface="Trebuchet MS"/>
              <a:sym typeface="Trebuchet MS"/>
            </a:endParaRPr>
          </a:p>
        </p:txBody>
      </p:sp>
      <p:sp>
        <p:nvSpPr>
          <p:cNvPr id="284" name="Google Shape;284;p6"/>
          <p:cNvSpPr txBox="1"/>
          <p:nvPr/>
        </p:nvSpPr>
        <p:spPr>
          <a:xfrm>
            <a:off x="2743200" y="2354703"/>
            <a:ext cx="8534100" cy="954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Arial"/>
              <a:buNone/>
            </a:pPr>
            <a:r>
              <a:t/>
            </a:r>
            <a:endParaRPr b="0" i="0" sz="2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800"/>
              <a:buFont typeface="Calibri"/>
              <a:buNone/>
            </a:pPr>
            <a:r>
              <a:t/>
            </a:r>
            <a:endParaRPr b="0" i="0" sz="2800" u="none" cap="none" strike="noStrike">
              <a:solidFill>
                <a:schemeClr val="dk1"/>
              </a:solidFill>
              <a:latin typeface="Times New Roman"/>
              <a:ea typeface="Times New Roman"/>
              <a:cs typeface="Times New Roman"/>
              <a:sym typeface="Times New Roman"/>
            </a:endParaRPr>
          </a:p>
        </p:txBody>
      </p:sp>
      <p:sp>
        <p:nvSpPr>
          <p:cNvPr id="285" name="Google Shape;285;p6"/>
          <p:cNvSpPr txBox="1"/>
          <p:nvPr/>
        </p:nvSpPr>
        <p:spPr>
          <a:xfrm>
            <a:off x="2526025" y="2332025"/>
            <a:ext cx="6694200" cy="4571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i="0" lang="en-US" sz="2400" u="none" cap="none" strike="noStrike">
                <a:solidFill>
                  <a:srgbClr val="000000"/>
                </a:solidFill>
                <a:latin typeface="Times New Roman"/>
                <a:ea typeface="Times New Roman"/>
                <a:cs typeface="Times New Roman"/>
                <a:sym typeface="Times New Roman"/>
              </a:rPr>
              <a:t>Employees</a:t>
            </a:r>
            <a:endParaRPr i="0" sz="2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400"/>
              <a:buFont typeface="Arial"/>
              <a:buNone/>
            </a:pPr>
            <a:r>
              <a:rPr i="0" lang="en-US" sz="2400" u="none" cap="none" strike="noStrike">
                <a:solidFill>
                  <a:srgbClr val="000000"/>
                </a:solidFill>
                <a:latin typeface="Times New Roman"/>
                <a:ea typeface="Times New Roman"/>
                <a:cs typeface="Times New Roman"/>
                <a:sym typeface="Times New Roman"/>
              </a:rPr>
              <a:t>Scorecards can help managers track employee performance over time, and identify areas where employees may need training or development. They can also help managers identify employees who are meeting or exceeding expectations, and those who may need more help. Scorecards can be tailored to fit the needs of each company and can be used for any type of employee, from hourly workers to managers. </a:t>
            </a:r>
            <a:endParaRPr i="0" sz="2400" u="none" cap="none" strike="noStrike">
              <a:solidFill>
                <a:srgbClr val="000000"/>
              </a:solidFill>
              <a:latin typeface="Times New Roman"/>
              <a:ea typeface="Times New Roman"/>
              <a:cs typeface="Times New Roman"/>
              <a:sym typeface="Times New Roman"/>
            </a:endParaRPr>
          </a:p>
        </p:txBody>
      </p:sp>
      <p:pic>
        <p:nvPicPr>
          <p:cNvPr id="286" name="Google Shape;286;p6"/>
          <p:cNvPicPr preferRelativeResize="0"/>
          <p:nvPr/>
        </p:nvPicPr>
        <p:blipFill rotWithShape="1">
          <a:blip r:embed="rId3">
            <a:alphaModFix/>
          </a:blip>
          <a:srcRect b="0" l="0" r="0" t="0"/>
          <a:stretch/>
        </p:blipFill>
        <p:spPr>
          <a:xfrm>
            <a:off x="66675" y="3381373"/>
            <a:ext cx="2466975" cy="3419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