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RF_rfimp_tun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8410" y="1465580"/>
            <a:ext cx="4808220" cy="41211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073785" y="5809615"/>
            <a:ext cx="4712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400">
                <a:latin typeface="Liberation Mono" panose="02070409020205020404" charset="0"/>
                <a:cs typeface="Liberation Mono" panose="02070409020205020404" charset="0"/>
              </a:rPr>
              <a:t>RF Classifier Tuned for Iterative Imputation</a:t>
            </a:r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633845" y="5809615"/>
            <a:ext cx="4712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400">
                <a:latin typeface="Liberation Mono" panose="02070409020205020404" charset="0"/>
                <a:cs typeface="Liberation Mono" panose="02070409020205020404" charset="0"/>
              </a:rPr>
              <a:t>RF Classifier Tuned for Mode Imputation</a:t>
            </a:r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6895" y="615950"/>
            <a:ext cx="6191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sz="2800">
                <a:latin typeface="Liberation Mono" panose="02070409020205020404" charset="0"/>
                <a:cs typeface="Liberation Mono" panose="02070409020205020404" charset="0"/>
              </a:rPr>
              <a:t>Imputation Issue</a:t>
            </a:r>
            <a:endParaRPr lang="en-IN" altLang="en-US" sz="2800">
              <a:latin typeface="Liberation Mono" panose="02070409020205020404" charset="0"/>
              <a:cs typeface="Liberation Mono" panose="0207040902020502040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120765" y="1360805"/>
            <a:ext cx="0" cy="5097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RF_mod_tuned"/>
          <p:cNvPicPr>
            <a:picLocks noChangeAspect="1"/>
          </p:cNvPicPr>
          <p:nvPr/>
        </p:nvPicPr>
        <p:blipFill>
          <a:blip r:embed="rId2"/>
          <a:srcRect t="10927"/>
          <a:stretch>
            <a:fillRect/>
          </a:stretch>
        </p:blipFill>
        <p:spPr>
          <a:xfrm>
            <a:off x="6810375" y="1966595"/>
            <a:ext cx="4656455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073785" y="5809615"/>
            <a:ext cx="4712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400">
                <a:latin typeface="Liberation Mono" panose="02070409020205020404" charset="0"/>
                <a:cs typeface="Liberation Mono" panose="02070409020205020404" charset="0"/>
              </a:rPr>
              <a:t>RF Classifier Tuned for Iterative Imputation</a:t>
            </a:r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633845" y="5809615"/>
            <a:ext cx="4712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400">
                <a:latin typeface="Liberation Mono" panose="02070409020205020404" charset="0"/>
                <a:cs typeface="Liberation Mono" panose="02070409020205020404" charset="0"/>
              </a:rPr>
              <a:t>RF Classifier Tuned for Mode Imputation</a:t>
            </a:r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6895" y="615950"/>
            <a:ext cx="6191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sz="2800">
                <a:latin typeface="Liberation Mono" panose="02070409020205020404" charset="0"/>
                <a:cs typeface="Liberation Mono" panose="02070409020205020404" charset="0"/>
              </a:rPr>
              <a:t>RF -&gt; GB</a:t>
            </a:r>
            <a:endParaRPr lang="en-IN" altLang="en-US" sz="2800">
              <a:latin typeface="Liberation Mono" panose="02070409020205020404" charset="0"/>
              <a:cs typeface="Liberation Mono" panose="0207040902020502040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120765" y="1360805"/>
            <a:ext cx="0" cy="5097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 descr="RF_mod_tuned_unid_pro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7610" y="1842135"/>
            <a:ext cx="4588510" cy="35991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WPS Presentation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Nimbus Roman No9 L</vt:lpstr>
      <vt:lpstr>Arial Unicode MS</vt:lpstr>
      <vt:lpstr>Arial Black</vt:lpstr>
      <vt:lpstr>Microsoft YaHei</vt:lpstr>
      <vt:lpstr>Droid Sans Fallback</vt:lpstr>
      <vt:lpstr>SimSun</vt:lpstr>
      <vt:lpstr>OpenSymbol</vt:lpstr>
      <vt:lpstr>Liberation Mono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kumaran</dc:creator>
  <cp:lastModifiedBy>kumaran</cp:lastModifiedBy>
  <cp:revision>8</cp:revision>
  <dcterms:created xsi:type="dcterms:W3CDTF">2022-04-21T10:38:34Z</dcterms:created>
  <dcterms:modified xsi:type="dcterms:W3CDTF">2022-04-21T10:38:34Z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