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Chandra-ML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What We have done so far.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Accumulated MW data for ~ 300,000 sources in CSC-2.0</a:t>
            </a:r>
            <a:endParaRPr lang="en-IN" altLang="en-US"/>
          </a:p>
          <a:p>
            <a:r>
              <a:rPr lang="en-IN" altLang="en-US"/>
              <a:t>After trying combination of various data-processing pippelines and various classifiers, identified LightGBM as the ideal classifier.</a:t>
            </a:r>
            <a:endParaRPr lang="en-IN" altLang="en-US"/>
          </a:p>
          <a:p>
            <a:r>
              <a:rPr lang="en-IN" altLang="en-US"/>
              <a:t>Trained and validated LightGBM classifier.</a:t>
            </a:r>
            <a:endParaRPr lang="en-IN" altLang="en-US"/>
          </a:p>
          <a:p>
            <a:r>
              <a:rPr lang="en-IN" altLang="en-US"/>
              <a:t>Classified and identified sources of CSC with various degree of confidence.</a:t>
            </a:r>
            <a:endParaRPr lang="en-IN" altLang="en-US"/>
          </a:p>
          <a:p>
            <a:r>
              <a:rPr lang="en-IN" altLang="en-US"/>
              <a:t>Paper-1:</a:t>
            </a:r>
            <a:endParaRPr lang="en-IN" altLang="en-US"/>
          </a:p>
          <a:p>
            <a:pPr lvl="1"/>
            <a:r>
              <a:rPr lang="en-IN" altLang="en-US" sz="1800"/>
              <a:t>Described our dataset</a:t>
            </a:r>
            <a:endParaRPr lang="en-IN" altLang="en-US" sz="1800"/>
          </a:p>
          <a:p>
            <a:pPr lvl="1"/>
            <a:r>
              <a:rPr lang="en-IN" altLang="en-US" sz="1800"/>
              <a:t>Described our method of collection of MW data</a:t>
            </a:r>
            <a:endParaRPr lang="en-IN" altLang="en-US" sz="1800"/>
          </a:p>
          <a:p>
            <a:pPr lvl="1"/>
            <a:r>
              <a:rPr lang="en-IN" altLang="en-US" sz="1800"/>
              <a:t>Described our classification and validation methodology</a:t>
            </a:r>
            <a:endParaRPr lang="en-IN" altLang="en-US" sz="1800"/>
          </a:p>
          <a:p>
            <a:pPr lvl="1"/>
            <a:r>
              <a:rPr lang="en-IN" altLang="en-US" sz="1800"/>
              <a:t>Gave a brief descriptionof the newly identified sources and discussed about the class-wise classification confidence.</a:t>
            </a:r>
            <a:endParaRPr lang="en-IN" altLang="en-US" sz="1800"/>
          </a:p>
          <a:p>
            <a:pPr lvl="1"/>
            <a:r>
              <a:rPr lang="en-IN" altLang="en-US" sz="1800"/>
              <a:t>Promised to release the classified catalog and more details on the properties of the newly identified sources.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Theme for the second paper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Present the name and coordinates (and other vital properties) as a table in the paper (top 100 for majority class and above (3 sigma) for minority class).</a:t>
            </a:r>
            <a:endParaRPr lang="en-IN" altLang="en-US"/>
          </a:p>
          <a:p>
            <a:r>
              <a:rPr lang="en-IN" altLang="en-US">
                <a:sym typeface="+mn-ea"/>
              </a:rPr>
              <a:t>Present online portal (or via CDS) for MW data and classification sharing. </a:t>
            </a:r>
            <a:endParaRPr lang="en-IN" altLang="en-US"/>
          </a:p>
          <a:p>
            <a:r>
              <a:rPr lang="en-IN" altLang="en-US"/>
              <a:t>Discuss the properties of newly identified sources class-wise.</a:t>
            </a:r>
            <a:endParaRPr lang="en-IN" altLang="en-US"/>
          </a:p>
          <a:p>
            <a:r>
              <a:rPr lang="en-IN" altLang="en-US"/>
              <a:t>Go in some more detail on the features which are important to identify the object in various classes and explore physical reasoning behind them.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Work done so far for second paper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Prepared the table of sources to be published.</a:t>
            </a:r>
            <a:endParaRPr lang="en-IN" altLang="en-US"/>
          </a:p>
          <a:p>
            <a:pPr lvl="1"/>
            <a:r>
              <a:rPr lang="en-IN" altLang="en-US"/>
              <a:t>Overleaf paper draft shared</a:t>
            </a:r>
            <a:endParaRPr lang="en-IN" altLang="en-US"/>
          </a:p>
          <a:p>
            <a:r>
              <a:rPr lang="en-IN" altLang="en-US"/>
              <a:t>Online portal is ready to be hosted.</a:t>
            </a:r>
            <a:endParaRPr lang="en-IN" altLang="en-US"/>
          </a:p>
          <a:p>
            <a:r>
              <a:rPr lang="en-IN" altLang="en-US"/>
              <a:t>Color-Magnitude diagram</a:t>
            </a:r>
            <a:endParaRPr lang="en-IN" altLang="en-US"/>
          </a:p>
          <a:p>
            <a:r>
              <a:rPr lang="en-IN" altLang="en-US"/>
              <a:t>Seperation in hardness ratio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Picture 3" descr="color-colo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1505" y="914400"/>
            <a:ext cx="5068570" cy="4431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Work done so far for second paper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Prepared the table of sources to be published.</a:t>
            </a:r>
            <a:endParaRPr lang="en-IN" altLang="en-US"/>
          </a:p>
          <a:p>
            <a:pPr lvl="1"/>
            <a:r>
              <a:rPr lang="en-IN" altLang="en-US"/>
              <a:t>Overleaf paper draft shared</a:t>
            </a:r>
            <a:endParaRPr lang="en-IN" altLang="en-US"/>
          </a:p>
          <a:p>
            <a:r>
              <a:rPr lang="en-IN" altLang="en-US"/>
              <a:t>Online portal is ready to be hosted.</a:t>
            </a:r>
            <a:endParaRPr lang="en-IN" altLang="en-US"/>
          </a:p>
          <a:p>
            <a:r>
              <a:rPr lang="en-IN" altLang="en-US"/>
              <a:t>Color-Magnitude diagram</a:t>
            </a:r>
            <a:endParaRPr lang="en-IN" altLang="en-US"/>
          </a:p>
          <a:p>
            <a:r>
              <a:rPr lang="en-IN" altLang="en-US"/>
              <a:t>Seperation in hardness ratio</a:t>
            </a:r>
            <a:endParaRPr lang="en-IN" altLang="en-US"/>
          </a:p>
          <a:p>
            <a:pPr lvl="1"/>
            <a:r>
              <a:rPr lang="en-IN" altLang="en-US" sz="1800"/>
              <a:t>KS-statistic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7" name="Picture 6" descr="hardn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0" y="2389505"/>
            <a:ext cx="7477760" cy="2668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Second Paper timeline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19555"/>
            <a:ext cx="10515600" cy="4657725"/>
          </a:xfrm>
        </p:spPr>
        <p:txBody>
          <a:bodyPr>
            <a:normAutofit lnSpcReduction="20000"/>
          </a:bodyPr>
          <a:p>
            <a:r>
              <a:rPr lang="en-IN" altLang="en-US"/>
              <a:t>Finalise the content for the second paper : 15 Feb (2 Weeks)</a:t>
            </a:r>
            <a:endParaRPr lang="en-IN" altLang="en-US"/>
          </a:p>
          <a:p>
            <a:pPr lvl="1"/>
            <a:r>
              <a:rPr lang="en-IN" altLang="en-US"/>
              <a:t>X-ray color magnitude diagram</a:t>
            </a:r>
            <a:endParaRPr lang="en-IN" altLang="en-US"/>
          </a:p>
          <a:p>
            <a:pPr lvl="1"/>
            <a:r>
              <a:rPr lang="en-IN" altLang="en-US"/>
              <a:t>KS and KP statistic for feature histogram</a:t>
            </a:r>
            <a:endParaRPr lang="en-IN" altLang="en-US"/>
          </a:p>
          <a:p>
            <a:pPr lvl="1"/>
            <a:r>
              <a:rPr lang="en-IN" altLang="en-US"/>
              <a:t>variability histogram, selected based on variability index</a:t>
            </a:r>
            <a:endParaRPr lang="en-IN" altLang="en-US"/>
          </a:p>
          <a:p>
            <a:pPr lvl="2"/>
            <a:r>
              <a:rPr lang="en-IN" altLang="en-US" sz="1600"/>
              <a:t>Comparison of variability histogram</a:t>
            </a:r>
            <a:endParaRPr lang="en-IN" altLang="en-US"/>
          </a:p>
          <a:p>
            <a:pPr lvl="1"/>
            <a:r>
              <a:rPr lang="en-IN" altLang="en-US"/>
              <a:t>Identifying the reasining for two-peaks in the CMP-PDFs for LMXB and HMXB.</a:t>
            </a:r>
            <a:endParaRPr lang="en-IN" altLang="en-US"/>
          </a:p>
          <a:p>
            <a:pPr lvl="2"/>
            <a:r>
              <a:rPr lang="en-IN" altLang="en-US"/>
              <a:t>Inter-obs variability seems to be one of the factor: we randomise the feature and see the effect of pdf.</a:t>
            </a:r>
            <a:endParaRPr lang="en-IN" altLang="en-US"/>
          </a:p>
          <a:p>
            <a:pPr lvl="1"/>
            <a:r>
              <a:rPr lang="en-IN" altLang="en-US" sz="1800"/>
              <a:t>Feature randomization and the corresponding effect on the PDF curve can also be used to study the feature importance for other classes as well</a:t>
            </a:r>
            <a:endParaRPr lang="en-IN" altLang="en-US" sz="1800"/>
          </a:p>
          <a:p>
            <a:pPr lvl="2"/>
            <a:r>
              <a:rPr lang="en-IN" altLang="en-US" sz="1600"/>
              <a:t>If some feature is identified, then we can explore the literature for its physical interpretation</a:t>
            </a:r>
            <a:endParaRPr lang="en-IN" altLang="en-US"/>
          </a:p>
          <a:p>
            <a:pPr lvl="1"/>
            <a:r>
              <a:rPr lang="en-IN" altLang="en-US"/>
              <a:t>We can look for other properties from Chandra Archive.</a:t>
            </a:r>
            <a:endParaRPr lang="en-IN" altLang="en-US"/>
          </a:p>
          <a:p>
            <a:r>
              <a:rPr lang="en-IN" altLang="en-US"/>
              <a:t>Complete the required work : 1 March (2 Weeks)</a:t>
            </a:r>
            <a:endParaRPr lang="en-IN" altLang="en-US"/>
          </a:p>
          <a:p>
            <a:r>
              <a:rPr lang="en-IN" altLang="en-US"/>
              <a:t>Prepare the paper draft : 15 March (2 Weeks)</a:t>
            </a:r>
            <a:endParaRPr lang="en-IN" altLang="en-US"/>
          </a:p>
          <a:p>
            <a:r>
              <a:rPr lang="en-IN" altLang="en-US"/>
              <a:t>Submit the paper : 22 March (1 Week)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Constraints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Thin-client in office (hopefully)</a:t>
            </a:r>
            <a:endParaRPr lang="en-IN" altLang="en-US"/>
          </a:p>
          <a:p>
            <a:r>
              <a:rPr lang="en-IN" altLang="en-US"/>
              <a:t>Office work ()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WPS Presentation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Arial Unicode MS</vt:lpstr>
      <vt:lpstr>Arial Black</vt:lpstr>
      <vt:lpstr>Microsoft YaHei</vt:lpstr>
      <vt:lpstr>Droid Sans Fallback</vt:lpstr>
      <vt:lpstr>SimSun</vt:lpstr>
      <vt:lpstr>OpenSymbol</vt:lpstr>
      <vt:lpstr>SimSun</vt:lpstr>
      <vt:lpstr>Liberation Mono</vt:lpstr>
      <vt:lpstr>Office Theme</vt:lpstr>
      <vt:lpstr>PowerPoint 演示文稿</vt:lpstr>
      <vt:lpstr>PowerPoint 演示文稿</vt:lpstr>
      <vt:lpstr>PowerPoint 演示文稿</vt:lpstr>
      <vt:lpstr>PowerPoint 演示文稿</vt:lpstr>
      <vt:lpstr>Work done so far for second paper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kumaran</dc:creator>
  <cp:lastModifiedBy>kumaran</cp:lastModifiedBy>
  <cp:revision>8</cp:revision>
  <dcterms:created xsi:type="dcterms:W3CDTF">2023-02-03T14:06:21Z</dcterms:created>
  <dcterms:modified xsi:type="dcterms:W3CDTF">2023-02-03T14:06:21Z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