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6858000" cy="99060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345600" y="315720"/>
            <a:ext cx="2393640" cy="85572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0" y="108720"/>
            <a:ext cx="6857280" cy="9687960"/>
          </a:xfrm>
          <a:prstGeom prst="rect">
            <a:avLst/>
          </a:prstGeom>
          <a:ln>
            <a:noFill/>
          </a:ln>
        </p:spPr>
      </p:pic>
      <p:pic>
        <p:nvPicPr>
          <p:cNvPr id="42" name="bg object 17" descr=""/>
          <p:cNvPicPr/>
          <p:nvPr/>
        </p:nvPicPr>
        <p:blipFill>
          <a:blip r:embed="rId3"/>
          <a:stretch/>
        </p:blipFill>
        <p:spPr>
          <a:xfrm>
            <a:off x="345600" y="315720"/>
            <a:ext cx="2393640" cy="855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27432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0000"/>
                          </a:solidFill>
                          <a:latin typeface="Calibri (Body)"/>
                        </a:rPr>
                        <a:t>Components Inspected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0000"/>
                          </a:solidFill>
                          <a:latin typeface="Calibri (Body)"/>
                        </a:rPr>
                        <a:t>Total Components Count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0000"/>
                          </a:solidFill>
                          <a:latin typeface="Calibri (Body)"/>
                        </a:rPr>
                        <a:t>Components Defect Count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Jumper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Crossarm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6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Gwjumper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1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Anticlimb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1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6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Vibrationdamper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8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Foundationleg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1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Arcinghorn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12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Dangersign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1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0</a:t>
                      </a:r>
                    </a:p>
                  </a:txBody>
                  <a:tcPr>
                    <a:solidFill>
                      <a:srgbClr val="90B7DE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192024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0C356A"/>
                </a:solidFill>
                <a:latin typeface="Calibri"/>
              </a:rPr>
              <a:t>Transmission Compound Index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6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GW Jumper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Anti Climb Fence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  <p:pic>
        <p:nvPicPr>
          <p:cNvPr id="5" name="Picture 4" descr="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0292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841248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0C356A"/>
                </a:solidFill>
                <a:latin typeface="Calibri"/>
              </a:rPr>
              <a:t>We are identified and resolved the defects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1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43.30Â°C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44.00Â°C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45.20Â°C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2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41.10Â°C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42.10Â°C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44.30Â°C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3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42.70Â°C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43.30Â°C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44.40Â°C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4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41.10Â°C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42.00Â°C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43.40Â°C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5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45.70Â°C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47.00Â°C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Insulator 6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Aug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Insulator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43.20Â°C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44.10Â°C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45.70Â°C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Jumper 1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Jumper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35.40Â°C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39.80Â°C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45.30Â°C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8229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0C356A"/>
                </a:solidFill>
                <a:latin typeface="Calibri"/>
              </a:rPr>
              <a:t>We are identified and resolved the defects</a:t>
            </a:r>
          </a:p>
        </p:txBody>
      </p:sp>
      <p:pic>
        <p:nvPicPr>
          <p:cNvPr id="8" name="Picture 7" descr="pic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486400"/>
            <a:ext cx="2286000" cy="2286000"/>
          </a:xfrm>
          <a:prstGeom prst="rect">
            <a:avLst/>
          </a:prstGeom>
        </p:spPr>
      </p:pic>
      <p:pic>
        <p:nvPicPr>
          <p:cNvPr id="9" name="Picture 8" descr="pic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40" y="54864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2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3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4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5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6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7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Vibration Damper 8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Foundation Leg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Foundation Leg 2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Foundation Leg 3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Jumper 2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Jumper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35.20Â°C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35.70Â°C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44.20Â°C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Foundation Leg 4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2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3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4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5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6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7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8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9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Page No :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10058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Jumper 3</a:t>
            </a:r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45920"/>
            <a:ext cx="2743200" cy="2286000"/>
          </a:xfrm>
          <a:prstGeom prst="rect">
            <a:avLst/>
          </a:prstGeom>
        </p:spPr>
      </p:pic>
      <p:pic>
        <p:nvPicPr>
          <p:cNvPr id="5" name="Picture 4" descr="the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645920"/>
            <a:ext cx="2743200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" y="420624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Jumper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34.50Â°C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36.70Â°C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43.30Â°C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Calibri (Body)"/>
                        </a:rPr>
                        <a:t>Yet To Start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pic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39496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8229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0C356A"/>
                </a:solidFill>
                <a:latin typeface="Calibri"/>
              </a:rPr>
              <a:t>We are identified and resolved the defects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10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11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43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Arcing Horn 12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44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Danger Sign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1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2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3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4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349240" y="9299448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Page No :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371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200">
                <a:solidFill>
                  <a:srgbClr val="0C356A"/>
                </a:solidFill>
                <a:latin typeface="Calibri"/>
              </a:rPr>
              <a:t>Cross Arm 5</a:t>
            </a:r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86000"/>
            <a:ext cx="3049199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2024-06-24T05:07:45Z</dcterms:created>
  <dc:creator>Jothivelu K P</dc:creator>
  <dc:description/>
  <dc:language>en-IN</dc:language>
  <cp:lastModifiedBy/>
  <dcterms:modified xsi:type="dcterms:W3CDTF">2024-06-25T13:41:10Z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