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png" ContentType="image/png"/>
  <Override PartName="/ppt/media/image3.jpeg" ContentType="image/jpeg"/>
  <Override PartName="/ppt/media/image4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6858000" cy="9906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2964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1656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4272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2964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1656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42720" y="394920"/>
            <a:ext cx="6171840" cy="766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242964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1656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4272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242964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451656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42720" y="394920"/>
            <a:ext cx="6171840" cy="766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0" y="108720"/>
            <a:ext cx="6857280" cy="9687960"/>
          </a:xfrm>
          <a:prstGeom prst="rect">
            <a:avLst/>
          </a:prstGeom>
          <a:ln>
            <a:noFill/>
          </a:ln>
        </p:spPr>
      </p:pic>
      <p:pic>
        <p:nvPicPr>
          <p:cNvPr id="1" name="bg object 17" descr=""/>
          <p:cNvPicPr/>
          <p:nvPr/>
        </p:nvPicPr>
        <p:blipFill>
          <a:blip r:embed="rId3"/>
          <a:stretch/>
        </p:blipFill>
        <p:spPr>
          <a:xfrm>
            <a:off x="345600" y="315720"/>
            <a:ext cx="2393640" cy="855720"/>
          </a:xfrm>
          <a:prstGeom prst="rect">
            <a:avLst/>
          </a:prstGeom>
          <a:ln>
            <a:noFill/>
          </a:ln>
        </p:spPr>
      </p:pic>
      <p:pic>
        <p:nvPicPr>
          <p:cNvPr id="2" name="Picture 7" descr=""/>
          <p:cNvPicPr/>
          <p:nvPr/>
        </p:nvPicPr>
        <p:blipFill>
          <a:blip r:embed="rId4"/>
          <a:stretch/>
        </p:blipFill>
        <p:spPr>
          <a:xfrm>
            <a:off x="0" y="108720"/>
            <a:ext cx="6857280" cy="968796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7" descr=""/>
          <p:cNvPicPr/>
          <p:nvPr/>
        </p:nvPicPr>
        <p:blipFill>
          <a:blip r:embed="rId2"/>
          <a:stretch/>
        </p:blipFill>
        <p:spPr>
          <a:xfrm>
            <a:off x="0" y="108720"/>
            <a:ext cx="6857280" cy="9687960"/>
          </a:xfrm>
          <a:prstGeom prst="rect">
            <a:avLst/>
          </a:prstGeom>
          <a:ln>
            <a:noFill/>
          </a:ln>
        </p:spPr>
      </p:pic>
      <p:pic>
        <p:nvPicPr>
          <p:cNvPr id="42" name="bg object 17" descr=""/>
          <p:cNvPicPr/>
          <p:nvPr/>
        </p:nvPicPr>
        <p:blipFill>
          <a:blip r:embed="rId3"/>
          <a:stretch/>
        </p:blipFill>
        <p:spPr>
          <a:xfrm>
            <a:off x="345600" y="315720"/>
            <a:ext cx="2393640" cy="8557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LibreOffice/6.4.7.2$Linux_X86_64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2024-06-24T05:07:45Z</dcterms:created>
  <dc:creator>Jothivelu K P</dc:creator>
  <dc:description/>
  <dc:language>en-IN</dc:language>
  <cp:lastModifiedBy/>
  <dcterms:modified xsi:type="dcterms:W3CDTF">2024-06-25T13:41:10Z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A4 Paper (210x297 mm)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