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custDataLst>
    <p:tags r:id="rId18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tags" Target="tags/tag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0" name="Shape 2097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1" name="Google Shape;209717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72" name="Google Shape;209717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3" name="Google Shape;209717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4" name="Google Shape;209717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6" name="Google Shape;209717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77" name="Google Shape;2097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8" name="Google Shape;209717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79" name="Google Shape;2097179;p1"/>
          <p:cNvSpPr txBox="1"/>
          <p:nvPr/>
        </p:nvSpPr>
        <p:spPr>
          <a:xfrm>
            <a:off x="2419500" y="2971450"/>
            <a:ext cx="73530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STUDENT NAME  :	KUMARAN.U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REGISTER NO.      :   312201736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     :   B.COM (GENERAL)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COLLEGE.              :  SINDHI COLLEGE OF ARTS AND SCIENCE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2736641947"/>
  <p:tag name="ppt/slideLayouts/slideLayout1.xml" val="2303085897"/>
  <p:tag name="ppt/slideLayouts/slideLayout2.xml" val="193564262"/>
  <p:tag name="ppt/slideLayouts/slideLayout3.xml" val="1326507149"/>
  <p:tag name="ppt/slideLayouts/slideLayout4.xml" val="1395236460"/>
  <p:tag name="ppt/slideLayouts/slideLayout5.xml" val="2514229665"/>
  <p:tag name="ppt/slideMasters/slideMaster1.xml" val="3577267757"/>
  <p:tag name="ppt/theme/theme1.xml" val="111328482"/>
  <p:tag name="ppt/notesMasters/notesMaster1.xml" val="857794742"/>
  <p:tag name="ppt/theme/theme2.xml" val="2648431411"/>
  <p:tag name="ppt/notesSlides/notesSlide1.xml" val="580504166"/>
  <p:tag name="ppt/media/image1.png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