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_rels/data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image" Target="../media/image3.jpg"/><Relationship Id="rId4" Type="http://schemas.openxmlformats.org/officeDocument/2006/relationships/image" Target="../media/image6.jpg"/></Relationships>
</file>

<file path=ppt/diagrams/_rels/drawing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image" Target="../media/image3.jpg"/><Relationship Id="rId4"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A1F7EF-AE7C-4CA6-A8D8-B47C8744C3C6}"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17E83E30-30FD-4CAD-B029-B6C0935F13B9}">
      <dgm:prSet custT="1"/>
      <dgm:spPr/>
      <dgm:t>
        <a:bodyPr/>
        <a:lstStyle/>
        <a:p>
          <a:pPr algn="just"/>
          <a:r>
            <a:rPr lang="en-IN" sz="1400" b="1" dirty="0"/>
            <a:t>About the Conference:</a:t>
          </a:r>
        </a:p>
        <a:p>
          <a:pPr algn="just"/>
          <a:r>
            <a:rPr lang="en-IN" sz="1400" b="1" dirty="0"/>
            <a:t> </a:t>
          </a:r>
          <a:r>
            <a:rPr lang="en-US" sz="1050" dirty="0">
              <a:solidFill>
                <a:schemeClr val="accent2">
                  <a:lumMod val="75000"/>
                </a:schemeClr>
              </a:solidFill>
            </a:rPr>
            <a:t>IEEE International Conference on Computing, Communication and Security (ICCCS-2022) </a:t>
          </a:r>
          <a:r>
            <a:rPr lang="en-US" sz="1050" dirty="0"/>
            <a:t>is a premier conference in the computer, communication and signal processing fields. ICCCS 2022 is to be held at International Institute of Information Technology, Bhubaneswar, India during Nov 04 - 07, 2022. The conference venue is near to NALCO. The conference aims of bringing together researchers and practitioners working on computing, communications and security aspects and providing a forum to present and discuss emerging ideas and trends in this highly challenging research field. The several pioneer researchers including IEEE Fellow and industrialist persons will be present for delivering the future trend of research directions. All the accepted and presented papers will be submitted for inclusion at </a:t>
          </a:r>
          <a:r>
            <a:rPr lang="en-US" sz="1050" dirty="0" err="1"/>
            <a:t>IEEEXplore</a:t>
          </a:r>
          <a:r>
            <a:rPr lang="en-US" sz="1050" dirty="0"/>
            <a:t>® Digital Library.  </a:t>
          </a:r>
          <a:endParaRPr lang="en-IN" sz="1050" dirty="0"/>
        </a:p>
      </dgm:t>
    </dgm:pt>
    <dgm:pt modelId="{19DF0D6C-E2EC-46E1-9E34-C0F40B2E21E4}" type="parTrans" cxnId="{DDD70777-D153-4CF6-8590-7C321836265F}">
      <dgm:prSet/>
      <dgm:spPr/>
      <dgm:t>
        <a:bodyPr/>
        <a:lstStyle/>
        <a:p>
          <a:endParaRPr lang="en-IN"/>
        </a:p>
      </dgm:t>
    </dgm:pt>
    <dgm:pt modelId="{F60D0A92-959B-4384-A0C3-9FCA92CAF4F4}" type="sibTrans" cxnId="{DDD70777-D153-4CF6-8590-7C321836265F}">
      <dgm:prSet/>
      <dgm:spPr/>
      <dgm:t>
        <a:bodyPr/>
        <a:lstStyle/>
        <a:p>
          <a:endParaRPr lang="en-IN"/>
        </a:p>
      </dgm:t>
    </dgm:pt>
    <dgm:pt modelId="{030B81BD-F139-4122-A2D4-7BD1A6133897}" type="pres">
      <dgm:prSet presAssocID="{47A1F7EF-AE7C-4CA6-A8D8-B47C8744C3C6}" presName="Name0" presStyleCnt="0">
        <dgm:presLayoutVars>
          <dgm:chMax val="7"/>
          <dgm:dir/>
          <dgm:animLvl val="lvl"/>
          <dgm:resizeHandles val="exact"/>
        </dgm:presLayoutVars>
      </dgm:prSet>
      <dgm:spPr/>
    </dgm:pt>
    <dgm:pt modelId="{C2A628DF-A6E2-4675-A63F-9D6DD9F5968F}" type="pres">
      <dgm:prSet presAssocID="{17E83E30-30FD-4CAD-B029-B6C0935F13B9}" presName="circle1" presStyleLbl="node1" presStyleIdx="0" presStyleCnt="1" custLinFactNeighborX="-2770"/>
      <dgm:spPr/>
    </dgm:pt>
    <dgm:pt modelId="{F61781D3-4DB7-480D-8873-1B65549FE42A}" type="pres">
      <dgm:prSet presAssocID="{17E83E30-30FD-4CAD-B029-B6C0935F13B9}" presName="space" presStyleCnt="0"/>
      <dgm:spPr/>
    </dgm:pt>
    <dgm:pt modelId="{752D1698-B9D0-420D-A5D4-8A8F8022F13A}" type="pres">
      <dgm:prSet presAssocID="{17E83E30-30FD-4CAD-B029-B6C0935F13B9}" presName="rect1" presStyleLbl="alignAcc1" presStyleIdx="0" presStyleCnt="1" custLinFactNeighborX="-288" custLinFactNeighborY="-104"/>
      <dgm:spPr/>
    </dgm:pt>
    <dgm:pt modelId="{1729C250-DB50-418D-8FA3-B69F5E61CC3B}" type="pres">
      <dgm:prSet presAssocID="{17E83E30-30FD-4CAD-B029-B6C0935F13B9}" presName="rect1ParTxNoCh" presStyleLbl="alignAcc1" presStyleIdx="0" presStyleCnt="1">
        <dgm:presLayoutVars>
          <dgm:chMax val="1"/>
          <dgm:bulletEnabled val="1"/>
        </dgm:presLayoutVars>
      </dgm:prSet>
      <dgm:spPr/>
    </dgm:pt>
  </dgm:ptLst>
  <dgm:cxnLst>
    <dgm:cxn modelId="{129A0035-385D-4EE3-A562-1D1EADD81A80}" type="presOf" srcId="{47A1F7EF-AE7C-4CA6-A8D8-B47C8744C3C6}" destId="{030B81BD-F139-4122-A2D4-7BD1A6133897}" srcOrd="0" destOrd="0" presId="urn:microsoft.com/office/officeart/2005/8/layout/target3"/>
    <dgm:cxn modelId="{DDD70777-D153-4CF6-8590-7C321836265F}" srcId="{47A1F7EF-AE7C-4CA6-A8D8-B47C8744C3C6}" destId="{17E83E30-30FD-4CAD-B029-B6C0935F13B9}" srcOrd="0" destOrd="0" parTransId="{19DF0D6C-E2EC-46E1-9E34-C0F40B2E21E4}" sibTransId="{F60D0A92-959B-4384-A0C3-9FCA92CAF4F4}"/>
    <dgm:cxn modelId="{C607AEA9-E60B-4C4A-AD6D-1A1D6CB97AD9}" type="presOf" srcId="{17E83E30-30FD-4CAD-B029-B6C0935F13B9}" destId="{1729C250-DB50-418D-8FA3-B69F5E61CC3B}" srcOrd="1" destOrd="0" presId="urn:microsoft.com/office/officeart/2005/8/layout/target3"/>
    <dgm:cxn modelId="{AA253DDE-E6FC-43A6-9F81-644AB7CDA1A6}" type="presOf" srcId="{17E83E30-30FD-4CAD-B029-B6C0935F13B9}" destId="{752D1698-B9D0-420D-A5D4-8A8F8022F13A}" srcOrd="0" destOrd="0" presId="urn:microsoft.com/office/officeart/2005/8/layout/target3"/>
    <dgm:cxn modelId="{DDDA845D-8894-477D-97E3-889E393DCD37}" type="presParOf" srcId="{030B81BD-F139-4122-A2D4-7BD1A6133897}" destId="{C2A628DF-A6E2-4675-A63F-9D6DD9F5968F}" srcOrd="0" destOrd="0" presId="urn:microsoft.com/office/officeart/2005/8/layout/target3"/>
    <dgm:cxn modelId="{3AC26CEE-729B-4536-B748-11D56D7A9B40}" type="presParOf" srcId="{030B81BD-F139-4122-A2D4-7BD1A6133897}" destId="{F61781D3-4DB7-480D-8873-1B65549FE42A}" srcOrd="1" destOrd="0" presId="urn:microsoft.com/office/officeart/2005/8/layout/target3"/>
    <dgm:cxn modelId="{887A6E92-5730-460C-9FE6-7FC45C4832AD}" type="presParOf" srcId="{030B81BD-F139-4122-A2D4-7BD1A6133897}" destId="{752D1698-B9D0-420D-A5D4-8A8F8022F13A}" srcOrd="2" destOrd="0" presId="urn:microsoft.com/office/officeart/2005/8/layout/target3"/>
    <dgm:cxn modelId="{B5395A98-6670-4B03-B16A-AAB0885A7980}" type="presParOf" srcId="{030B81BD-F139-4122-A2D4-7BD1A6133897}" destId="{1729C250-DB50-418D-8FA3-B69F5E61CC3B}"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2C16F1-FA0F-4342-8069-F808CDF3BFB5}" type="doc">
      <dgm:prSet loTypeId="urn:microsoft.com/office/officeart/2005/8/layout/lProcess2" loCatId="list" qsTypeId="urn:microsoft.com/office/officeart/2005/8/quickstyle/simple2" qsCatId="simple" csTypeId="urn:microsoft.com/office/officeart/2005/8/colors/accent1_2" csCatId="accent1" phldr="1"/>
      <dgm:spPr/>
      <dgm:t>
        <a:bodyPr/>
        <a:lstStyle/>
        <a:p>
          <a:endParaRPr lang="en-IN"/>
        </a:p>
      </dgm:t>
    </dgm:pt>
    <dgm:pt modelId="{F5AA6375-6704-4E56-900A-711076939EEE}">
      <dgm:prSet/>
      <dgm:spPr/>
      <dgm:t>
        <a:bodyPr/>
        <a:lstStyle/>
        <a:p>
          <a:r>
            <a:rPr lang="en-IN" dirty="0"/>
            <a:t>Important Dates</a:t>
          </a:r>
        </a:p>
      </dgm:t>
    </dgm:pt>
    <dgm:pt modelId="{F3E25226-E998-47AD-9691-557E88817D57}" type="sibTrans" cxnId="{242A0332-5031-41AD-9196-6026A60B2025}">
      <dgm:prSet/>
      <dgm:spPr/>
      <dgm:t>
        <a:bodyPr/>
        <a:lstStyle/>
        <a:p>
          <a:endParaRPr lang="en-IN"/>
        </a:p>
      </dgm:t>
    </dgm:pt>
    <dgm:pt modelId="{20E64758-28BF-4473-A3E0-CA0A06ADC8A7}" type="parTrans" cxnId="{242A0332-5031-41AD-9196-6026A60B2025}">
      <dgm:prSet/>
      <dgm:spPr/>
      <dgm:t>
        <a:bodyPr/>
        <a:lstStyle/>
        <a:p>
          <a:endParaRPr lang="en-IN"/>
        </a:p>
      </dgm:t>
    </dgm:pt>
    <dgm:pt modelId="{248C9141-4201-42FB-9A32-A7743D435ADD}">
      <dgm:prSet custT="1"/>
      <dgm:spPr/>
      <dgm:t>
        <a:bodyPr/>
        <a:lstStyle/>
        <a:p>
          <a:pPr algn="just">
            <a:buFont typeface="Arial" panose="020B0604020202020204" pitchFamily="34" charset="0"/>
            <a:buNone/>
          </a:pPr>
          <a:r>
            <a:rPr lang="en-IN" sz="1050" dirty="0"/>
            <a:t> </a:t>
          </a:r>
          <a:r>
            <a:rPr lang="en-US" sz="1050" b="1" i="0" dirty="0"/>
            <a:t>Paper submission: 2</a:t>
          </a:r>
          <a:r>
            <a:rPr lang="en-US" sz="1050" b="0" i="0" dirty="0"/>
            <a:t>0th March 2022</a:t>
          </a:r>
          <a:endParaRPr lang="en-IN" sz="1050" dirty="0"/>
        </a:p>
      </dgm:t>
    </dgm:pt>
    <dgm:pt modelId="{6290A2BC-91DC-4A4D-B4C6-9F684758842A}" type="sibTrans" cxnId="{831EFEA6-C589-4EE6-91B4-4658EBBD780B}">
      <dgm:prSet/>
      <dgm:spPr/>
      <dgm:t>
        <a:bodyPr/>
        <a:lstStyle/>
        <a:p>
          <a:endParaRPr lang="en-IN"/>
        </a:p>
      </dgm:t>
    </dgm:pt>
    <dgm:pt modelId="{BB68DCC9-EB94-46D8-804B-630FBA622B42}" type="parTrans" cxnId="{831EFEA6-C589-4EE6-91B4-4658EBBD780B}">
      <dgm:prSet/>
      <dgm:spPr/>
      <dgm:t>
        <a:bodyPr/>
        <a:lstStyle/>
        <a:p>
          <a:endParaRPr lang="en-IN"/>
        </a:p>
      </dgm:t>
    </dgm:pt>
    <dgm:pt modelId="{B4965D43-F41E-466D-B5C2-28D24CCCA57C}">
      <dgm:prSet custT="1"/>
      <dgm:spPr/>
      <dgm:t>
        <a:bodyPr/>
        <a:lstStyle/>
        <a:p>
          <a:pPr algn="just">
            <a:buFont typeface="Arial" panose="020B0604020202020204" pitchFamily="34" charset="0"/>
            <a:buChar char="•"/>
          </a:pPr>
          <a:r>
            <a:rPr lang="en-US" sz="1050" b="1" i="0" dirty="0"/>
            <a:t>Notification of acceptance:</a:t>
          </a:r>
          <a:r>
            <a:rPr lang="en-US" sz="1050" b="0" i="0" dirty="0"/>
            <a:t>  20th July 2022</a:t>
          </a:r>
        </a:p>
      </dgm:t>
    </dgm:pt>
    <dgm:pt modelId="{C302C53C-845E-48BB-B206-67B4786D2C8C}" type="sibTrans" cxnId="{7CB3D083-0EA7-472A-9BD1-50900C025609}">
      <dgm:prSet/>
      <dgm:spPr/>
      <dgm:t>
        <a:bodyPr/>
        <a:lstStyle/>
        <a:p>
          <a:endParaRPr lang="en-IN"/>
        </a:p>
      </dgm:t>
    </dgm:pt>
    <dgm:pt modelId="{B0CFF043-CFB8-465B-957A-D089C1B699E6}" type="parTrans" cxnId="{7CB3D083-0EA7-472A-9BD1-50900C025609}">
      <dgm:prSet/>
      <dgm:spPr/>
      <dgm:t>
        <a:bodyPr/>
        <a:lstStyle/>
        <a:p>
          <a:endParaRPr lang="en-IN"/>
        </a:p>
      </dgm:t>
    </dgm:pt>
    <dgm:pt modelId="{8F219288-A747-48A6-8418-0B48D9D6B7D3}">
      <dgm:prSet custT="1"/>
      <dgm:spPr/>
      <dgm:t>
        <a:bodyPr/>
        <a:lstStyle/>
        <a:p>
          <a:pPr algn="just">
            <a:buFont typeface="Arial" panose="020B0604020202020204" pitchFamily="34" charset="0"/>
            <a:buChar char="•"/>
          </a:pPr>
          <a:r>
            <a:rPr lang="en-US" sz="1050" b="1" i="0" dirty="0"/>
            <a:t>Final paper submission: </a:t>
          </a:r>
          <a:r>
            <a:rPr lang="en-US" sz="1050" b="0" i="0" dirty="0"/>
            <a:t>20th August 2022</a:t>
          </a:r>
        </a:p>
      </dgm:t>
    </dgm:pt>
    <dgm:pt modelId="{1B8EE515-9A29-4704-BCB1-5004B8E14EFD}" type="sibTrans" cxnId="{1344286F-E92B-4F03-89F7-48C4BB49F4D6}">
      <dgm:prSet/>
      <dgm:spPr/>
      <dgm:t>
        <a:bodyPr/>
        <a:lstStyle/>
        <a:p>
          <a:endParaRPr lang="en-IN"/>
        </a:p>
      </dgm:t>
    </dgm:pt>
    <dgm:pt modelId="{74F7DB18-22D5-493D-8D4C-F98A4109249D}" type="parTrans" cxnId="{1344286F-E92B-4F03-89F7-48C4BB49F4D6}">
      <dgm:prSet/>
      <dgm:spPr/>
      <dgm:t>
        <a:bodyPr/>
        <a:lstStyle/>
        <a:p>
          <a:endParaRPr lang="en-IN"/>
        </a:p>
      </dgm:t>
    </dgm:pt>
    <dgm:pt modelId="{5E347FA5-B913-4C85-B885-73F21DEACDA9}">
      <dgm:prSet custT="1"/>
      <dgm:spPr/>
      <dgm:t>
        <a:bodyPr/>
        <a:lstStyle/>
        <a:p>
          <a:pPr algn="just">
            <a:buFont typeface="Arial" panose="020B0604020202020204" pitchFamily="34" charset="0"/>
            <a:buChar char="•"/>
          </a:pPr>
          <a:r>
            <a:rPr lang="en-US" sz="1050" b="1" i="0" dirty="0"/>
            <a:t>Registration deadline:</a:t>
          </a:r>
          <a:r>
            <a:rPr lang="en-US" sz="1050" b="0" i="0" dirty="0"/>
            <a:t> 30th August 2022</a:t>
          </a:r>
        </a:p>
      </dgm:t>
    </dgm:pt>
    <dgm:pt modelId="{5AB2FBCE-B03E-4DA3-BA09-064D2DE4351F}" type="sibTrans" cxnId="{8D536916-C8B0-4D26-AB2C-F5D74DB02649}">
      <dgm:prSet/>
      <dgm:spPr/>
      <dgm:t>
        <a:bodyPr/>
        <a:lstStyle/>
        <a:p>
          <a:endParaRPr lang="en-IN"/>
        </a:p>
      </dgm:t>
    </dgm:pt>
    <dgm:pt modelId="{5E1737DC-6A25-423C-BFB5-5E3324FE6A42}" type="parTrans" cxnId="{8D536916-C8B0-4D26-AB2C-F5D74DB02649}">
      <dgm:prSet/>
      <dgm:spPr/>
      <dgm:t>
        <a:bodyPr/>
        <a:lstStyle/>
        <a:p>
          <a:endParaRPr lang="en-IN"/>
        </a:p>
      </dgm:t>
    </dgm:pt>
    <dgm:pt modelId="{E54AA9D7-DA6D-4FBF-8D43-C6CE76A0FC3B}">
      <dgm:prSet custT="1"/>
      <dgm:spPr/>
      <dgm:t>
        <a:bodyPr/>
        <a:lstStyle/>
        <a:p>
          <a:pPr algn="just">
            <a:buFont typeface="Arial" panose="020B0604020202020204" pitchFamily="34" charset="0"/>
            <a:buChar char="•"/>
          </a:pPr>
          <a:r>
            <a:rPr lang="en-US" sz="1050" b="1" i="0" dirty="0"/>
            <a:t>Date of Conference: </a:t>
          </a:r>
          <a:r>
            <a:rPr lang="en-US" sz="1050" b="0" i="0" dirty="0"/>
            <a:t>04-07 November 2022</a:t>
          </a:r>
        </a:p>
      </dgm:t>
    </dgm:pt>
    <dgm:pt modelId="{3FB68DD6-4E72-4271-9588-5CD8C03E0B3E}" type="sibTrans" cxnId="{3C847D54-8B07-42DF-939B-FEE8E42DA668}">
      <dgm:prSet/>
      <dgm:spPr/>
      <dgm:t>
        <a:bodyPr/>
        <a:lstStyle/>
        <a:p>
          <a:endParaRPr lang="en-IN"/>
        </a:p>
      </dgm:t>
    </dgm:pt>
    <dgm:pt modelId="{E182346C-7886-40BE-9E3F-8F3AAEEF94F9}" type="parTrans" cxnId="{3C847D54-8B07-42DF-939B-FEE8E42DA668}">
      <dgm:prSet/>
      <dgm:spPr/>
      <dgm:t>
        <a:bodyPr/>
        <a:lstStyle/>
        <a:p>
          <a:endParaRPr lang="en-IN"/>
        </a:p>
      </dgm:t>
    </dgm:pt>
    <dgm:pt modelId="{29F28938-D75D-48B0-9B43-3394535EE99B}" type="pres">
      <dgm:prSet presAssocID="{4F2C16F1-FA0F-4342-8069-F808CDF3BFB5}" presName="theList" presStyleCnt="0">
        <dgm:presLayoutVars>
          <dgm:dir/>
          <dgm:animLvl val="lvl"/>
          <dgm:resizeHandles val="exact"/>
        </dgm:presLayoutVars>
      </dgm:prSet>
      <dgm:spPr/>
    </dgm:pt>
    <dgm:pt modelId="{2D4C7B7C-7BFC-461F-ADBA-641E47A2B56E}" type="pres">
      <dgm:prSet presAssocID="{F5AA6375-6704-4E56-900A-711076939EEE}" presName="compNode" presStyleCnt="0"/>
      <dgm:spPr/>
    </dgm:pt>
    <dgm:pt modelId="{0FA9E0D4-FEB1-4A64-A792-7A94AABB65FB}" type="pres">
      <dgm:prSet presAssocID="{F5AA6375-6704-4E56-900A-711076939EEE}" presName="aNode" presStyleLbl="bgShp" presStyleIdx="0" presStyleCnt="1" custLinFactNeighborX="-10349" custLinFactNeighborY="1830"/>
      <dgm:spPr/>
    </dgm:pt>
    <dgm:pt modelId="{A990D625-C81C-45A6-B6EC-FF1B34CC6076}" type="pres">
      <dgm:prSet presAssocID="{F5AA6375-6704-4E56-900A-711076939EEE}" presName="textNode" presStyleLbl="bgShp" presStyleIdx="0" presStyleCnt="1"/>
      <dgm:spPr/>
    </dgm:pt>
    <dgm:pt modelId="{4B79F76D-68D2-4FCC-B54B-CB853B357719}" type="pres">
      <dgm:prSet presAssocID="{F5AA6375-6704-4E56-900A-711076939EEE}" presName="compChildNode" presStyleCnt="0"/>
      <dgm:spPr/>
    </dgm:pt>
    <dgm:pt modelId="{D338C0CE-F5CE-45C5-B5B0-9103FA5C0F50}" type="pres">
      <dgm:prSet presAssocID="{F5AA6375-6704-4E56-900A-711076939EEE}" presName="theInnerList" presStyleCnt="0"/>
      <dgm:spPr/>
    </dgm:pt>
    <dgm:pt modelId="{B89BF96F-FC72-4631-93E6-A824EFC2F688}" type="pres">
      <dgm:prSet presAssocID="{248C9141-4201-42FB-9A32-A7743D435ADD}" presName="childNode" presStyleLbl="node1" presStyleIdx="0" presStyleCnt="5">
        <dgm:presLayoutVars>
          <dgm:bulletEnabled val="1"/>
        </dgm:presLayoutVars>
      </dgm:prSet>
      <dgm:spPr/>
    </dgm:pt>
    <dgm:pt modelId="{D90154B1-5F50-4B75-AFCB-517AA94EE69D}" type="pres">
      <dgm:prSet presAssocID="{248C9141-4201-42FB-9A32-A7743D435ADD}" presName="aSpace2" presStyleCnt="0"/>
      <dgm:spPr/>
    </dgm:pt>
    <dgm:pt modelId="{EB7E06DE-F837-4A4E-867F-05E8DEB4FD95}" type="pres">
      <dgm:prSet presAssocID="{B4965D43-F41E-466D-B5C2-28D24CCCA57C}" presName="childNode" presStyleLbl="node1" presStyleIdx="1" presStyleCnt="5" custLinFactNeighborX="-1761" custLinFactNeighborY="-9329">
        <dgm:presLayoutVars>
          <dgm:bulletEnabled val="1"/>
        </dgm:presLayoutVars>
      </dgm:prSet>
      <dgm:spPr/>
    </dgm:pt>
    <dgm:pt modelId="{CC53E645-E250-45FF-BF0E-221FEDA61E56}" type="pres">
      <dgm:prSet presAssocID="{B4965D43-F41E-466D-B5C2-28D24CCCA57C}" presName="aSpace2" presStyleCnt="0"/>
      <dgm:spPr/>
    </dgm:pt>
    <dgm:pt modelId="{1B343F0A-0DFC-4961-8846-AFBBE4DD6697}" type="pres">
      <dgm:prSet presAssocID="{8F219288-A747-48A6-8418-0B48D9D6B7D3}" presName="childNode" presStyleLbl="node1" presStyleIdx="2" presStyleCnt="5">
        <dgm:presLayoutVars>
          <dgm:bulletEnabled val="1"/>
        </dgm:presLayoutVars>
      </dgm:prSet>
      <dgm:spPr/>
    </dgm:pt>
    <dgm:pt modelId="{F274B07B-1332-4B0F-BDEE-30827AF85BDA}" type="pres">
      <dgm:prSet presAssocID="{8F219288-A747-48A6-8418-0B48D9D6B7D3}" presName="aSpace2" presStyleCnt="0"/>
      <dgm:spPr/>
    </dgm:pt>
    <dgm:pt modelId="{0B75F28A-7605-4761-8C0F-75BFF48E7CB2}" type="pres">
      <dgm:prSet presAssocID="{5E347FA5-B913-4C85-B885-73F21DEACDA9}" presName="childNode" presStyleLbl="node1" presStyleIdx="3" presStyleCnt="5">
        <dgm:presLayoutVars>
          <dgm:bulletEnabled val="1"/>
        </dgm:presLayoutVars>
      </dgm:prSet>
      <dgm:spPr/>
    </dgm:pt>
    <dgm:pt modelId="{998B4834-207A-4AA1-B382-86D6F9417570}" type="pres">
      <dgm:prSet presAssocID="{5E347FA5-B913-4C85-B885-73F21DEACDA9}" presName="aSpace2" presStyleCnt="0"/>
      <dgm:spPr/>
    </dgm:pt>
    <dgm:pt modelId="{5232004E-479D-446D-B241-A0398AB1A177}" type="pres">
      <dgm:prSet presAssocID="{E54AA9D7-DA6D-4FBF-8D43-C6CE76A0FC3B}" presName="childNode" presStyleLbl="node1" presStyleIdx="4" presStyleCnt="5">
        <dgm:presLayoutVars>
          <dgm:bulletEnabled val="1"/>
        </dgm:presLayoutVars>
      </dgm:prSet>
      <dgm:spPr/>
    </dgm:pt>
  </dgm:ptLst>
  <dgm:cxnLst>
    <dgm:cxn modelId="{198D5503-3161-4A92-A236-9A1B970DDA1F}" type="presOf" srcId="{4F2C16F1-FA0F-4342-8069-F808CDF3BFB5}" destId="{29F28938-D75D-48B0-9B43-3394535EE99B}" srcOrd="0" destOrd="0" presId="urn:microsoft.com/office/officeart/2005/8/layout/lProcess2"/>
    <dgm:cxn modelId="{86D9CB0D-E20C-431A-AF3D-041AC6883870}" type="presOf" srcId="{F5AA6375-6704-4E56-900A-711076939EEE}" destId="{0FA9E0D4-FEB1-4A64-A792-7A94AABB65FB}" srcOrd="0" destOrd="0" presId="urn:microsoft.com/office/officeart/2005/8/layout/lProcess2"/>
    <dgm:cxn modelId="{511CEC14-E383-4372-A546-0F05F00090C4}" type="presOf" srcId="{8F219288-A747-48A6-8418-0B48D9D6B7D3}" destId="{1B343F0A-0DFC-4961-8846-AFBBE4DD6697}" srcOrd="0" destOrd="0" presId="urn:microsoft.com/office/officeart/2005/8/layout/lProcess2"/>
    <dgm:cxn modelId="{8D536916-C8B0-4D26-AB2C-F5D74DB02649}" srcId="{F5AA6375-6704-4E56-900A-711076939EEE}" destId="{5E347FA5-B913-4C85-B885-73F21DEACDA9}" srcOrd="3" destOrd="0" parTransId="{5E1737DC-6A25-423C-BFB5-5E3324FE6A42}" sibTransId="{5AB2FBCE-B03E-4DA3-BA09-064D2DE4351F}"/>
    <dgm:cxn modelId="{242A0332-5031-41AD-9196-6026A60B2025}" srcId="{4F2C16F1-FA0F-4342-8069-F808CDF3BFB5}" destId="{F5AA6375-6704-4E56-900A-711076939EEE}" srcOrd="0" destOrd="0" parTransId="{20E64758-28BF-4473-A3E0-CA0A06ADC8A7}" sibTransId="{F3E25226-E998-47AD-9691-557E88817D57}"/>
    <dgm:cxn modelId="{A7716038-53D6-44DC-8A5A-7CA89F80A09A}" type="presOf" srcId="{248C9141-4201-42FB-9A32-A7743D435ADD}" destId="{B89BF96F-FC72-4631-93E6-A824EFC2F688}" srcOrd="0" destOrd="0" presId="urn:microsoft.com/office/officeart/2005/8/layout/lProcess2"/>
    <dgm:cxn modelId="{DF6AB543-DD11-43F9-A07D-DD80D0E1E780}" type="presOf" srcId="{B4965D43-F41E-466D-B5C2-28D24CCCA57C}" destId="{EB7E06DE-F837-4A4E-867F-05E8DEB4FD95}" srcOrd="0" destOrd="0" presId="urn:microsoft.com/office/officeart/2005/8/layout/lProcess2"/>
    <dgm:cxn modelId="{1344286F-E92B-4F03-89F7-48C4BB49F4D6}" srcId="{F5AA6375-6704-4E56-900A-711076939EEE}" destId="{8F219288-A747-48A6-8418-0B48D9D6B7D3}" srcOrd="2" destOrd="0" parTransId="{74F7DB18-22D5-493D-8D4C-F98A4109249D}" sibTransId="{1B8EE515-9A29-4704-BCB1-5004B8E14EFD}"/>
    <dgm:cxn modelId="{3C847D54-8B07-42DF-939B-FEE8E42DA668}" srcId="{F5AA6375-6704-4E56-900A-711076939EEE}" destId="{E54AA9D7-DA6D-4FBF-8D43-C6CE76A0FC3B}" srcOrd="4" destOrd="0" parTransId="{E182346C-7886-40BE-9E3F-8F3AAEEF94F9}" sibTransId="{3FB68DD6-4E72-4271-9588-5CD8C03E0B3E}"/>
    <dgm:cxn modelId="{7CB3D083-0EA7-472A-9BD1-50900C025609}" srcId="{F5AA6375-6704-4E56-900A-711076939EEE}" destId="{B4965D43-F41E-466D-B5C2-28D24CCCA57C}" srcOrd="1" destOrd="0" parTransId="{B0CFF043-CFB8-465B-957A-D089C1B699E6}" sibTransId="{C302C53C-845E-48BB-B206-67B4786D2C8C}"/>
    <dgm:cxn modelId="{42CE4E9E-BD23-4FE3-BBB8-306751FD6B40}" type="presOf" srcId="{E54AA9D7-DA6D-4FBF-8D43-C6CE76A0FC3B}" destId="{5232004E-479D-446D-B241-A0398AB1A177}" srcOrd="0" destOrd="0" presId="urn:microsoft.com/office/officeart/2005/8/layout/lProcess2"/>
    <dgm:cxn modelId="{831EFEA6-C589-4EE6-91B4-4658EBBD780B}" srcId="{F5AA6375-6704-4E56-900A-711076939EEE}" destId="{248C9141-4201-42FB-9A32-A7743D435ADD}" srcOrd="0" destOrd="0" parTransId="{BB68DCC9-EB94-46D8-804B-630FBA622B42}" sibTransId="{6290A2BC-91DC-4A4D-B4C6-9F684758842A}"/>
    <dgm:cxn modelId="{126F5CC8-1826-4C00-A16B-E54937851142}" type="presOf" srcId="{F5AA6375-6704-4E56-900A-711076939EEE}" destId="{A990D625-C81C-45A6-B6EC-FF1B34CC6076}" srcOrd="1" destOrd="0" presId="urn:microsoft.com/office/officeart/2005/8/layout/lProcess2"/>
    <dgm:cxn modelId="{AE84A6EC-644F-4A17-9A3A-B0FEC61B8A95}" type="presOf" srcId="{5E347FA5-B913-4C85-B885-73F21DEACDA9}" destId="{0B75F28A-7605-4761-8C0F-75BFF48E7CB2}" srcOrd="0" destOrd="0" presId="urn:microsoft.com/office/officeart/2005/8/layout/lProcess2"/>
    <dgm:cxn modelId="{6BAF6DA5-308C-413C-BA56-DB5C59902FD1}" type="presParOf" srcId="{29F28938-D75D-48B0-9B43-3394535EE99B}" destId="{2D4C7B7C-7BFC-461F-ADBA-641E47A2B56E}" srcOrd="0" destOrd="0" presId="urn:microsoft.com/office/officeart/2005/8/layout/lProcess2"/>
    <dgm:cxn modelId="{CF8E8D62-F1A7-4D84-86B8-6FAA12DFB246}" type="presParOf" srcId="{2D4C7B7C-7BFC-461F-ADBA-641E47A2B56E}" destId="{0FA9E0D4-FEB1-4A64-A792-7A94AABB65FB}" srcOrd="0" destOrd="0" presId="urn:microsoft.com/office/officeart/2005/8/layout/lProcess2"/>
    <dgm:cxn modelId="{8E153F6E-51A4-43E5-9C39-E05E4B5B24B1}" type="presParOf" srcId="{2D4C7B7C-7BFC-461F-ADBA-641E47A2B56E}" destId="{A990D625-C81C-45A6-B6EC-FF1B34CC6076}" srcOrd="1" destOrd="0" presId="urn:microsoft.com/office/officeart/2005/8/layout/lProcess2"/>
    <dgm:cxn modelId="{D3006F42-92DC-4091-A8DE-4EE69CD36183}" type="presParOf" srcId="{2D4C7B7C-7BFC-461F-ADBA-641E47A2B56E}" destId="{4B79F76D-68D2-4FCC-B54B-CB853B357719}" srcOrd="2" destOrd="0" presId="urn:microsoft.com/office/officeart/2005/8/layout/lProcess2"/>
    <dgm:cxn modelId="{77A05E64-234F-4E3E-B922-D034C52432B1}" type="presParOf" srcId="{4B79F76D-68D2-4FCC-B54B-CB853B357719}" destId="{D338C0CE-F5CE-45C5-B5B0-9103FA5C0F50}" srcOrd="0" destOrd="0" presId="urn:microsoft.com/office/officeart/2005/8/layout/lProcess2"/>
    <dgm:cxn modelId="{FF2BEB22-11CB-45E6-B089-6AE2818D1D90}" type="presParOf" srcId="{D338C0CE-F5CE-45C5-B5B0-9103FA5C0F50}" destId="{B89BF96F-FC72-4631-93E6-A824EFC2F688}" srcOrd="0" destOrd="0" presId="urn:microsoft.com/office/officeart/2005/8/layout/lProcess2"/>
    <dgm:cxn modelId="{00B43710-B727-49A1-A97A-4A53EBA30E4E}" type="presParOf" srcId="{D338C0CE-F5CE-45C5-B5B0-9103FA5C0F50}" destId="{D90154B1-5F50-4B75-AFCB-517AA94EE69D}" srcOrd="1" destOrd="0" presId="urn:microsoft.com/office/officeart/2005/8/layout/lProcess2"/>
    <dgm:cxn modelId="{E6BFC8F1-4D25-4D92-BB60-16C007260EE7}" type="presParOf" srcId="{D338C0CE-F5CE-45C5-B5B0-9103FA5C0F50}" destId="{EB7E06DE-F837-4A4E-867F-05E8DEB4FD95}" srcOrd="2" destOrd="0" presId="urn:microsoft.com/office/officeart/2005/8/layout/lProcess2"/>
    <dgm:cxn modelId="{90C52041-5742-456B-913F-297C3E0FEE0F}" type="presParOf" srcId="{D338C0CE-F5CE-45C5-B5B0-9103FA5C0F50}" destId="{CC53E645-E250-45FF-BF0E-221FEDA61E56}" srcOrd="3" destOrd="0" presId="urn:microsoft.com/office/officeart/2005/8/layout/lProcess2"/>
    <dgm:cxn modelId="{1DBF88EF-96A6-4E00-846D-2546FF8728D4}" type="presParOf" srcId="{D338C0CE-F5CE-45C5-B5B0-9103FA5C0F50}" destId="{1B343F0A-0DFC-4961-8846-AFBBE4DD6697}" srcOrd="4" destOrd="0" presId="urn:microsoft.com/office/officeart/2005/8/layout/lProcess2"/>
    <dgm:cxn modelId="{9B86FA1F-7E25-4579-8FFF-AE8AE5272C35}" type="presParOf" srcId="{D338C0CE-F5CE-45C5-B5B0-9103FA5C0F50}" destId="{F274B07B-1332-4B0F-BDEE-30827AF85BDA}" srcOrd="5" destOrd="0" presId="urn:microsoft.com/office/officeart/2005/8/layout/lProcess2"/>
    <dgm:cxn modelId="{46344AD4-4CE9-4DC7-BD1E-90549653BDD0}" type="presParOf" srcId="{D338C0CE-F5CE-45C5-B5B0-9103FA5C0F50}" destId="{0B75F28A-7605-4761-8C0F-75BFF48E7CB2}" srcOrd="6" destOrd="0" presId="urn:microsoft.com/office/officeart/2005/8/layout/lProcess2"/>
    <dgm:cxn modelId="{32128516-BA07-432E-87BD-AC5AB85460B6}" type="presParOf" srcId="{D338C0CE-F5CE-45C5-B5B0-9103FA5C0F50}" destId="{998B4834-207A-4AA1-B382-86D6F9417570}" srcOrd="7" destOrd="0" presId="urn:microsoft.com/office/officeart/2005/8/layout/lProcess2"/>
    <dgm:cxn modelId="{57F07E13-20A1-4BC2-81C7-D4E8B9BCDDC8}" type="presParOf" srcId="{D338C0CE-F5CE-45C5-B5B0-9103FA5C0F50}" destId="{5232004E-479D-446D-B241-A0398AB1A177}" srcOrd="8"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FF704F-CFD8-4E3E-8058-9554870F21F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E5909B0-9220-4C17-B5F2-082F96C99A30}">
      <dgm:prSet/>
      <dgm:spPr/>
      <dgm:t>
        <a:bodyPr/>
        <a:lstStyle/>
        <a:p>
          <a:r>
            <a:rPr lang="en-US" dirty="0"/>
            <a:t>International Conference on Computing, Communication and Security</a:t>
          </a:r>
          <a:r>
            <a:rPr lang="en-IN" b="1" i="0" dirty="0"/>
            <a:t>(ICCCS-2022)</a:t>
          </a:r>
          <a:endParaRPr lang="en-IN" dirty="0"/>
        </a:p>
      </dgm:t>
    </dgm:pt>
    <dgm:pt modelId="{086BF71C-40B6-490A-91BF-29CF8EE3FE65}" type="parTrans" cxnId="{D410F497-DCE4-44D8-813A-38F094E021A8}">
      <dgm:prSet/>
      <dgm:spPr/>
      <dgm:t>
        <a:bodyPr/>
        <a:lstStyle/>
        <a:p>
          <a:endParaRPr lang="en-IN"/>
        </a:p>
      </dgm:t>
    </dgm:pt>
    <dgm:pt modelId="{56D059F7-6C6E-4A0A-8B9A-F6EBB32E1DC6}" type="sibTrans" cxnId="{D410F497-DCE4-44D8-813A-38F094E021A8}">
      <dgm:prSet/>
      <dgm:spPr/>
      <dgm:t>
        <a:bodyPr/>
        <a:lstStyle/>
        <a:p>
          <a:endParaRPr lang="en-IN"/>
        </a:p>
      </dgm:t>
    </dgm:pt>
    <dgm:pt modelId="{FBEFD953-0904-43C7-BE7A-4B757BA2E0B3}" type="pres">
      <dgm:prSet presAssocID="{20FF704F-CFD8-4E3E-8058-9554870F21F0}" presName="linear" presStyleCnt="0">
        <dgm:presLayoutVars>
          <dgm:animLvl val="lvl"/>
          <dgm:resizeHandles val="exact"/>
        </dgm:presLayoutVars>
      </dgm:prSet>
      <dgm:spPr/>
    </dgm:pt>
    <dgm:pt modelId="{A82406E1-6F2C-4967-8C75-07A73E9158F6}" type="pres">
      <dgm:prSet presAssocID="{6E5909B0-9220-4C17-B5F2-082F96C99A30}" presName="parentText" presStyleLbl="node1" presStyleIdx="0" presStyleCnt="1">
        <dgm:presLayoutVars>
          <dgm:chMax val="0"/>
          <dgm:bulletEnabled val="1"/>
        </dgm:presLayoutVars>
      </dgm:prSet>
      <dgm:spPr/>
    </dgm:pt>
  </dgm:ptLst>
  <dgm:cxnLst>
    <dgm:cxn modelId="{342FA781-CC72-4391-97AD-A17A7C33B6AF}" type="presOf" srcId="{6E5909B0-9220-4C17-B5F2-082F96C99A30}" destId="{A82406E1-6F2C-4967-8C75-07A73E9158F6}" srcOrd="0" destOrd="0" presId="urn:microsoft.com/office/officeart/2005/8/layout/vList2"/>
    <dgm:cxn modelId="{D410F497-DCE4-44D8-813A-38F094E021A8}" srcId="{20FF704F-CFD8-4E3E-8058-9554870F21F0}" destId="{6E5909B0-9220-4C17-B5F2-082F96C99A30}" srcOrd="0" destOrd="0" parTransId="{086BF71C-40B6-490A-91BF-29CF8EE3FE65}" sibTransId="{56D059F7-6C6E-4A0A-8B9A-F6EBB32E1DC6}"/>
    <dgm:cxn modelId="{0DFD37CC-8E73-4BC4-883A-A4B3EBE816AE}" type="presOf" srcId="{20FF704F-CFD8-4E3E-8058-9554870F21F0}" destId="{FBEFD953-0904-43C7-BE7A-4B757BA2E0B3}" srcOrd="0" destOrd="0" presId="urn:microsoft.com/office/officeart/2005/8/layout/vList2"/>
    <dgm:cxn modelId="{20484EC0-B589-49F1-90D2-39395C1A1120}" type="presParOf" srcId="{FBEFD953-0904-43C7-BE7A-4B757BA2E0B3}" destId="{A82406E1-6F2C-4967-8C75-07A73E9158F6}" srcOrd="0" destOrd="0" presId="urn:microsoft.com/office/officeart/2005/8/layout/vList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094E50-C73A-4B0B-90E7-170FF811D367}"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9EF77566-7421-4551-B797-27F1186A9D6F}">
      <dgm:prSet/>
      <dgm:spPr/>
      <dgm:t>
        <a:bodyPr/>
        <a:lstStyle/>
        <a:p>
          <a:r>
            <a:rPr lang="en-IN" b="1" dirty="0"/>
            <a:t>Patron:  </a:t>
          </a:r>
          <a:endParaRPr lang="en-IN" dirty="0"/>
        </a:p>
      </dgm:t>
    </dgm:pt>
    <dgm:pt modelId="{29B0B6A5-CFF3-4D41-9C4E-5CA16AFB1A86}" type="parTrans" cxnId="{A75A1C72-D592-494F-B29F-2316FD82E7A2}">
      <dgm:prSet/>
      <dgm:spPr/>
      <dgm:t>
        <a:bodyPr/>
        <a:lstStyle/>
        <a:p>
          <a:endParaRPr lang="en-IN"/>
        </a:p>
      </dgm:t>
    </dgm:pt>
    <dgm:pt modelId="{57A1C30E-7FC5-4BD6-9E31-6E77D3172999}" type="sibTrans" cxnId="{A75A1C72-D592-494F-B29F-2316FD82E7A2}">
      <dgm:prSet/>
      <dgm:spPr/>
      <dgm:t>
        <a:bodyPr/>
        <a:lstStyle/>
        <a:p>
          <a:endParaRPr lang="en-IN"/>
        </a:p>
      </dgm:t>
    </dgm:pt>
    <dgm:pt modelId="{0AE67922-93AD-4469-99A0-2CDEAC0BC24F}">
      <dgm:prSet/>
      <dgm:spPr/>
      <dgm:t>
        <a:bodyPr/>
        <a:lstStyle/>
        <a:p>
          <a:r>
            <a:rPr lang="en-IN" dirty="0" err="1"/>
            <a:t>Dr.</a:t>
          </a:r>
          <a:r>
            <a:rPr lang="en-IN" dirty="0"/>
            <a:t> Gopal Krishna Nayak Director, IIIT Bhubaneswar </a:t>
          </a:r>
        </a:p>
      </dgm:t>
    </dgm:pt>
    <dgm:pt modelId="{5BA6467E-B9B5-4F89-9C4C-6EBCA4927DA3}" type="parTrans" cxnId="{D2DC73FD-50E5-41F8-9C89-B614D4CDC72C}">
      <dgm:prSet/>
      <dgm:spPr/>
      <dgm:t>
        <a:bodyPr/>
        <a:lstStyle/>
        <a:p>
          <a:endParaRPr lang="en-IN"/>
        </a:p>
      </dgm:t>
    </dgm:pt>
    <dgm:pt modelId="{FB0E224D-3D8D-4D5F-9862-63E96EEADFF5}" type="sibTrans" cxnId="{D2DC73FD-50E5-41F8-9C89-B614D4CDC72C}">
      <dgm:prSet/>
      <dgm:spPr/>
      <dgm:t>
        <a:bodyPr/>
        <a:lstStyle/>
        <a:p>
          <a:endParaRPr lang="en-IN"/>
        </a:p>
      </dgm:t>
    </dgm:pt>
    <dgm:pt modelId="{371A57E9-9F80-47F6-B6B3-B68B8ECBDDF0}">
      <dgm:prSet/>
      <dgm:spPr/>
      <dgm:t>
        <a:bodyPr/>
        <a:lstStyle/>
        <a:p>
          <a:r>
            <a:rPr lang="en-IN" b="1"/>
            <a:t>General Chair:</a:t>
          </a:r>
          <a:r>
            <a:rPr lang="en-IN"/>
            <a:t>  </a:t>
          </a:r>
        </a:p>
      </dgm:t>
    </dgm:pt>
    <dgm:pt modelId="{2A1CC167-294A-4F9B-84C2-B3F62B786747}" type="parTrans" cxnId="{1D56C4D0-784E-4D9E-AB98-081CA75DCBA6}">
      <dgm:prSet/>
      <dgm:spPr/>
      <dgm:t>
        <a:bodyPr/>
        <a:lstStyle/>
        <a:p>
          <a:endParaRPr lang="en-IN"/>
        </a:p>
      </dgm:t>
    </dgm:pt>
    <dgm:pt modelId="{C300921A-A597-4F55-A2F4-7C27BA6A2EA8}" type="sibTrans" cxnId="{1D56C4D0-784E-4D9E-AB98-081CA75DCBA6}">
      <dgm:prSet/>
      <dgm:spPr/>
      <dgm:t>
        <a:bodyPr/>
        <a:lstStyle/>
        <a:p>
          <a:endParaRPr lang="en-IN"/>
        </a:p>
      </dgm:t>
    </dgm:pt>
    <dgm:pt modelId="{F7302502-5C4E-4193-85A5-DB25890F1BE1}">
      <dgm:prSet/>
      <dgm:spPr/>
      <dgm:t>
        <a:bodyPr/>
        <a:lstStyle/>
        <a:p>
          <a:r>
            <a:rPr lang="en-US"/>
            <a:t>Dr. Debasish Jena, Associate Professor of Computer Science and Engineering, </a:t>
          </a:r>
          <a:r>
            <a:rPr lang="en-IN"/>
            <a:t>IIIT Bhubaneswar </a:t>
          </a:r>
        </a:p>
      </dgm:t>
    </dgm:pt>
    <dgm:pt modelId="{5537833B-6AEF-43F8-A45E-0DD6404DA5A6}" type="parTrans" cxnId="{E1E6C20A-AB7D-4CB7-82CD-AD2C3BCD1D58}">
      <dgm:prSet/>
      <dgm:spPr/>
      <dgm:t>
        <a:bodyPr/>
        <a:lstStyle/>
        <a:p>
          <a:endParaRPr lang="en-IN"/>
        </a:p>
      </dgm:t>
    </dgm:pt>
    <dgm:pt modelId="{215DAAD4-972B-464C-8384-11D9E55AB84F}" type="sibTrans" cxnId="{E1E6C20A-AB7D-4CB7-82CD-AD2C3BCD1D58}">
      <dgm:prSet/>
      <dgm:spPr/>
      <dgm:t>
        <a:bodyPr/>
        <a:lstStyle/>
        <a:p>
          <a:endParaRPr lang="en-IN"/>
        </a:p>
      </dgm:t>
    </dgm:pt>
    <dgm:pt modelId="{E1781BA2-9C88-4B1E-93E5-9D31B2AE1B4B}">
      <dgm:prSet/>
      <dgm:spPr/>
      <dgm:t>
        <a:bodyPr/>
        <a:lstStyle/>
        <a:p>
          <a:r>
            <a:rPr lang="en-IN" b="1"/>
            <a:t>Organizing Chairs: </a:t>
          </a:r>
          <a:endParaRPr lang="en-IN"/>
        </a:p>
      </dgm:t>
    </dgm:pt>
    <dgm:pt modelId="{BF5316E6-598A-4962-8EDF-47A5F05587B4}" type="parTrans" cxnId="{9AABB67E-24C8-452C-9DA6-E19DFA1C991E}">
      <dgm:prSet/>
      <dgm:spPr/>
      <dgm:t>
        <a:bodyPr/>
        <a:lstStyle/>
        <a:p>
          <a:endParaRPr lang="en-IN"/>
        </a:p>
      </dgm:t>
    </dgm:pt>
    <dgm:pt modelId="{CBCDB63B-8486-40B4-8DB6-ED808FE6B20B}" type="sibTrans" cxnId="{9AABB67E-24C8-452C-9DA6-E19DFA1C991E}">
      <dgm:prSet/>
      <dgm:spPr/>
      <dgm:t>
        <a:bodyPr/>
        <a:lstStyle/>
        <a:p>
          <a:endParaRPr lang="en-IN"/>
        </a:p>
      </dgm:t>
    </dgm:pt>
    <dgm:pt modelId="{B7A1AD5C-0ADE-44BD-9262-F4666E342F50}">
      <dgm:prSet/>
      <dgm:spPr/>
      <dgm:t>
        <a:bodyPr/>
        <a:lstStyle/>
        <a:p>
          <a:r>
            <a:rPr lang="en-IN"/>
            <a:t>Dr. Sanjeev Kumar Mishra, Assistant Professor, Electronics and Telecom Engineering , IIIT-</a:t>
          </a:r>
          <a:r>
            <a:rPr lang="en-US"/>
            <a:t>Bhubaneswar</a:t>
          </a:r>
          <a:r>
            <a:rPr lang="en-IN"/>
            <a:t>, India</a:t>
          </a:r>
        </a:p>
      </dgm:t>
    </dgm:pt>
    <dgm:pt modelId="{1299045D-AB04-453A-A843-B54AFB305461}" type="parTrans" cxnId="{FF040707-11A4-491F-A190-B932586709C9}">
      <dgm:prSet/>
      <dgm:spPr/>
      <dgm:t>
        <a:bodyPr/>
        <a:lstStyle/>
        <a:p>
          <a:endParaRPr lang="en-IN"/>
        </a:p>
      </dgm:t>
    </dgm:pt>
    <dgm:pt modelId="{7186423B-28EC-48FD-94BB-48ED0442918A}" type="sibTrans" cxnId="{FF040707-11A4-491F-A190-B932586709C9}">
      <dgm:prSet/>
      <dgm:spPr/>
      <dgm:t>
        <a:bodyPr/>
        <a:lstStyle/>
        <a:p>
          <a:endParaRPr lang="en-IN"/>
        </a:p>
      </dgm:t>
    </dgm:pt>
    <dgm:pt modelId="{46652127-C614-4CA8-9D8E-05A0712BEB4C}">
      <dgm:prSet/>
      <dgm:spPr/>
      <dgm:t>
        <a:bodyPr/>
        <a:lstStyle/>
        <a:p>
          <a:r>
            <a:rPr lang="en-US"/>
            <a:t>Dr. Rakesh Chandra Balabantaray, Associate Professor, Computer Science &amp; Engineering </a:t>
          </a:r>
          <a:r>
            <a:rPr lang="en-IN"/>
            <a:t>IIIT-</a:t>
          </a:r>
          <a:r>
            <a:rPr lang="en-US"/>
            <a:t>Bhubaneswar</a:t>
          </a:r>
          <a:r>
            <a:rPr lang="en-IN"/>
            <a:t> , India </a:t>
          </a:r>
        </a:p>
      </dgm:t>
    </dgm:pt>
    <dgm:pt modelId="{BDC2A250-5977-4600-879F-229C58B845EB}" type="parTrans" cxnId="{D7A7ADB0-0169-44A1-B337-17F9967C930B}">
      <dgm:prSet/>
      <dgm:spPr/>
      <dgm:t>
        <a:bodyPr/>
        <a:lstStyle/>
        <a:p>
          <a:endParaRPr lang="en-IN"/>
        </a:p>
      </dgm:t>
    </dgm:pt>
    <dgm:pt modelId="{6D6BB3B6-433C-4F45-8308-277619E8E1E8}" type="sibTrans" cxnId="{D7A7ADB0-0169-44A1-B337-17F9967C930B}">
      <dgm:prSet/>
      <dgm:spPr/>
      <dgm:t>
        <a:bodyPr/>
        <a:lstStyle/>
        <a:p>
          <a:endParaRPr lang="en-IN"/>
        </a:p>
      </dgm:t>
    </dgm:pt>
    <dgm:pt modelId="{87F17285-065F-411B-93FA-F7539E39C14D}">
      <dgm:prSet/>
      <dgm:spPr/>
      <dgm:t>
        <a:bodyPr/>
        <a:lstStyle/>
        <a:p>
          <a:r>
            <a:rPr lang="en-IN" b="1"/>
            <a:t>Workshop Chairs </a:t>
          </a:r>
          <a:endParaRPr lang="en-IN"/>
        </a:p>
      </dgm:t>
    </dgm:pt>
    <dgm:pt modelId="{727FD49B-3104-488F-85B5-178EE80C0F6C}" type="parTrans" cxnId="{E7B43553-6EAF-4C66-B2C7-05A84202C658}">
      <dgm:prSet/>
      <dgm:spPr/>
      <dgm:t>
        <a:bodyPr/>
        <a:lstStyle/>
        <a:p>
          <a:endParaRPr lang="en-IN"/>
        </a:p>
      </dgm:t>
    </dgm:pt>
    <dgm:pt modelId="{F8EB3449-DA60-43A7-BBFA-46C8E6AD8098}" type="sibTrans" cxnId="{E7B43553-6EAF-4C66-B2C7-05A84202C658}">
      <dgm:prSet/>
      <dgm:spPr/>
      <dgm:t>
        <a:bodyPr/>
        <a:lstStyle/>
        <a:p>
          <a:endParaRPr lang="en-IN"/>
        </a:p>
      </dgm:t>
    </dgm:pt>
    <dgm:pt modelId="{C0BF7D0C-DD61-4302-80D4-0EA3D5B36D00}">
      <dgm:prSet/>
      <dgm:spPr/>
      <dgm:t>
        <a:bodyPr/>
        <a:lstStyle/>
        <a:p>
          <a:r>
            <a:rPr lang="en-IN" dirty="0" err="1"/>
            <a:t>Dr.</a:t>
          </a:r>
          <a:r>
            <a:rPr lang="en-IN" dirty="0"/>
            <a:t> Sanjay Saxena, Assistant Professor, Computer Science &amp; Engineering , IIIT-</a:t>
          </a:r>
          <a:r>
            <a:rPr lang="en-US" dirty="0"/>
            <a:t>Bhubaneswar</a:t>
          </a:r>
          <a:r>
            <a:rPr lang="en-IN" dirty="0"/>
            <a:t> ,India </a:t>
          </a:r>
        </a:p>
      </dgm:t>
    </dgm:pt>
    <dgm:pt modelId="{76C11E56-D487-4CC4-AD63-D84CC779AC99}" type="parTrans" cxnId="{8D3B118E-0D4A-4E5F-A492-CD97667A803B}">
      <dgm:prSet/>
      <dgm:spPr/>
      <dgm:t>
        <a:bodyPr/>
        <a:lstStyle/>
        <a:p>
          <a:endParaRPr lang="en-IN"/>
        </a:p>
      </dgm:t>
    </dgm:pt>
    <dgm:pt modelId="{1DA6AC73-8C3E-49A6-B4F7-C46540DE4ED0}" type="sibTrans" cxnId="{8D3B118E-0D4A-4E5F-A492-CD97667A803B}">
      <dgm:prSet/>
      <dgm:spPr/>
      <dgm:t>
        <a:bodyPr/>
        <a:lstStyle/>
        <a:p>
          <a:endParaRPr lang="en-IN"/>
        </a:p>
      </dgm:t>
    </dgm:pt>
    <dgm:pt modelId="{4FEB1F89-034D-47AC-AA6F-1166DFEBD980}">
      <dgm:prSet/>
      <dgm:spPr/>
      <dgm:t>
        <a:bodyPr/>
        <a:lstStyle/>
        <a:p>
          <a:r>
            <a:rPr lang="en-IN"/>
            <a:t>Dr. Rupaj Kumar Nayak , Assistant Professor, Basic Sciences, IIIT-</a:t>
          </a:r>
          <a:r>
            <a:rPr lang="en-US"/>
            <a:t>Bhubaneswar</a:t>
          </a:r>
          <a:r>
            <a:rPr lang="en-IN"/>
            <a:t> </a:t>
          </a:r>
        </a:p>
      </dgm:t>
    </dgm:pt>
    <dgm:pt modelId="{2E3A674A-37CB-447C-A33C-3FA075411C3C}" type="parTrans" cxnId="{ADFA3397-A800-43B8-A45E-002D1E46842B}">
      <dgm:prSet/>
      <dgm:spPr/>
      <dgm:t>
        <a:bodyPr/>
        <a:lstStyle/>
        <a:p>
          <a:endParaRPr lang="en-IN"/>
        </a:p>
      </dgm:t>
    </dgm:pt>
    <dgm:pt modelId="{210BE09A-1F2B-42A3-8FB4-4F2397437038}" type="sibTrans" cxnId="{ADFA3397-A800-43B8-A45E-002D1E46842B}">
      <dgm:prSet/>
      <dgm:spPr/>
      <dgm:t>
        <a:bodyPr/>
        <a:lstStyle/>
        <a:p>
          <a:endParaRPr lang="en-IN"/>
        </a:p>
      </dgm:t>
    </dgm:pt>
    <dgm:pt modelId="{2B4FFD8D-2A4F-404E-952E-EE523CDB6991}">
      <dgm:prSet/>
      <dgm:spPr/>
      <dgm:t>
        <a:bodyPr/>
        <a:lstStyle/>
        <a:p>
          <a:r>
            <a:rPr lang="en-US"/>
            <a:t>Dr. Rakesh Kumar Lenka , Assistant Professor, Computer Science &amp; Engineering</a:t>
          </a:r>
          <a:r>
            <a:rPr lang="en-IN"/>
            <a:t>, IIIT-</a:t>
          </a:r>
          <a:r>
            <a:rPr lang="en-US"/>
            <a:t>Bhubaneswar</a:t>
          </a:r>
          <a:r>
            <a:rPr lang="en-IN"/>
            <a:t> , India</a:t>
          </a:r>
        </a:p>
      </dgm:t>
    </dgm:pt>
    <dgm:pt modelId="{F0F43D0A-D076-47F1-A8E3-13D1475857AE}" type="parTrans" cxnId="{1EA2ACF1-29CB-4AE2-B3BA-D946A079CEBB}">
      <dgm:prSet/>
      <dgm:spPr/>
      <dgm:t>
        <a:bodyPr/>
        <a:lstStyle/>
        <a:p>
          <a:endParaRPr lang="en-IN"/>
        </a:p>
      </dgm:t>
    </dgm:pt>
    <dgm:pt modelId="{D87AE206-9B5A-4524-B0CA-651AC35537F1}" type="sibTrans" cxnId="{1EA2ACF1-29CB-4AE2-B3BA-D946A079CEBB}">
      <dgm:prSet/>
      <dgm:spPr/>
      <dgm:t>
        <a:bodyPr/>
        <a:lstStyle/>
        <a:p>
          <a:endParaRPr lang="en-IN"/>
        </a:p>
      </dgm:t>
    </dgm:pt>
    <dgm:pt modelId="{AE6E7775-EC63-4B39-9A90-0209EBE46D55}">
      <dgm:prSet/>
      <dgm:spPr/>
      <dgm:t>
        <a:bodyPr/>
        <a:lstStyle/>
        <a:p>
          <a:r>
            <a:rPr lang="en-US" dirty="0"/>
            <a:t>Subrata Kumar Mohanty, Assistant Professor, Electronics and Telecom Engineering</a:t>
          </a:r>
          <a:r>
            <a:rPr lang="en-IN" dirty="0"/>
            <a:t>, , IIIT-</a:t>
          </a:r>
          <a:r>
            <a:rPr lang="en-US" dirty="0"/>
            <a:t>Bhubaneswar</a:t>
          </a:r>
          <a:r>
            <a:rPr lang="en-IN" dirty="0"/>
            <a:t> ,India </a:t>
          </a:r>
        </a:p>
      </dgm:t>
    </dgm:pt>
    <dgm:pt modelId="{B6FB419E-BB18-4D84-8ED2-3EC623758F71}" type="parTrans" cxnId="{CAD21969-E244-4826-B4A8-37E27050A44E}">
      <dgm:prSet/>
      <dgm:spPr/>
      <dgm:t>
        <a:bodyPr/>
        <a:lstStyle/>
        <a:p>
          <a:endParaRPr lang="en-IN"/>
        </a:p>
      </dgm:t>
    </dgm:pt>
    <dgm:pt modelId="{C59BC6E7-C6AB-48FF-8648-69F800E06CF1}" type="sibTrans" cxnId="{CAD21969-E244-4826-B4A8-37E27050A44E}">
      <dgm:prSet/>
      <dgm:spPr/>
      <dgm:t>
        <a:bodyPr/>
        <a:lstStyle/>
        <a:p>
          <a:endParaRPr lang="en-IN"/>
        </a:p>
      </dgm:t>
    </dgm:pt>
    <dgm:pt modelId="{CADFBB36-8C79-4843-A049-848A27B75D92}">
      <dgm:prSet/>
      <dgm:spPr/>
      <dgm:t>
        <a:bodyPr/>
        <a:lstStyle/>
        <a:p>
          <a:r>
            <a:rPr lang="en-IN" b="1"/>
            <a:t>Publication Chairs:</a:t>
          </a:r>
          <a:endParaRPr lang="en-IN"/>
        </a:p>
      </dgm:t>
    </dgm:pt>
    <dgm:pt modelId="{FBB7A51B-BDE5-4774-AADB-8F6FBC4430EE}" type="parTrans" cxnId="{36C3943F-A673-48FA-9255-EF33F0FAB21B}">
      <dgm:prSet/>
      <dgm:spPr/>
      <dgm:t>
        <a:bodyPr/>
        <a:lstStyle/>
        <a:p>
          <a:endParaRPr lang="en-IN"/>
        </a:p>
      </dgm:t>
    </dgm:pt>
    <dgm:pt modelId="{9A81B941-CB7D-42D2-856C-52323D1D6252}" type="sibTrans" cxnId="{36C3943F-A673-48FA-9255-EF33F0FAB21B}">
      <dgm:prSet/>
      <dgm:spPr/>
      <dgm:t>
        <a:bodyPr/>
        <a:lstStyle/>
        <a:p>
          <a:endParaRPr lang="en-IN"/>
        </a:p>
      </dgm:t>
    </dgm:pt>
    <dgm:pt modelId="{07137098-E5B2-4265-BCDF-2DD9EE8D7E65}">
      <dgm:prSet/>
      <dgm:spPr/>
      <dgm:t>
        <a:bodyPr/>
        <a:lstStyle/>
        <a:p>
          <a:r>
            <a:rPr lang="en-IN"/>
            <a:t>Dr. Tanutrushna Panigrahi, Assistant Professor, Humanities, IIIT-</a:t>
          </a:r>
          <a:r>
            <a:rPr lang="en-US"/>
            <a:t>Bhubaneswar</a:t>
          </a:r>
          <a:r>
            <a:rPr lang="en-IN"/>
            <a:t> , India </a:t>
          </a:r>
        </a:p>
      </dgm:t>
    </dgm:pt>
    <dgm:pt modelId="{9A7980A6-E6C6-4BEF-B838-02ABA6B18D46}" type="parTrans" cxnId="{1ED1DC28-8D33-4C69-90AC-8EEAB45A354F}">
      <dgm:prSet/>
      <dgm:spPr/>
      <dgm:t>
        <a:bodyPr/>
        <a:lstStyle/>
        <a:p>
          <a:endParaRPr lang="en-IN"/>
        </a:p>
      </dgm:t>
    </dgm:pt>
    <dgm:pt modelId="{1F2E7D5A-97D7-454D-9141-20BC7315F702}" type="sibTrans" cxnId="{1ED1DC28-8D33-4C69-90AC-8EEAB45A354F}">
      <dgm:prSet/>
      <dgm:spPr/>
      <dgm:t>
        <a:bodyPr/>
        <a:lstStyle/>
        <a:p>
          <a:endParaRPr lang="en-IN"/>
        </a:p>
      </dgm:t>
    </dgm:pt>
    <dgm:pt modelId="{C06BE62C-12DA-473A-9019-1BA0E9225451}">
      <dgm:prSet/>
      <dgm:spPr/>
      <dgm:t>
        <a:bodyPr/>
        <a:lstStyle/>
        <a:p>
          <a:r>
            <a:rPr lang="en-IN" dirty="0" err="1"/>
            <a:t>Dr.</a:t>
          </a:r>
          <a:r>
            <a:rPr lang="en-IN" dirty="0"/>
            <a:t> Alok Ranjan Nayak, Assistant Professor, Basic Sciences, IIIT-</a:t>
          </a:r>
          <a:r>
            <a:rPr lang="en-US" dirty="0"/>
            <a:t>Bhubaneswar</a:t>
          </a:r>
          <a:r>
            <a:rPr lang="en-IN" dirty="0"/>
            <a:t> , India</a:t>
          </a:r>
        </a:p>
      </dgm:t>
    </dgm:pt>
    <dgm:pt modelId="{556D8605-2CF7-437C-8C1D-3E619DA751C2}" type="parTrans" cxnId="{799D0CFE-F695-479E-980C-2ACFB03FF767}">
      <dgm:prSet/>
      <dgm:spPr/>
      <dgm:t>
        <a:bodyPr/>
        <a:lstStyle/>
        <a:p>
          <a:endParaRPr lang="en-IN"/>
        </a:p>
      </dgm:t>
    </dgm:pt>
    <dgm:pt modelId="{11A7FE81-00F8-490C-97C0-464FA392C605}" type="sibTrans" cxnId="{799D0CFE-F695-479E-980C-2ACFB03FF767}">
      <dgm:prSet/>
      <dgm:spPr/>
      <dgm:t>
        <a:bodyPr/>
        <a:lstStyle/>
        <a:p>
          <a:endParaRPr lang="en-IN"/>
        </a:p>
      </dgm:t>
    </dgm:pt>
    <dgm:pt modelId="{01E233A5-B5C1-47CD-9E85-FCB203909A00}">
      <dgm:prSet/>
      <dgm:spPr/>
      <dgm:t>
        <a:bodyPr/>
        <a:lstStyle/>
        <a:p>
          <a:r>
            <a:rPr lang="en-IN"/>
            <a:t>Dr. Suvendu Rup, Assistant Professor, Computer Science and Engineering, IIIT-</a:t>
          </a:r>
          <a:r>
            <a:rPr lang="en-US"/>
            <a:t>Bhubaneswar</a:t>
          </a:r>
          <a:r>
            <a:rPr lang="en-IN"/>
            <a:t> , India </a:t>
          </a:r>
        </a:p>
      </dgm:t>
    </dgm:pt>
    <dgm:pt modelId="{96B318E3-B2CB-4987-A7F3-93067FE66D11}" type="parTrans" cxnId="{BA8DC1ED-6891-4957-B4FE-F58AAC92F37D}">
      <dgm:prSet/>
      <dgm:spPr/>
      <dgm:t>
        <a:bodyPr/>
        <a:lstStyle/>
        <a:p>
          <a:endParaRPr lang="en-IN"/>
        </a:p>
      </dgm:t>
    </dgm:pt>
    <dgm:pt modelId="{235DA452-59F1-4892-A8FA-7BE2679A2EF7}" type="sibTrans" cxnId="{BA8DC1ED-6891-4957-B4FE-F58AAC92F37D}">
      <dgm:prSet/>
      <dgm:spPr/>
      <dgm:t>
        <a:bodyPr/>
        <a:lstStyle/>
        <a:p>
          <a:endParaRPr lang="en-IN"/>
        </a:p>
      </dgm:t>
    </dgm:pt>
    <dgm:pt modelId="{BBF6D1EE-A9C4-4888-8FB1-E44EE63D2B8E}">
      <dgm:prSet/>
      <dgm:spPr/>
      <dgm:t>
        <a:bodyPr/>
        <a:lstStyle/>
        <a:p>
          <a:r>
            <a:rPr lang="en-IN"/>
            <a:t>Dr. Srinivasarao Chintagunta, Assistant Professor, Electronics and Telecom Engineering, IIIT-</a:t>
          </a:r>
          <a:r>
            <a:rPr lang="en-US"/>
            <a:t>Bhubaneswar</a:t>
          </a:r>
          <a:r>
            <a:rPr lang="en-IN"/>
            <a:t> , India </a:t>
          </a:r>
        </a:p>
      </dgm:t>
    </dgm:pt>
    <dgm:pt modelId="{338533A5-9F4C-4539-969D-D3AE261595CE}" type="parTrans" cxnId="{5DD13F17-B2C3-43F6-9137-C261B8FDD2F9}">
      <dgm:prSet/>
      <dgm:spPr/>
      <dgm:t>
        <a:bodyPr/>
        <a:lstStyle/>
        <a:p>
          <a:endParaRPr lang="en-IN"/>
        </a:p>
      </dgm:t>
    </dgm:pt>
    <dgm:pt modelId="{057FE0EE-0C08-40BF-94A2-6300C5DBADD9}" type="sibTrans" cxnId="{5DD13F17-B2C3-43F6-9137-C261B8FDD2F9}">
      <dgm:prSet/>
      <dgm:spPr/>
      <dgm:t>
        <a:bodyPr/>
        <a:lstStyle/>
        <a:p>
          <a:endParaRPr lang="en-IN"/>
        </a:p>
      </dgm:t>
    </dgm:pt>
    <dgm:pt modelId="{397D817C-E4C8-4F1D-968B-B75C7DB5E4EC}">
      <dgm:prSet/>
      <dgm:spPr/>
      <dgm:t>
        <a:bodyPr/>
        <a:lstStyle/>
        <a:p>
          <a:r>
            <a:rPr lang="en-IN"/>
            <a:t>Dr. Umamani Subudhi, Assistant Professor, Electrical &amp; Electronics Engineering, IIIT-</a:t>
          </a:r>
          <a:r>
            <a:rPr lang="en-US"/>
            <a:t>Bhubaneswar</a:t>
          </a:r>
          <a:r>
            <a:rPr lang="en-IN"/>
            <a:t> , India </a:t>
          </a:r>
        </a:p>
      </dgm:t>
    </dgm:pt>
    <dgm:pt modelId="{4385F0DC-563D-4B03-AC7C-9BD917188445}" type="parTrans" cxnId="{50EF7528-EE54-43AF-A46E-77717184AEF9}">
      <dgm:prSet/>
      <dgm:spPr/>
      <dgm:t>
        <a:bodyPr/>
        <a:lstStyle/>
        <a:p>
          <a:endParaRPr lang="en-IN"/>
        </a:p>
      </dgm:t>
    </dgm:pt>
    <dgm:pt modelId="{5F99BF7E-3A48-4C0C-B517-07D1F117A5AD}" type="sibTrans" cxnId="{50EF7528-EE54-43AF-A46E-77717184AEF9}">
      <dgm:prSet/>
      <dgm:spPr/>
      <dgm:t>
        <a:bodyPr/>
        <a:lstStyle/>
        <a:p>
          <a:endParaRPr lang="en-IN"/>
        </a:p>
      </dgm:t>
    </dgm:pt>
    <dgm:pt modelId="{F2338D93-71C4-4AF3-A573-4BB543539A24}">
      <dgm:prSet/>
      <dgm:spPr/>
      <dgm:t>
        <a:bodyPr/>
        <a:lstStyle/>
        <a:p>
          <a:r>
            <a:rPr lang="en-US" dirty="0"/>
            <a:t>Dr. </a:t>
          </a:r>
          <a:r>
            <a:rPr lang="en-US" dirty="0" err="1"/>
            <a:t>Bamadev</a:t>
          </a:r>
          <a:r>
            <a:rPr lang="en-US" dirty="0"/>
            <a:t> Sahoo, Assistant Professor, Mechanical Engineering</a:t>
          </a:r>
          <a:r>
            <a:rPr lang="en-IN" dirty="0"/>
            <a:t>, IIIT-</a:t>
          </a:r>
          <a:r>
            <a:rPr lang="en-US" dirty="0"/>
            <a:t>Bhubaneswar</a:t>
          </a:r>
          <a:r>
            <a:rPr lang="en-IN" dirty="0"/>
            <a:t> , India</a:t>
          </a:r>
          <a:r>
            <a:rPr lang="en-US" dirty="0"/>
            <a:t> </a:t>
          </a:r>
          <a:endParaRPr lang="en-IN" dirty="0"/>
        </a:p>
      </dgm:t>
    </dgm:pt>
    <dgm:pt modelId="{645B5729-ACEE-4B1B-BA66-05687342E8FC}" type="parTrans" cxnId="{691493AA-0591-4AF9-BDD2-C1AB138F4C8E}">
      <dgm:prSet/>
      <dgm:spPr/>
      <dgm:t>
        <a:bodyPr/>
        <a:lstStyle/>
        <a:p>
          <a:endParaRPr lang="en-IN"/>
        </a:p>
      </dgm:t>
    </dgm:pt>
    <dgm:pt modelId="{5E93BAD0-41BE-46A5-A52E-874AC1869318}" type="sibTrans" cxnId="{691493AA-0591-4AF9-BDD2-C1AB138F4C8E}">
      <dgm:prSet/>
      <dgm:spPr/>
      <dgm:t>
        <a:bodyPr/>
        <a:lstStyle/>
        <a:p>
          <a:endParaRPr lang="en-IN"/>
        </a:p>
      </dgm:t>
    </dgm:pt>
    <dgm:pt modelId="{A24A6FA0-237B-43D2-8D79-CA8F1881A586}" type="pres">
      <dgm:prSet presAssocID="{43094E50-C73A-4B0B-90E7-170FF811D367}" presName="Name0" presStyleCnt="0">
        <dgm:presLayoutVars>
          <dgm:dir/>
          <dgm:animLvl val="lvl"/>
          <dgm:resizeHandles val="exact"/>
        </dgm:presLayoutVars>
      </dgm:prSet>
      <dgm:spPr/>
    </dgm:pt>
    <dgm:pt modelId="{7F754974-3C12-40D4-905F-4C21321569B9}" type="pres">
      <dgm:prSet presAssocID="{9EF77566-7421-4551-B797-27F1186A9D6F}" presName="composite" presStyleCnt="0"/>
      <dgm:spPr/>
    </dgm:pt>
    <dgm:pt modelId="{576EBA57-55DB-4E55-9329-43D6BC9C780D}" type="pres">
      <dgm:prSet presAssocID="{9EF77566-7421-4551-B797-27F1186A9D6F}" presName="parTx" presStyleLbl="alignNode1" presStyleIdx="0" presStyleCnt="5">
        <dgm:presLayoutVars>
          <dgm:chMax val="0"/>
          <dgm:chPref val="0"/>
          <dgm:bulletEnabled val="1"/>
        </dgm:presLayoutVars>
      </dgm:prSet>
      <dgm:spPr/>
    </dgm:pt>
    <dgm:pt modelId="{1A3AB14F-0E0B-4B18-A5CD-236DBA57FCB3}" type="pres">
      <dgm:prSet presAssocID="{9EF77566-7421-4551-B797-27F1186A9D6F}" presName="desTx" presStyleLbl="alignAccFollowNode1" presStyleIdx="0" presStyleCnt="5">
        <dgm:presLayoutVars>
          <dgm:bulletEnabled val="1"/>
        </dgm:presLayoutVars>
      </dgm:prSet>
      <dgm:spPr/>
    </dgm:pt>
    <dgm:pt modelId="{DCB2446D-B536-4B9E-845C-A9FBF67B78DD}" type="pres">
      <dgm:prSet presAssocID="{57A1C30E-7FC5-4BD6-9E31-6E77D3172999}" presName="space" presStyleCnt="0"/>
      <dgm:spPr/>
    </dgm:pt>
    <dgm:pt modelId="{CF89BFD6-6188-4CCF-9467-C890C2EDBE5A}" type="pres">
      <dgm:prSet presAssocID="{371A57E9-9F80-47F6-B6B3-B68B8ECBDDF0}" presName="composite" presStyleCnt="0"/>
      <dgm:spPr/>
    </dgm:pt>
    <dgm:pt modelId="{150F9F82-D1BE-48BD-B325-FC1D0C08CA39}" type="pres">
      <dgm:prSet presAssocID="{371A57E9-9F80-47F6-B6B3-B68B8ECBDDF0}" presName="parTx" presStyleLbl="alignNode1" presStyleIdx="1" presStyleCnt="5">
        <dgm:presLayoutVars>
          <dgm:chMax val="0"/>
          <dgm:chPref val="0"/>
          <dgm:bulletEnabled val="1"/>
        </dgm:presLayoutVars>
      </dgm:prSet>
      <dgm:spPr/>
    </dgm:pt>
    <dgm:pt modelId="{F3844ACB-D247-4514-9CDB-3724FADEBA28}" type="pres">
      <dgm:prSet presAssocID="{371A57E9-9F80-47F6-B6B3-B68B8ECBDDF0}" presName="desTx" presStyleLbl="alignAccFollowNode1" presStyleIdx="1" presStyleCnt="5">
        <dgm:presLayoutVars>
          <dgm:bulletEnabled val="1"/>
        </dgm:presLayoutVars>
      </dgm:prSet>
      <dgm:spPr/>
    </dgm:pt>
    <dgm:pt modelId="{97B4378C-2DE5-439E-8002-D47B72E50BD3}" type="pres">
      <dgm:prSet presAssocID="{C300921A-A597-4F55-A2F4-7C27BA6A2EA8}" presName="space" presStyleCnt="0"/>
      <dgm:spPr/>
    </dgm:pt>
    <dgm:pt modelId="{F1C8AAA6-2F52-404E-B213-B1E76DDC2F26}" type="pres">
      <dgm:prSet presAssocID="{E1781BA2-9C88-4B1E-93E5-9D31B2AE1B4B}" presName="composite" presStyleCnt="0"/>
      <dgm:spPr/>
    </dgm:pt>
    <dgm:pt modelId="{D600A72F-18B7-4531-A0C6-34EB17838B55}" type="pres">
      <dgm:prSet presAssocID="{E1781BA2-9C88-4B1E-93E5-9D31B2AE1B4B}" presName="parTx" presStyleLbl="alignNode1" presStyleIdx="2" presStyleCnt="5">
        <dgm:presLayoutVars>
          <dgm:chMax val="0"/>
          <dgm:chPref val="0"/>
          <dgm:bulletEnabled val="1"/>
        </dgm:presLayoutVars>
      </dgm:prSet>
      <dgm:spPr/>
    </dgm:pt>
    <dgm:pt modelId="{005717F4-2F51-42E4-94E7-BB419FB60F37}" type="pres">
      <dgm:prSet presAssocID="{E1781BA2-9C88-4B1E-93E5-9D31B2AE1B4B}" presName="desTx" presStyleLbl="alignAccFollowNode1" presStyleIdx="2" presStyleCnt="5">
        <dgm:presLayoutVars>
          <dgm:bulletEnabled val="1"/>
        </dgm:presLayoutVars>
      </dgm:prSet>
      <dgm:spPr/>
    </dgm:pt>
    <dgm:pt modelId="{D170FD75-36F8-4041-B0D5-640540897BFA}" type="pres">
      <dgm:prSet presAssocID="{CBCDB63B-8486-40B4-8DB6-ED808FE6B20B}" presName="space" presStyleCnt="0"/>
      <dgm:spPr/>
    </dgm:pt>
    <dgm:pt modelId="{C5BF003D-2D05-40AE-AAED-2648E9D21FAD}" type="pres">
      <dgm:prSet presAssocID="{87F17285-065F-411B-93FA-F7539E39C14D}" presName="composite" presStyleCnt="0"/>
      <dgm:spPr/>
    </dgm:pt>
    <dgm:pt modelId="{F720D5C2-054C-4C6D-BE22-A11E32B0DE02}" type="pres">
      <dgm:prSet presAssocID="{87F17285-065F-411B-93FA-F7539E39C14D}" presName="parTx" presStyleLbl="alignNode1" presStyleIdx="3" presStyleCnt="5">
        <dgm:presLayoutVars>
          <dgm:chMax val="0"/>
          <dgm:chPref val="0"/>
          <dgm:bulletEnabled val="1"/>
        </dgm:presLayoutVars>
      </dgm:prSet>
      <dgm:spPr/>
    </dgm:pt>
    <dgm:pt modelId="{933717AB-80E6-4D60-8A52-4678AF1C8110}" type="pres">
      <dgm:prSet presAssocID="{87F17285-065F-411B-93FA-F7539E39C14D}" presName="desTx" presStyleLbl="alignAccFollowNode1" presStyleIdx="3" presStyleCnt="5">
        <dgm:presLayoutVars>
          <dgm:bulletEnabled val="1"/>
        </dgm:presLayoutVars>
      </dgm:prSet>
      <dgm:spPr/>
    </dgm:pt>
    <dgm:pt modelId="{FC05B6F8-1975-4234-9354-BF0C25C5B61C}" type="pres">
      <dgm:prSet presAssocID="{F8EB3449-DA60-43A7-BBFA-46C8E6AD8098}" presName="space" presStyleCnt="0"/>
      <dgm:spPr/>
    </dgm:pt>
    <dgm:pt modelId="{D1CCC85A-C2C8-4546-B7C4-177B87B6F66A}" type="pres">
      <dgm:prSet presAssocID="{CADFBB36-8C79-4843-A049-848A27B75D92}" presName="composite" presStyleCnt="0"/>
      <dgm:spPr/>
    </dgm:pt>
    <dgm:pt modelId="{18E6F94D-D984-438D-B27C-AFFCB9BF6286}" type="pres">
      <dgm:prSet presAssocID="{CADFBB36-8C79-4843-A049-848A27B75D92}" presName="parTx" presStyleLbl="alignNode1" presStyleIdx="4" presStyleCnt="5" custLinFactNeighborX="261" custLinFactNeighborY="-36">
        <dgm:presLayoutVars>
          <dgm:chMax val="0"/>
          <dgm:chPref val="0"/>
          <dgm:bulletEnabled val="1"/>
        </dgm:presLayoutVars>
      </dgm:prSet>
      <dgm:spPr/>
    </dgm:pt>
    <dgm:pt modelId="{16E75672-0118-4A46-A70D-04263DD52D71}" type="pres">
      <dgm:prSet presAssocID="{CADFBB36-8C79-4843-A049-848A27B75D92}" presName="desTx" presStyleLbl="alignAccFollowNode1" presStyleIdx="4" presStyleCnt="5">
        <dgm:presLayoutVars>
          <dgm:bulletEnabled val="1"/>
        </dgm:presLayoutVars>
      </dgm:prSet>
      <dgm:spPr/>
    </dgm:pt>
  </dgm:ptLst>
  <dgm:cxnLst>
    <dgm:cxn modelId="{B94D4302-9551-45F6-89E4-E1C94E2EE709}" type="presOf" srcId="{F7302502-5C4E-4193-85A5-DB25890F1BE1}" destId="{F3844ACB-D247-4514-9CDB-3724FADEBA28}" srcOrd="0" destOrd="0" presId="urn:microsoft.com/office/officeart/2005/8/layout/hList1"/>
    <dgm:cxn modelId="{F4671504-7D0B-4328-A126-3E84FD8D42FC}" type="presOf" srcId="{9EF77566-7421-4551-B797-27F1186A9D6F}" destId="{576EBA57-55DB-4E55-9329-43D6BC9C780D}" srcOrd="0" destOrd="0" presId="urn:microsoft.com/office/officeart/2005/8/layout/hList1"/>
    <dgm:cxn modelId="{C109D506-015B-4972-9C75-D9D53FBFBF8B}" type="presOf" srcId="{46652127-C614-4CA8-9D8E-05A0712BEB4C}" destId="{005717F4-2F51-42E4-94E7-BB419FB60F37}" srcOrd="0" destOrd="1" presId="urn:microsoft.com/office/officeart/2005/8/layout/hList1"/>
    <dgm:cxn modelId="{FF040707-11A4-491F-A190-B932586709C9}" srcId="{E1781BA2-9C88-4B1E-93E5-9D31B2AE1B4B}" destId="{B7A1AD5C-0ADE-44BD-9262-F4666E342F50}" srcOrd="0" destOrd="0" parTransId="{1299045D-AB04-453A-A843-B54AFB305461}" sibTransId="{7186423B-28EC-48FD-94BB-48ED0442918A}"/>
    <dgm:cxn modelId="{FBAD5107-87C0-4BA2-BAD3-50F264720D8E}" type="presOf" srcId="{AE6E7775-EC63-4B39-9A90-0209EBE46D55}" destId="{933717AB-80E6-4D60-8A52-4678AF1C8110}" srcOrd="0" destOrd="3" presId="urn:microsoft.com/office/officeart/2005/8/layout/hList1"/>
    <dgm:cxn modelId="{E1E6C20A-AB7D-4CB7-82CD-AD2C3BCD1D58}" srcId="{371A57E9-9F80-47F6-B6B3-B68B8ECBDDF0}" destId="{F7302502-5C4E-4193-85A5-DB25890F1BE1}" srcOrd="0" destOrd="0" parTransId="{5537833B-6AEF-43F8-A45E-0DD6404DA5A6}" sibTransId="{215DAAD4-972B-464C-8384-11D9E55AB84F}"/>
    <dgm:cxn modelId="{33951211-F2D7-4D71-821C-52D893F7887E}" type="presOf" srcId="{BBF6D1EE-A9C4-4888-8FB1-E44EE63D2B8E}" destId="{16E75672-0118-4A46-A70D-04263DD52D71}" srcOrd="0" destOrd="3" presId="urn:microsoft.com/office/officeart/2005/8/layout/hList1"/>
    <dgm:cxn modelId="{5DD13F17-B2C3-43F6-9137-C261B8FDD2F9}" srcId="{CADFBB36-8C79-4843-A049-848A27B75D92}" destId="{BBF6D1EE-A9C4-4888-8FB1-E44EE63D2B8E}" srcOrd="3" destOrd="0" parTransId="{338533A5-9F4C-4539-969D-D3AE261595CE}" sibTransId="{057FE0EE-0C08-40BF-94A2-6300C5DBADD9}"/>
    <dgm:cxn modelId="{A8D0C11C-82E7-4A90-883B-B0158B5D79F3}" type="presOf" srcId="{C06BE62C-12DA-473A-9019-1BA0E9225451}" destId="{16E75672-0118-4A46-A70D-04263DD52D71}" srcOrd="0" destOrd="1" presId="urn:microsoft.com/office/officeart/2005/8/layout/hList1"/>
    <dgm:cxn modelId="{50EF7528-EE54-43AF-A46E-77717184AEF9}" srcId="{CADFBB36-8C79-4843-A049-848A27B75D92}" destId="{397D817C-E4C8-4F1D-968B-B75C7DB5E4EC}" srcOrd="4" destOrd="0" parTransId="{4385F0DC-563D-4B03-AC7C-9BD917188445}" sibTransId="{5F99BF7E-3A48-4C0C-B517-07D1F117A5AD}"/>
    <dgm:cxn modelId="{1ED1DC28-8D33-4C69-90AC-8EEAB45A354F}" srcId="{CADFBB36-8C79-4843-A049-848A27B75D92}" destId="{07137098-E5B2-4265-BCDF-2DD9EE8D7E65}" srcOrd="0" destOrd="0" parTransId="{9A7980A6-E6C6-4BEF-B838-02ABA6B18D46}" sibTransId="{1F2E7D5A-97D7-454D-9141-20BC7315F702}"/>
    <dgm:cxn modelId="{0E393229-57F9-48E1-8112-CA95B65ACA2F}" type="presOf" srcId="{2B4FFD8D-2A4F-404E-952E-EE523CDB6991}" destId="{933717AB-80E6-4D60-8A52-4678AF1C8110}" srcOrd="0" destOrd="2" presId="urn:microsoft.com/office/officeart/2005/8/layout/hList1"/>
    <dgm:cxn modelId="{A9EE2A3C-EC01-42F2-9107-6A5052BE56B1}" type="presOf" srcId="{87F17285-065F-411B-93FA-F7539E39C14D}" destId="{F720D5C2-054C-4C6D-BE22-A11E32B0DE02}" srcOrd="0" destOrd="0" presId="urn:microsoft.com/office/officeart/2005/8/layout/hList1"/>
    <dgm:cxn modelId="{36C3943F-A673-48FA-9255-EF33F0FAB21B}" srcId="{43094E50-C73A-4B0B-90E7-170FF811D367}" destId="{CADFBB36-8C79-4843-A049-848A27B75D92}" srcOrd="4" destOrd="0" parTransId="{FBB7A51B-BDE5-4774-AADB-8F6FBC4430EE}" sibTransId="{9A81B941-CB7D-42D2-856C-52323D1D6252}"/>
    <dgm:cxn modelId="{E1646B63-F97B-454F-A282-28ED042D819A}" type="presOf" srcId="{0AE67922-93AD-4469-99A0-2CDEAC0BC24F}" destId="{1A3AB14F-0E0B-4B18-A5CD-236DBA57FCB3}" srcOrd="0" destOrd="0" presId="urn:microsoft.com/office/officeart/2005/8/layout/hList1"/>
    <dgm:cxn modelId="{D601CF46-1F84-493F-B36A-95CB404B45C0}" type="presOf" srcId="{43094E50-C73A-4B0B-90E7-170FF811D367}" destId="{A24A6FA0-237B-43D2-8D79-CA8F1881A586}" srcOrd="0" destOrd="0" presId="urn:microsoft.com/office/officeart/2005/8/layout/hList1"/>
    <dgm:cxn modelId="{CAD21969-E244-4826-B4A8-37E27050A44E}" srcId="{87F17285-065F-411B-93FA-F7539E39C14D}" destId="{AE6E7775-EC63-4B39-9A90-0209EBE46D55}" srcOrd="3" destOrd="0" parTransId="{B6FB419E-BB18-4D84-8ED2-3EC623758F71}" sibTransId="{C59BC6E7-C6AB-48FF-8648-69F800E06CF1}"/>
    <dgm:cxn modelId="{05807771-16F1-44C8-BDFC-B756D254E20C}" type="presOf" srcId="{01E233A5-B5C1-47CD-9E85-FCB203909A00}" destId="{16E75672-0118-4A46-A70D-04263DD52D71}" srcOrd="0" destOrd="2" presId="urn:microsoft.com/office/officeart/2005/8/layout/hList1"/>
    <dgm:cxn modelId="{A75A1C72-D592-494F-B29F-2316FD82E7A2}" srcId="{43094E50-C73A-4B0B-90E7-170FF811D367}" destId="{9EF77566-7421-4551-B797-27F1186A9D6F}" srcOrd="0" destOrd="0" parTransId="{29B0B6A5-CFF3-4D41-9C4E-5CA16AFB1A86}" sibTransId="{57A1C30E-7FC5-4BD6-9E31-6E77D3172999}"/>
    <dgm:cxn modelId="{D9F46772-EDF6-4601-B52F-F1E627B0C92D}" type="presOf" srcId="{397D817C-E4C8-4F1D-968B-B75C7DB5E4EC}" destId="{16E75672-0118-4A46-A70D-04263DD52D71}" srcOrd="0" destOrd="4" presId="urn:microsoft.com/office/officeart/2005/8/layout/hList1"/>
    <dgm:cxn modelId="{E7B43553-6EAF-4C66-B2C7-05A84202C658}" srcId="{43094E50-C73A-4B0B-90E7-170FF811D367}" destId="{87F17285-065F-411B-93FA-F7539E39C14D}" srcOrd="3" destOrd="0" parTransId="{727FD49B-3104-488F-85B5-178EE80C0F6C}" sibTransId="{F8EB3449-DA60-43A7-BBFA-46C8E6AD8098}"/>
    <dgm:cxn modelId="{E65A4A5A-CE0A-410D-B5F5-08074730819D}" type="presOf" srcId="{371A57E9-9F80-47F6-B6B3-B68B8ECBDDF0}" destId="{150F9F82-D1BE-48BD-B325-FC1D0C08CA39}" srcOrd="0" destOrd="0" presId="urn:microsoft.com/office/officeart/2005/8/layout/hList1"/>
    <dgm:cxn modelId="{F0FA9F7D-1C87-423E-90A3-2B1C015EE627}" type="presOf" srcId="{B7A1AD5C-0ADE-44BD-9262-F4666E342F50}" destId="{005717F4-2F51-42E4-94E7-BB419FB60F37}" srcOrd="0" destOrd="0" presId="urn:microsoft.com/office/officeart/2005/8/layout/hList1"/>
    <dgm:cxn modelId="{9AABB67E-24C8-452C-9DA6-E19DFA1C991E}" srcId="{43094E50-C73A-4B0B-90E7-170FF811D367}" destId="{E1781BA2-9C88-4B1E-93E5-9D31B2AE1B4B}" srcOrd="2" destOrd="0" parTransId="{BF5316E6-598A-4962-8EDF-47A5F05587B4}" sibTransId="{CBCDB63B-8486-40B4-8DB6-ED808FE6B20B}"/>
    <dgm:cxn modelId="{8943DB87-A666-4EF4-860D-7BBCEF30E37B}" type="presOf" srcId="{07137098-E5B2-4265-BCDF-2DD9EE8D7E65}" destId="{16E75672-0118-4A46-A70D-04263DD52D71}" srcOrd="0" destOrd="0" presId="urn:microsoft.com/office/officeart/2005/8/layout/hList1"/>
    <dgm:cxn modelId="{8D3B118E-0D4A-4E5F-A492-CD97667A803B}" srcId="{87F17285-065F-411B-93FA-F7539E39C14D}" destId="{C0BF7D0C-DD61-4302-80D4-0EA3D5B36D00}" srcOrd="0" destOrd="0" parTransId="{76C11E56-D487-4CC4-AD63-D84CC779AC99}" sibTransId="{1DA6AC73-8C3E-49A6-B4F7-C46540DE4ED0}"/>
    <dgm:cxn modelId="{ADFA3397-A800-43B8-A45E-002D1E46842B}" srcId="{87F17285-065F-411B-93FA-F7539E39C14D}" destId="{4FEB1F89-034D-47AC-AA6F-1166DFEBD980}" srcOrd="1" destOrd="0" parTransId="{2E3A674A-37CB-447C-A33C-3FA075411C3C}" sibTransId="{210BE09A-1F2B-42A3-8FB4-4F2397437038}"/>
    <dgm:cxn modelId="{1A1CC69D-191F-4757-A1A9-871DF0623732}" type="presOf" srcId="{E1781BA2-9C88-4B1E-93E5-9D31B2AE1B4B}" destId="{D600A72F-18B7-4531-A0C6-34EB17838B55}" srcOrd="0" destOrd="0" presId="urn:microsoft.com/office/officeart/2005/8/layout/hList1"/>
    <dgm:cxn modelId="{34AEE5A9-7408-45AA-A7AF-61667FA9A442}" type="presOf" srcId="{C0BF7D0C-DD61-4302-80D4-0EA3D5B36D00}" destId="{933717AB-80E6-4D60-8A52-4678AF1C8110}" srcOrd="0" destOrd="0" presId="urn:microsoft.com/office/officeart/2005/8/layout/hList1"/>
    <dgm:cxn modelId="{691493AA-0591-4AF9-BDD2-C1AB138F4C8E}" srcId="{CADFBB36-8C79-4843-A049-848A27B75D92}" destId="{F2338D93-71C4-4AF3-A573-4BB543539A24}" srcOrd="5" destOrd="0" parTransId="{645B5729-ACEE-4B1B-BA66-05687342E8FC}" sibTransId="{5E93BAD0-41BE-46A5-A52E-874AC1869318}"/>
    <dgm:cxn modelId="{D7A7ADB0-0169-44A1-B337-17F9967C930B}" srcId="{E1781BA2-9C88-4B1E-93E5-9D31B2AE1B4B}" destId="{46652127-C614-4CA8-9D8E-05A0712BEB4C}" srcOrd="1" destOrd="0" parTransId="{BDC2A250-5977-4600-879F-229C58B845EB}" sibTransId="{6D6BB3B6-433C-4F45-8308-277619E8E1E8}"/>
    <dgm:cxn modelId="{6A37BDCF-67BF-4AFD-8E69-E1F22D9148DC}" type="presOf" srcId="{CADFBB36-8C79-4843-A049-848A27B75D92}" destId="{18E6F94D-D984-438D-B27C-AFFCB9BF6286}" srcOrd="0" destOrd="0" presId="urn:microsoft.com/office/officeart/2005/8/layout/hList1"/>
    <dgm:cxn modelId="{1D56C4D0-784E-4D9E-AB98-081CA75DCBA6}" srcId="{43094E50-C73A-4B0B-90E7-170FF811D367}" destId="{371A57E9-9F80-47F6-B6B3-B68B8ECBDDF0}" srcOrd="1" destOrd="0" parTransId="{2A1CC167-294A-4F9B-84C2-B3F62B786747}" sibTransId="{C300921A-A597-4F55-A2F4-7C27BA6A2EA8}"/>
    <dgm:cxn modelId="{74CF2AED-8227-4E0B-813A-846DC8F70D2B}" type="presOf" srcId="{F2338D93-71C4-4AF3-A573-4BB543539A24}" destId="{16E75672-0118-4A46-A70D-04263DD52D71}" srcOrd="0" destOrd="5" presId="urn:microsoft.com/office/officeart/2005/8/layout/hList1"/>
    <dgm:cxn modelId="{4BDD7DED-2BC7-4D7D-99BB-6464A38D9E7C}" type="presOf" srcId="{4FEB1F89-034D-47AC-AA6F-1166DFEBD980}" destId="{933717AB-80E6-4D60-8A52-4678AF1C8110}" srcOrd="0" destOrd="1" presId="urn:microsoft.com/office/officeart/2005/8/layout/hList1"/>
    <dgm:cxn modelId="{BA8DC1ED-6891-4957-B4FE-F58AAC92F37D}" srcId="{CADFBB36-8C79-4843-A049-848A27B75D92}" destId="{01E233A5-B5C1-47CD-9E85-FCB203909A00}" srcOrd="2" destOrd="0" parTransId="{96B318E3-B2CB-4987-A7F3-93067FE66D11}" sibTransId="{235DA452-59F1-4892-A8FA-7BE2679A2EF7}"/>
    <dgm:cxn modelId="{1EA2ACF1-29CB-4AE2-B3BA-D946A079CEBB}" srcId="{87F17285-065F-411B-93FA-F7539E39C14D}" destId="{2B4FFD8D-2A4F-404E-952E-EE523CDB6991}" srcOrd="2" destOrd="0" parTransId="{F0F43D0A-D076-47F1-A8E3-13D1475857AE}" sibTransId="{D87AE206-9B5A-4524-B0CA-651AC35537F1}"/>
    <dgm:cxn modelId="{D2DC73FD-50E5-41F8-9C89-B614D4CDC72C}" srcId="{9EF77566-7421-4551-B797-27F1186A9D6F}" destId="{0AE67922-93AD-4469-99A0-2CDEAC0BC24F}" srcOrd="0" destOrd="0" parTransId="{5BA6467E-B9B5-4F89-9C4C-6EBCA4927DA3}" sibTransId="{FB0E224D-3D8D-4D5F-9862-63E96EEADFF5}"/>
    <dgm:cxn modelId="{799D0CFE-F695-479E-980C-2ACFB03FF767}" srcId="{CADFBB36-8C79-4843-A049-848A27B75D92}" destId="{C06BE62C-12DA-473A-9019-1BA0E9225451}" srcOrd="1" destOrd="0" parTransId="{556D8605-2CF7-437C-8C1D-3E619DA751C2}" sibTransId="{11A7FE81-00F8-490C-97C0-464FA392C605}"/>
    <dgm:cxn modelId="{7E6A3169-1676-4CB5-B905-DEF54A7AB3F8}" type="presParOf" srcId="{A24A6FA0-237B-43D2-8D79-CA8F1881A586}" destId="{7F754974-3C12-40D4-905F-4C21321569B9}" srcOrd="0" destOrd="0" presId="urn:microsoft.com/office/officeart/2005/8/layout/hList1"/>
    <dgm:cxn modelId="{8857CA30-D342-4388-B638-98EF12AFFDB2}" type="presParOf" srcId="{7F754974-3C12-40D4-905F-4C21321569B9}" destId="{576EBA57-55DB-4E55-9329-43D6BC9C780D}" srcOrd="0" destOrd="0" presId="urn:microsoft.com/office/officeart/2005/8/layout/hList1"/>
    <dgm:cxn modelId="{4278E108-39FD-404A-AE04-CFA0CC70DE56}" type="presParOf" srcId="{7F754974-3C12-40D4-905F-4C21321569B9}" destId="{1A3AB14F-0E0B-4B18-A5CD-236DBA57FCB3}" srcOrd="1" destOrd="0" presId="urn:microsoft.com/office/officeart/2005/8/layout/hList1"/>
    <dgm:cxn modelId="{F68FF7C5-CCA7-4C3E-B04F-409A620018B8}" type="presParOf" srcId="{A24A6FA0-237B-43D2-8D79-CA8F1881A586}" destId="{DCB2446D-B536-4B9E-845C-A9FBF67B78DD}" srcOrd="1" destOrd="0" presId="urn:microsoft.com/office/officeart/2005/8/layout/hList1"/>
    <dgm:cxn modelId="{615EE3DA-B70E-4E69-8592-02A9FFBF39AF}" type="presParOf" srcId="{A24A6FA0-237B-43D2-8D79-CA8F1881A586}" destId="{CF89BFD6-6188-4CCF-9467-C890C2EDBE5A}" srcOrd="2" destOrd="0" presId="urn:microsoft.com/office/officeart/2005/8/layout/hList1"/>
    <dgm:cxn modelId="{0F9E20A2-3DE1-462A-ADF2-1ACD423D9C83}" type="presParOf" srcId="{CF89BFD6-6188-4CCF-9467-C890C2EDBE5A}" destId="{150F9F82-D1BE-48BD-B325-FC1D0C08CA39}" srcOrd="0" destOrd="0" presId="urn:microsoft.com/office/officeart/2005/8/layout/hList1"/>
    <dgm:cxn modelId="{9995A2B9-CB68-469F-B4D5-2926B79BED1B}" type="presParOf" srcId="{CF89BFD6-6188-4CCF-9467-C890C2EDBE5A}" destId="{F3844ACB-D247-4514-9CDB-3724FADEBA28}" srcOrd="1" destOrd="0" presId="urn:microsoft.com/office/officeart/2005/8/layout/hList1"/>
    <dgm:cxn modelId="{9235E3E6-CBBD-4487-ACA9-3FAD811C7973}" type="presParOf" srcId="{A24A6FA0-237B-43D2-8D79-CA8F1881A586}" destId="{97B4378C-2DE5-439E-8002-D47B72E50BD3}" srcOrd="3" destOrd="0" presId="urn:microsoft.com/office/officeart/2005/8/layout/hList1"/>
    <dgm:cxn modelId="{5B695136-1FBD-4DAF-9D12-EE01FFDC8222}" type="presParOf" srcId="{A24A6FA0-237B-43D2-8D79-CA8F1881A586}" destId="{F1C8AAA6-2F52-404E-B213-B1E76DDC2F26}" srcOrd="4" destOrd="0" presId="urn:microsoft.com/office/officeart/2005/8/layout/hList1"/>
    <dgm:cxn modelId="{D67682FE-9380-4D7B-BE5E-6811D71B1DC9}" type="presParOf" srcId="{F1C8AAA6-2F52-404E-B213-B1E76DDC2F26}" destId="{D600A72F-18B7-4531-A0C6-34EB17838B55}" srcOrd="0" destOrd="0" presId="urn:microsoft.com/office/officeart/2005/8/layout/hList1"/>
    <dgm:cxn modelId="{1E0EA902-C714-476A-908C-6FF508CAAB37}" type="presParOf" srcId="{F1C8AAA6-2F52-404E-B213-B1E76DDC2F26}" destId="{005717F4-2F51-42E4-94E7-BB419FB60F37}" srcOrd="1" destOrd="0" presId="urn:microsoft.com/office/officeart/2005/8/layout/hList1"/>
    <dgm:cxn modelId="{FFD4A73F-7944-4281-8CEB-FE48E8131862}" type="presParOf" srcId="{A24A6FA0-237B-43D2-8D79-CA8F1881A586}" destId="{D170FD75-36F8-4041-B0D5-640540897BFA}" srcOrd="5" destOrd="0" presId="urn:microsoft.com/office/officeart/2005/8/layout/hList1"/>
    <dgm:cxn modelId="{A985EA7A-A08E-4CB7-8817-80E8E7C8DE51}" type="presParOf" srcId="{A24A6FA0-237B-43D2-8D79-CA8F1881A586}" destId="{C5BF003D-2D05-40AE-AAED-2648E9D21FAD}" srcOrd="6" destOrd="0" presId="urn:microsoft.com/office/officeart/2005/8/layout/hList1"/>
    <dgm:cxn modelId="{455A7A24-6E4C-4864-B48F-51F1E86A9E7D}" type="presParOf" srcId="{C5BF003D-2D05-40AE-AAED-2648E9D21FAD}" destId="{F720D5C2-054C-4C6D-BE22-A11E32B0DE02}" srcOrd="0" destOrd="0" presId="urn:microsoft.com/office/officeart/2005/8/layout/hList1"/>
    <dgm:cxn modelId="{9171472E-F387-4F58-A4D1-6CF36F4FFCA0}" type="presParOf" srcId="{C5BF003D-2D05-40AE-AAED-2648E9D21FAD}" destId="{933717AB-80E6-4D60-8A52-4678AF1C8110}" srcOrd="1" destOrd="0" presId="urn:microsoft.com/office/officeart/2005/8/layout/hList1"/>
    <dgm:cxn modelId="{CBA7E19E-D8EA-477B-AD72-3522B93697DC}" type="presParOf" srcId="{A24A6FA0-237B-43D2-8D79-CA8F1881A586}" destId="{FC05B6F8-1975-4234-9354-BF0C25C5B61C}" srcOrd="7" destOrd="0" presId="urn:microsoft.com/office/officeart/2005/8/layout/hList1"/>
    <dgm:cxn modelId="{167047F8-72C5-4F8F-AD97-FCE7F85BBBF2}" type="presParOf" srcId="{A24A6FA0-237B-43D2-8D79-CA8F1881A586}" destId="{D1CCC85A-C2C8-4546-B7C4-177B87B6F66A}" srcOrd="8" destOrd="0" presId="urn:microsoft.com/office/officeart/2005/8/layout/hList1"/>
    <dgm:cxn modelId="{AC1B1FAB-A1BA-4F57-A75A-0E2F299FE607}" type="presParOf" srcId="{D1CCC85A-C2C8-4546-B7C4-177B87B6F66A}" destId="{18E6F94D-D984-438D-B27C-AFFCB9BF6286}" srcOrd="0" destOrd="0" presId="urn:microsoft.com/office/officeart/2005/8/layout/hList1"/>
    <dgm:cxn modelId="{870F83E0-DBDB-4B48-9A5E-8601DAD38274}" type="presParOf" srcId="{D1CCC85A-C2C8-4546-B7C4-177B87B6F66A}" destId="{16E75672-0118-4A46-A70D-04263DD52D71}" srcOrd="1" destOrd="0" presId="urn:microsoft.com/office/officeart/2005/8/layout/hList1"/>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CD8280-CA0C-4AF4-9D45-27F76A011A0E}"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n-IN"/>
        </a:p>
      </dgm:t>
    </dgm:pt>
    <dgm:pt modelId="{6967C12C-BA58-4476-81E6-53823D50D6BF}">
      <dgm:prSet/>
      <dgm:spPr/>
      <dgm:t>
        <a:bodyPr/>
        <a:lstStyle/>
        <a:p>
          <a:endParaRPr lang="en-IN"/>
        </a:p>
      </dgm:t>
    </dgm:pt>
    <dgm:pt modelId="{19E4CCD4-CC70-4BE2-B896-3F7E5F5E521B}" type="sibTrans" cxnId="{78F3FB95-7E03-44E8-9925-E93694239767}">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63000" r="-63000"/>
          </a:stretch>
        </a:blipFill>
      </dgm:spPr>
      <dgm:t>
        <a:bodyPr/>
        <a:lstStyle/>
        <a:p>
          <a:endParaRPr lang="en-IN"/>
        </a:p>
      </dgm:t>
    </dgm:pt>
    <dgm:pt modelId="{54689A07-4DB1-41F2-9F8F-4E09B5712C69}" type="parTrans" cxnId="{78F3FB95-7E03-44E8-9925-E93694239767}">
      <dgm:prSet/>
      <dgm:spPr/>
      <dgm:t>
        <a:bodyPr/>
        <a:lstStyle/>
        <a:p>
          <a:endParaRPr lang="en-IN"/>
        </a:p>
      </dgm:t>
    </dgm:pt>
    <dgm:pt modelId="{A6A11F6E-EECA-49C5-A70C-00F9C0EF6BC1}">
      <dgm:prSet phldrT="[Text]"/>
      <dgm:spPr/>
      <dgm:t>
        <a:bodyPr/>
        <a:lstStyle/>
        <a:p>
          <a:endParaRPr lang="en-IN" dirty="0"/>
        </a:p>
      </dgm:t>
    </dgm:pt>
    <dgm:pt modelId="{EFE7A272-1F67-4948-B4F2-0B3D740089C2}" type="sibTrans" cxnId="{6643A2DD-9CCF-4718-AA97-6951E07BAE3B}">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dgm:spPr>
      <dgm:t>
        <a:bodyPr/>
        <a:lstStyle/>
        <a:p>
          <a:endParaRPr lang="en-IN"/>
        </a:p>
      </dgm:t>
    </dgm:pt>
    <dgm:pt modelId="{3F51A0EE-F95B-42B0-857F-69993BC9C402}" type="parTrans" cxnId="{6643A2DD-9CCF-4718-AA97-6951E07BAE3B}">
      <dgm:prSet/>
      <dgm:spPr/>
      <dgm:t>
        <a:bodyPr/>
        <a:lstStyle/>
        <a:p>
          <a:endParaRPr lang="en-IN"/>
        </a:p>
      </dgm:t>
    </dgm:pt>
    <dgm:pt modelId="{AB5E48CE-541D-45C5-99DC-DB22DD06873E}">
      <dgm:prSet phldrT="[Text]"/>
      <dgm:spPr/>
      <dgm:t>
        <a:bodyPr/>
        <a:lstStyle/>
        <a:p>
          <a:endParaRPr lang="en-IN" dirty="0"/>
        </a:p>
      </dgm:t>
    </dgm:pt>
    <dgm:pt modelId="{930894C6-637A-4C25-87A3-B1DD53260C03}" type="sibTrans" cxnId="{8A4584C5-B737-402B-89AE-5BCE18157D9C}">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t>
        <a:bodyPr/>
        <a:lstStyle/>
        <a:p>
          <a:endParaRPr lang="en-IN"/>
        </a:p>
      </dgm:t>
    </dgm:pt>
    <dgm:pt modelId="{9E59E05A-C7DD-4BDF-9007-4A8ABC8394A6}" type="parTrans" cxnId="{8A4584C5-B737-402B-89AE-5BCE18157D9C}">
      <dgm:prSet/>
      <dgm:spPr/>
      <dgm:t>
        <a:bodyPr/>
        <a:lstStyle/>
        <a:p>
          <a:endParaRPr lang="en-IN"/>
        </a:p>
      </dgm:t>
    </dgm:pt>
    <dgm:pt modelId="{F68E383C-9B32-4122-B3B8-BEF805ACCE41}">
      <dgm:prSet phldrT="[Text]"/>
      <dgm:spPr/>
      <dgm:t>
        <a:bodyPr/>
        <a:lstStyle/>
        <a:p>
          <a:endParaRPr lang="en-IN" dirty="0"/>
        </a:p>
      </dgm:t>
    </dgm:pt>
    <dgm:pt modelId="{D82F340C-9D60-4C75-A0F9-8CDCF061E6C6}" type="sibTrans" cxnId="{A0941688-8535-4350-9C97-881B67B69F36}">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28000" r="-28000"/>
          </a:stretch>
        </a:blipFill>
      </dgm:spPr>
      <dgm:t>
        <a:bodyPr/>
        <a:lstStyle/>
        <a:p>
          <a:endParaRPr lang="en-IN"/>
        </a:p>
      </dgm:t>
    </dgm:pt>
    <dgm:pt modelId="{DDFD8328-1097-43E7-832C-1DFA21D95467}" type="parTrans" cxnId="{A0941688-8535-4350-9C97-881B67B69F36}">
      <dgm:prSet/>
      <dgm:spPr/>
      <dgm:t>
        <a:bodyPr/>
        <a:lstStyle/>
        <a:p>
          <a:endParaRPr lang="en-IN"/>
        </a:p>
      </dgm:t>
    </dgm:pt>
    <dgm:pt modelId="{F3736386-F926-4B11-BCB1-1EFDFDEC2F85}" type="pres">
      <dgm:prSet presAssocID="{DACD8280-CA0C-4AF4-9D45-27F76A011A0E}" presName="Name0" presStyleCnt="0">
        <dgm:presLayoutVars>
          <dgm:chMax val="7"/>
          <dgm:chPref val="7"/>
          <dgm:dir/>
        </dgm:presLayoutVars>
      </dgm:prSet>
      <dgm:spPr/>
    </dgm:pt>
    <dgm:pt modelId="{221B0CF9-A888-4259-9E86-A636C867613A}" type="pres">
      <dgm:prSet presAssocID="{DACD8280-CA0C-4AF4-9D45-27F76A011A0E}" presName="Name1" presStyleCnt="0"/>
      <dgm:spPr/>
    </dgm:pt>
    <dgm:pt modelId="{85157E6D-9AE0-4522-9C0F-73CC12B2BB10}" type="pres">
      <dgm:prSet presAssocID="{19E4CCD4-CC70-4BE2-B896-3F7E5F5E521B}" presName="picture_1" presStyleCnt="0"/>
      <dgm:spPr/>
    </dgm:pt>
    <dgm:pt modelId="{CCD3FFB7-8195-4B26-BA97-400025ECCC67}" type="pres">
      <dgm:prSet presAssocID="{19E4CCD4-CC70-4BE2-B896-3F7E5F5E521B}" presName="pictureRepeatNode" presStyleLbl="alignImgPlace1" presStyleIdx="0" presStyleCnt="4"/>
      <dgm:spPr/>
    </dgm:pt>
    <dgm:pt modelId="{BE2247B7-08AF-41B2-B9C7-50B4B53D4D13}" type="pres">
      <dgm:prSet presAssocID="{6967C12C-BA58-4476-81E6-53823D50D6BF}" presName="text_1" presStyleLbl="node1" presStyleIdx="0" presStyleCnt="0">
        <dgm:presLayoutVars>
          <dgm:bulletEnabled val="1"/>
        </dgm:presLayoutVars>
      </dgm:prSet>
      <dgm:spPr/>
    </dgm:pt>
    <dgm:pt modelId="{CB8808C5-CF51-4B86-AB47-F043CD1BEDC9}" type="pres">
      <dgm:prSet presAssocID="{EFE7A272-1F67-4948-B4F2-0B3D740089C2}" presName="picture_2" presStyleCnt="0"/>
      <dgm:spPr/>
    </dgm:pt>
    <dgm:pt modelId="{9BC69EE4-0D53-4B73-813C-F55F42E18E54}" type="pres">
      <dgm:prSet presAssocID="{EFE7A272-1F67-4948-B4F2-0B3D740089C2}" presName="pictureRepeatNode" presStyleLbl="alignImgPlace1" presStyleIdx="1" presStyleCnt="4" custLinFactNeighborY="-6809"/>
      <dgm:spPr/>
    </dgm:pt>
    <dgm:pt modelId="{F21C41AC-A264-412E-A5BF-24B6DD7593E9}" type="pres">
      <dgm:prSet presAssocID="{A6A11F6E-EECA-49C5-A70C-00F9C0EF6BC1}" presName="line_2" presStyleLbl="parChTrans1D1" presStyleIdx="0" presStyleCnt="3"/>
      <dgm:spPr/>
    </dgm:pt>
    <dgm:pt modelId="{491F94D4-2263-49D2-92CB-35900CE90F41}" type="pres">
      <dgm:prSet presAssocID="{A6A11F6E-EECA-49C5-A70C-00F9C0EF6BC1}" presName="textparent_2" presStyleLbl="node1" presStyleIdx="0" presStyleCnt="0"/>
      <dgm:spPr/>
    </dgm:pt>
    <dgm:pt modelId="{6DF70158-7510-4810-9C3A-B0619AAF3B1E}" type="pres">
      <dgm:prSet presAssocID="{A6A11F6E-EECA-49C5-A70C-00F9C0EF6BC1}" presName="text_2" presStyleLbl="revTx" presStyleIdx="0" presStyleCnt="3" custLinFactNeighborY="-6809">
        <dgm:presLayoutVars>
          <dgm:bulletEnabled val="1"/>
        </dgm:presLayoutVars>
      </dgm:prSet>
      <dgm:spPr/>
    </dgm:pt>
    <dgm:pt modelId="{FBCB2D03-03C3-485C-A2BE-A251EA1891EF}" type="pres">
      <dgm:prSet presAssocID="{930894C6-637A-4C25-87A3-B1DD53260C03}" presName="picture_3" presStyleCnt="0"/>
      <dgm:spPr/>
    </dgm:pt>
    <dgm:pt modelId="{2F7B93D4-5BCC-4036-B04D-8E193DE3F403}" type="pres">
      <dgm:prSet presAssocID="{930894C6-637A-4C25-87A3-B1DD53260C03}" presName="pictureRepeatNode" presStyleLbl="alignImgPlace1" presStyleIdx="2" presStyleCnt="4"/>
      <dgm:spPr/>
    </dgm:pt>
    <dgm:pt modelId="{47DE6C1D-D739-4989-B68A-F17E78D3AE73}" type="pres">
      <dgm:prSet presAssocID="{AB5E48CE-541D-45C5-99DC-DB22DD06873E}" presName="line_3" presStyleLbl="parChTrans1D1" presStyleIdx="1" presStyleCnt="3"/>
      <dgm:spPr/>
    </dgm:pt>
    <dgm:pt modelId="{B729D9C2-07FD-419C-AE56-AA176A893066}" type="pres">
      <dgm:prSet presAssocID="{AB5E48CE-541D-45C5-99DC-DB22DD06873E}" presName="textparent_3" presStyleLbl="node1" presStyleIdx="0" presStyleCnt="0"/>
      <dgm:spPr/>
    </dgm:pt>
    <dgm:pt modelId="{115E1A4A-A16B-4E93-837B-9129783E8ED4}" type="pres">
      <dgm:prSet presAssocID="{AB5E48CE-541D-45C5-99DC-DB22DD06873E}" presName="text_3" presStyleLbl="revTx" presStyleIdx="1" presStyleCnt="3">
        <dgm:presLayoutVars>
          <dgm:bulletEnabled val="1"/>
        </dgm:presLayoutVars>
      </dgm:prSet>
      <dgm:spPr/>
    </dgm:pt>
    <dgm:pt modelId="{0BA16884-758D-49AA-9177-8CACB92B00B2}" type="pres">
      <dgm:prSet presAssocID="{D82F340C-9D60-4C75-A0F9-8CDCF061E6C6}" presName="picture_4" presStyleCnt="0"/>
      <dgm:spPr/>
    </dgm:pt>
    <dgm:pt modelId="{2371D275-B1D2-49A7-ADBD-7B979F15DB03}" type="pres">
      <dgm:prSet presAssocID="{D82F340C-9D60-4C75-A0F9-8CDCF061E6C6}" presName="pictureRepeatNode" presStyleLbl="alignImgPlace1" presStyleIdx="3" presStyleCnt="4"/>
      <dgm:spPr/>
    </dgm:pt>
    <dgm:pt modelId="{90CF54A0-1440-41AA-8FDB-F13946D3518E}" type="pres">
      <dgm:prSet presAssocID="{F68E383C-9B32-4122-B3B8-BEF805ACCE41}" presName="line_4" presStyleLbl="parChTrans1D1" presStyleIdx="2" presStyleCnt="3"/>
      <dgm:spPr/>
    </dgm:pt>
    <dgm:pt modelId="{D02DE65D-D1BF-4A6F-9951-211D8C7FCDB8}" type="pres">
      <dgm:prSet presAssocID="{F68E383C-9B32-4122-B3B8-BEF805ACCE41}" presName="textparent_4" presStyleLbl="node1" presStyleIdx="0" presStyleCnt="0"/>
      <dgm:spPr/>
    </dgm:pt>
    <dgm:pt modelId="{E2FCBC8A-E3C3-40F4-BAFA-221F4070DA0F}" type="pres">
      <dgm:prSet presAssocID="{F68E383C-9B32-4122-B3B8-BEF805ACCE41}" presName="text_4" presStyleLbl="revTx" presStyleIdx="2" presStyleCnt="3">
        <dgm:presLayoutVars>
          <dgm:bulletEnabled val="1"/>
        </dgm:presLayoutVars>
      </dgm:prSet>
      <dgm:spPr/>
    </dgm:pt>
  </dgm:ptLst>
  <dgm:cxnLst>
    <dgm:cxn modelId="{C9843B04-73B5-4DBA-9E56-267F74671453}" type="presOf" srcId="{EFE7A272-1F67-4948-B4F2-0B3D740089C2}" destId="{9BC69EE4-0D53-4B73-813C-F55F42E18E54}" srcOrd="0" destOrd="0" presId="urn:microsoft.com/office/officeart/2008/layout/CircularPictureCallout"/>
    <dgm:cxn modelId="{F02F2010-CB2A-44B1-8E97-69DCCCE6740B}" type="presOf" srcId="{F68E383C-9B32-4122-B3B8-BEF805ACCE41}" destId="{E2FCBC8A-E3C3-40F4-BAFA-221F4070DA0F}" srcOrd="0" destOrd="0" presId="urn:microsoft.com/office/officeart/2008/layout/CircularPictureCallout"/>
    <dgm:cxn modelId="{1B1C191D-8295-4A1D-9D4E-42750D7A6610}" type="presOf" srcId="{DACD8280-CA0C-4AF4-9D45-27F76A011A0E}" destId="{F3736386-F926-4B11-BCB1-1EFDFDEC2F85}" srcOrd="0" destOrd="0" presId="urn:microsoft.com/office/officeart/2008/layout/CircularPictureCallout"/>
    <dgm:cxn modelId="{F046A468-69D6-4F70-8326-65F5867C285C}" type="presOf" srcId="{930894C6-637A-4C25-87A3-B1DD53260C03}" destId="{2F7B93D4-5BCC-4036-B04D-8E193DE3F403}" srcOrd="0" destOrd="0" presId="urn:microsoft.com/office/officeart/2008/layout/CircularPictureCallout"/>
    <dgm:cxn modelId="{A0941688-8535-4350-9C97-881B67B69F36}" srcId="{DACD8280-CA0C-4AF4-9D45-27F76A011A0E}" destId="{F68E383C-9B32-4122-B3B8-BEF805ACCE41}" srcOrd="3" destOrd="0" parTransId="{DDFD8328-1097-43E7-832C-1DFA21D95467}" sibTransId="{D82F340C-9D60-4C75-A0F9-8CDCF061E6C6}"/>
    <dgm:cxn modelId="{78F3FB95-7E03-44E8-9925-E93694239767}" srcId="{DACD8280-CA0C-4AF4-9D45-27F76A011A0E}" destId="{6967C12C-BA58-4476-81E6-53823D50D6BF}" srcOrd="0" destOrd="0" parTransId="{54689A07-4DB1-41F2-9F8F-4E09B5712C69}" sibTransId="{19E4CCD4-CC70-4BE2-B896-3F7E5F5E521B}"/>
    <dgm:cxn modelId="{AAF7B5A0-D94C-44E2-B18E-99AB324C844A}" type="presOf" srcId="{19E4CCD4-CC70-4BE2-B896-3F7E5F5E521B}" destId="{CCD3FFB7-8195-4B26-BA97-400025ECCC67}" srcOrd="0" destOrd="0" presId="urn:microsoft.com/office/officeart/2008/layout/CircularPictureCallout"/>
    <dgm:cxn modelId="{E4D8FFBB-CE5A-4955-BFE6-746FE0736B38}" type="presOf" srcId="{A6A11F6E-EECA-49C5-A70C-00F9C0EF6BC1}" destId="{6DF70158-7510-4810-9C3A-B0619AAF3B1E}" srcOrd="0" destOrd="0" presId="urn:microsoft.com/office/officeart/2008/layout/CircularPictureCallout"/>
    <dgm:cxn modelId="{8A4584C5-B737-402B-89AE-5BCE18157D9C}" srcId="{DACD8280-CA0C-4AF4-9D45-27F76A011A0E}" destId="{AB5E48CE-541D-45C5-99DC-DB22DD06873E}" srcOrd="2" destOrd="0" parTransId="{9E59E05A-C7DD-4BDF-9007-4A8ABC8394A6}" sibTransId="{930894C6-637A-4C25-87A3-B1DD53260C03}"/>
    <dgm:cxn modelId="{28D61ECA-1D86-4C1E-BE88-128920394519}" type="presOf" srcId="{D82F340C-9D60-4C75-A0F9-8CDCF061E6C6}" destId="{2371D275-B1D2-49A7-ADBD-7B979F15DB03}" srcOrd="0" destOrd="0" presId="urn:microsoft.com/office/officeart/2008/layout/CircularPictureCallout"/>
    <dgm:cxn modelId="{6643A2DD-9CCF-4718-AA97-6951E07BAE3B}" srcId="{DACD8280-CA0C-4AF4-9D45-27F76A011A0E}" destId="{A6A11F6E-EECA-49C5-A70C-00F9C0EF6BC1}" srcOrd="1" destOrd="0" parTransId="{3F51A0EE-F95B-42B0-857F-69993BC9C402}" sibTransId="{EFE7A272-1F67-4948-B4F2-0B3D740089C2}"/>
    <dgm:cxn modelId="{7F03EEF5-6C91-46FE-8FE7-0F1098930A18}" type="presOf" srcId="{6967C12C-BA58-4476-81E6-53823D50D6BF}" destId="{BE2247B7-08AF-41B2-B9C7-50B4B53D4D13}" srcOrd="0" destOrd="0" presId="urn:microsoft.com/office/officeart/2008/layout/CircularPictureCallout"/>
    <dgm:cxn modelId="{5FC943FA-34CE-42DF-AB89-11DD1B945371}" type="presOf" srcId="{AB5E48CE-541D-45C5-99DC-DB22DD06873E}" destId="{115E1A4A-A16B-4E93-837B-9129783E8ED4}" srcOrd="0" destOrd="0" presId="urn:microsoft.com/office/officeart/2008/layout/CircularPictureCallout"/>
    <dgm:cxn modelId="{C1748CD8-F4EF-4885-AAA8-2C50E7BCC29B}" type="presParOf" srcId="{F3736386-F926-4B11-BCB1-1EFDFDEC2F85}" destId="{221B0CF9-A888-4259-9E86-A636C867613A}" srcOrd="0" destOrd="0" presId="urn:microsoft.com/office/officeart/2008/layout/CircularPictureCallout"/>
    <dgm:cxn modelId="{C214678E-0A9B-421B-BF97-88C1362C8F85}" type="presParOf" srcId="{221B0CF9-A888-4259-9E86-A636C867613A}" destId="{85157E6D-9AE0-4522-9C0F-73CC12B2BB10}" srcOrd="0" destOrd="0" presId="urn:microsoft.com/office/officeart/2008/layout/CircularPictureCallout"/>
    <dgm:cxn modelId="{2FB858C8-F40A-4B0D-81D1-D7A97975792B}" type="presParOf" srcId="{85157E6D-9AE0-4522-9C0F-73CC12B2BB10}" destId="{CCD3FFB7-8195-4B26-BA97-400025ECCC67}" srcOrd="0" destOrd="0" presId="urn:microsoft.com/office/officeart/2008/layout/CircularPictureCallout"/>
    <dgm:cxn modelId="{392E18C9-3CA8-4A9F-9A61-5AE1A34140E8}" type="presParOf" srcId="{221B0CF9-A888-4259-9E86-A636C867613A}" destId="{BE2247B7-08AF-41B2-B9C7-50B4B53D4D13}" srcOrd="1" destOrd="0" presId="urn:microsoft.com/office/officeart/2008/layout/CircularPictureCallout"/>
    <dgm:cxn modelId="{D7982613-15C6-46B6-86BE-D63D89EC4786}" type="presParOf" srcId="{221B0CF9-A888-4259-9E86-A636C867613A}" destId="{CB8808C5-CF51-4B86-AB47-F043CD1BEDC9}" srcOrd="2" destOrd="0" presId="urn:microsoft.com/office/officeart/2008/layout/CircularPictureCallout"/>
    <dgm:cxn modelId="{20ACB726-4FEA-485B-BA76-8DF8AEFC9ABA}" type="presParOf" srcId="{CB8808C5-CF51-4B86-AB47-F043CD1BEDC9}" destId="{9BC69EE4-0D53-4B73-813C-F55F42E18E54}" srcOrd="0" destOrd="0" presId="urn:microsoft.com/office/officeart/2008/layout/CircularPictureCallout"/>
    <dgm:cxn modelId="{F2C69FE6-C07D-4886-8B1E-A26DD5EA566A}" type="presParOf" srcId="{221B0CF9-A888-4259-9E86-A636C867613A}" destId="{F21C41AC-A264-412E-A5BF-24B6DD7593E9}" srcOrd="3" destOrd="0" presId="urn:microsoft.com/office/officeart/2008/layout/CircularPictureCallout"/>
    <dgm:cxn modelId="{30D3934E-33DB-4E42-8554-1E370FD583C6}" type="presParOf" srcId="{221B0CF9-A888-4259-9E86-A636C867613A}" destId="{491F94D4-2263-49D2-92CB-35900CE90F41}" srcOrd="4" destOrd="0" presId="urn:microsoft.com/office/officeart/2008/layout/CircularPictureCallout"/>
    <dgm:cxn modelId="{E625345A-9E9C-44E8-8BB4-3802250F3AFE}" type="presParOf" srcId="{491F94D4-2263-49D2-92CB-35900CE90F41}" destId="{6DF70158-7510-4810-9C3A-B0619AAF3B1E}" srcOrd="0" destOrd="0" presId="urn:microsoft.com/office/officeart/2008/layout/CircularPictureCallout"/>
    <dgm:cxn modelId="{52E1804D-0E19-4BB7-9F55-814FAA29E5A0}" type="presParOf" srcId="{221B0CF9-A888-4259-9E86-A636C867613A}" destId="{FBCB2D03-03C3-485C-A2BE-A251EA1891EF}" srcOrd="5" destOrd="0" presId="urn:microsoft.com/office/officeart/2008/layout/CircularPictureCallout"/>
    <dgm:cxn modelId="{8A1BCCF9-0D76-44C9-A33C-59C5278BC759}" type="presParOf" srcId="{FBCB2D03-03C3-485C-A2BE-A251EA1891EF}" destId="{2F7B93D4-5BCC-4036-B04D-8E193DE3F403}" srcOrd="0" destOrd="0" presId="urn:microsoft.com/office/officeart/2008/layout/CircularPictureCallout"/>
    <dgm:cxn modelId="{9FA96465-4A16-49CC-912A-AAEB0819FEE6}" type="presParOf" srcId="{221B0CF9-A888-4259-9E86-A636C867613A}" destId="{47DE6C1D-D739-4989-B68A-F17E78D3AE73}" srcOrd="6" destOrd="0" presId="urn:microsoft.com/office/officeart/2008/layout/CircularPictureCallout"/>
    <dgm:cxn modelId="{848EFF1F-E667-4A97-871A-553FF65768EF}" type="presParOf" srcId="{221B0CF9-A888-4259-9E86-A636C867613A}" destId="{B729D9C2-07FD-419C-AE56-AA176A893066}" srcOrd="7" destOrd="0" presId="urn:microsoft.com/office/officeart/2008/layout/CircularPictureCallout"/>
    <dgm:cxn modelId="{3C951F82-087B-4BEB-9CE8-2D525105216F}" type="presParOf" srcId="{B729D9C2-07FD-419C-AE56-AA176A893066}" destId="{115E1A4A-A16B-4E93-837B-9129783E8ED4}" srcOrd="0" destOrd="0" presId="urn:microsoft.com/office/officeart/2008/layout/CircularPictureCallout"/>
    <dgm:cxn modelId="{BBAD8D42-D9A7-4D01-89CB-78EF2459F070}" type="presParOf" srcId="{221B0CF9-A888-4259-9E86-A636C867613A}" destId="{0BA16884-758D-49AA-9177-8CACB92B00B2}" srcOrd="8" destOrd="0" presId="urn:microsoft.com/office/officeart/2008/layout/CircularPictureCallout"/>
    <dgm:cxn modelId="{442F2818-5FAF-4F7F-89CD-0654EE04A6C6}" type="presParOf" srcId="{0BA16884-758D-49AA-9177-8CACB92B00B2}" destId="{2371D275-B1D2-49A7-ADBD-7B979F15DB03}" srcOrd="0" destOrd="0" presId="urn:microsoft.com/office/officeart/2008/layout/CircularPictureCallout"/>
    <dgm:cxn modelId="{0C64AD84-8841-4790-BED0-68427AF10439}" type="presParOf" srcId="{221B0CF9-A888-4259-9E86-A636C867613A}" destId="{90CF54A0-1440-41AA-8FDB-F13946D3518E}" srcOrd="9" destOrd="0" presId="urn:microsoft.com/office/officeart/2008/layout/CircularPictureCallout"/>
    <dgm:cxn modelId="{30C40FF3-9AFA-442D-AEE9-538B9A692F72}" type="presParOf" srcId="{221B0CF9-A888-4259-9E86-A636C867613A}" destId="{D02DE65D-D1BF-4A6F-9951-211D8C7FCDB8}" srcOrd="10" destOrd="0" presId="urn:microsoft.com/office/officeart/2008/layout/CircularPictureCallout"/>
    <dgm:cxn modelId="{3F528FA4-D0CE-4246-B0F7-928D8410F6EB}" type="presParOf" srcId="{D02DE65D-D1BF-4A6F-9951-211D8C7FCDB8}" destId="{E2FCBC8A-E3C3-40F4-BAFA-221F4070DA0F}" srcOrd="0" destOrd="0" presId="urn:microsoft.com/office/officeart/2008/layout/CircularPictureCallout"/>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628DF-A6E2-4675-A63F-9D6DD9F5968F}">
      <dsp:nvSpPr>
        <dsp:cNvPr id="0" name=""/>
        <dsp:cNvSpPr/>
      </dsp:nvSpPr>
      <dsp:spPr>
        <a:xfrm>
          <a:off x="-37284" y="0"/>
          <a:ext cx="1346002" cy="1346002"/>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D1698-B9D0-420D-A5D4-8A8F8022F13A}">
      <dsp:nvSpPr>
        <dsp:cNvPr id="0" name=""/>
        <dsp:cNvSpPr/>
      </dsp:nvSpPr>
      <dsp:spPr>
        <a:xfrm>
          <a:off x="640512" y="0"/>
          <a:ext cx="11280873" cy="134600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IN" sz="1400" b="1" kern="1200" dirty="0"/>
            <a:t>About the Conference:</a:t>
          </a:r>
        </a:p>
        <a:p>
          <a:pPr marL="0" lvl="0" indent="0" algn="just" defTabSz="622300">
            <a:lnSpc>
              <a:spcPct val="90000"/>
            </a:lnSpc>
            <a:spcBef>
              <a:spcPct val="0"/>
            </a:spcBef>
            <a:spcAft>
              <a:spcPct val="35000"/>
            </a:spcAft>
            <a:buNone/>
          </a:pPr>
          <a:r>
            <a:rPr lang="en-IN" sz="1400" b="1" kern="1200" dirty="0"/>
            <a:t> </a:t>
          </a:r>
          <a:r>
            <a:rPr lang="en-US" sz="1050" kern="1200" dirty="0">
              <a:solidFill>
                <a:schemeClr val="accent2">
                  <a:lumMod val="75000"/>
                </a:schemeClr>
              </a:solidFill>
            </a:rPr>
            <a:t>IEEE International Conference on Computing, Communication and Security (ICCCS-2022) </a:t>
          </a:r>
          <a:r>
            <a:rPr lang="en-US" sz="1050" kern="1200" dirty="0"/>
            <a:t>is a premier conference in the computer, communication and signal processing fields. ICCCS 2022 is to be held at International Institute of Information Technology, Bhubaneswar, India during Nov 04 - 07, 2022. The conference venue is near to NALCO. The conference aims of bringing together researchers and practitioners working on computing, communications and security aspects and providing a forum to present and discuss emerging ideas and trends in this highly challenging research field. The several pioneer researchers including IEEE Fellow and industrialist persons will be present for delivering the future trend of research directions. All the accepted and presented papers will be submitted for inclusion at </a:t>
          </a:r>
          <a:r>
            <a:rPr lang="en-US" sz="1050" kern="1200" dirty="0" err="1"/>
            <a:t>IEEEXplore</a:t>
          </a:r>
          <a:r>
            <a:rPr lang="en-US" sz="1050" kern="1200" dirty="0"/>
            <a:t>® Digital Library.  </a:t>
          </a:r>
          <a:endParaRPr lang="en-IN" sz="1050" kern="1200" dirty="0"/>
        </a:p>
      </dsp:txBody>
      <dsp:txXfrm>
        <a:off x="640512" y="0"/>
        <a:ext cx="11280873" cy="1346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9E0D4-FEB1-4A64-A792-7A94AABB65FB}">
      <dsp:nvSpPr>
        <dsp:cNvPr id="0" name=""/>
        <dsp:cNvSpPr/>
      </dsp:nvSpPr>
      <dsp:spPr>
        <a:xfrm>
          <a:off x="0" y="0"/>
          <a:ext cx="3221256" cy="30693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dirty="0"/>
            <a:t>Important Dates</a:t>
          </a:r>
        </a:p>
      </dsp:txBody>
      <dsp:txXfrm>
        <a:off x="0" y="0"/>
        <a:ext cx="3221256" cy="920811"/>
      </dsp:txXfrm>
    </dsp:sp>
    <dsp:sp modelId="{B89BF96F-FC72-4631-93E6-A824EFC2F688}">
      <dsp:nvSpPr>
        <dsp:cNvPr id="0" name=""/>
        <dsp:cNvSpPr/>
      </dsp:nvSpPr>
      <dsp:spPr>
        <a:xfrm>
          <a:off x="322125" y="921392"/>
          <a:ext cx="2577004" cy="35508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just" defTabSz="466725">
            <a:lnSpc>
              <a:spcPct val="90000"/>
            </a:lnSpc>
            <a:spcBef>
              <a:spcPct val="0"/>
            </a:spcBef>
            <a:spcAft>
              <a:spcPct val="35000"/>
            </a:spcAft>
            <a:buFont typeface="Arial" panose="020B0604020202020204" pitchFamily="34" charset="0"/>
            <a:buNone/>
          </a:pPr>
          <a:r>
            <a:rPr lang="en-IN" sz="1050" kern="1200" dirty="0"/>
            <a:t> </a:t>
          </a:r>
          <a:r>
            <a:rPr lang="en-US" sz="1050" b="1" i="0" kern="1200" dirty="0"/>
            <a:t>Paper submission: 2</a:t>
          </a:r>
          <a:r>
            <a:rPr lang="en-US" sz="1050" b="0" i="0" kern="1200" dirty="0"/>
            <a:t>0th March 2022</a:t>
          </a:r>
          <a:endParaRPr lang="en-IN" sz="1050" kern="1200" dirty="0"/>
        </a:p>
      </dsp:txBody>
      <dsp:txXfrm>
        <a:off x="332525" y="931792"/>
        <a:ext cx="2556204" cy="334283"/>
      </dsp:txXfrm>
    </dsp:sp>
    <dsp:sp modelId="{EB7E06DE-F837-4A4E-867F-05E8DEB4FD95}">
      <dsp:nvSpPr>
        <dsp:cNvPr id="0" name=""/>
        <dsp:cNvSpPr/>
      </dsp:nvSpPr>
      <dsp:spPr>
        <a:xfrm>
          <a:off x="276744" y="1326007"/>
          <a:ext cx="2577004" cy="35508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just" defTabSz="466725">
            <a:lnSpc>
              <a:spcPct val="90000"/>
            </a:lnSpc>
            <a:spcBef>
              <a:spcPct val="0"/>
            </a:spcBef>
            <a:spcAft>
              <a:spcPct val="35000"/>
            </a:spcAft>
            <a:buFont typeface="Arial" panose="020B0604020202020204" pitchFamily="34" charset="0"/>
            <a:buNone/>
          </a:pPr>
          <a:r>
            <a:rPr lang="en-US" sz="1050" b="1" i="0" kern="1200" dirty="0"/>
            <a:t>Notification of acceptance:</a:t>
          </a:r>
          <a:r>
            <a:rPr lang="en-US" sz="1050" b="0" i="0" kern="1200" dirty="0"/>
            <a:t>  20th July 2022</a:t>
          </a:r>
        </a:p>
      </dsp:txBody>
      <dsp:txXfrm>
        <a:off x="287144" y="1336407"/>
        <a:ext cx="2556204" cy="334283"/>
      </dsp:txXfrm>
    </dsp:sp>
    <dsp:sp modelId="{1B343F0A-0DFC-4961-8846-AFBBE4DD6697}">
      <dsp:nvSpPr>
        <dsp:cNvPr id="0" name=""/>
        <dsp:cNvSpPr/>
      </dsp:nvSpPr>
      <dsp:spPr>
        <a:xfrm>
          <a:off x="322125" y="1740815"/>
          <a:ext cx="2577004" cy="35508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just" defTabSz="466725">
            <a:lnSpc>
              <a:spcPct val="90000"/>
            </a:lnSpc>
            <a:spcBef>
              <a:spcPct val="0"/>
            </a:spcBef>
            <a:spcAft>
              <a:spcPct val="35000"/>
            </a:spcAft>
            <a:buFont typeface="Arial" panose="020B0604020202020204" pitchFamily="34" charset="0"/>
            <a:buNone/>
          </a:pPr>
          <a:r>
            <a:rPr lang="en-US" sz="1050" b="1" i="0" kern="1200" dirty="0"/>
            <a:t>Final paper submission: </a:t>
          </a:r>
          <a:r>
            <a:rPr lang="en-US" sz="1050" b="0" i="0" kern="1200" dirty="0"/>
            <a:t>20th August 2022</a:t>
          </a:r>
        </a:p>
      </dsp:txBody>
      <dsp:txXfrm>
        <a:off x="332525" y="1751215"/>
        <a:ext cx="2556204" cy="334283"/>
      </dsp:txXfrm>
    </dsp:sp>
    <dsp:sp modelId="{0B75F28A-7605-4761-8C0F-75BFF48E7CB2}">
      <dsp:nvSpPr>
        <dsp:cNvPr id="0" name=""/>
        <dsp:cNvSpPr/>
      </dsp:nvSpPr>
      <dsp:spPr>
        <a:xfrm>
          <a:off x="322125" y="2150527"/>
          <a:ext cx="2577004" cy="35508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just" defTabSz="466725">
            <a:lnSpc>
              <a:spcPct val="90000"/>
            </a:lnSpc>
            <a:spcBef>
              <a:spcPct val="0"/>
            </a:spcBef>
            <a:spcAft>
              <a:spcPct val="35000"/>
            </a:spcAft>
            <a:buFont typeface="Arial" panose="020B0604020202020204" pitchFamily="34" charset="0"/>
            <a:buNone/>
          </a:pPr>
          <a:r>
            <a:rPr lang="en-US" sz="1050" b="1" i="0" kern="1200" dirty="0"/>
            <a:t>Registration deadline:</a:t>
          </a:r>
          <a:r>
            <a:rPr lang="en-US" sz="1050" b="0" i="0" kern="1200" dirty="0"/>
            <a:t> 30th August 2022</a:t>
          </a:r>
        </a:p>
      </dsp:txBody>
      <dsp:txXfrm>
        <a:off x="332525" y="2160927"/>
        <a:ext cx="2556204" cy="334283"/>
      </dsp:txXfrm>
    </dsp:sp>
    <dsp:sp modelId="{5232004E-479D-446D-B241-A0398AB1A177}">
      <dsp:nvSpPr>
        <dsp:cNvPr id="0" name=""/>
        <dsp:cNvSpPr/>
      </dsp:nvSpPr>
      <dsp:spPr>
        <a:xfrm>
          <a:off x="322125" y="2560239"/>
          <a:ext cx="2577004" cy="35508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just" defTabSz="466725">
            <a:lnSpc>
              <a:spcPct val="90000"/>
            </a:lnSpc>
            <a:spcBef>
              <a:spcPct val="0"/>
            </a:spcBef>
            <a:spcAft>
              <a:spcPct val="35000"/>
            </a:spcAft>
            <a:buFont typeface="Arial" panose="020B0604020202020204" pitchFamily="34" charset="0"/>
            <a:buNone/>
          </a:pPr>
          <a:r>
            <a:rPr lang="en-US" sz="1050" b="1" i="0" kern="1200" dirty="0"/>
            <a:t>Date of Conference: </a:t>
          </a:r>
          <a:r>
            <a:rPr lang="en-US" sz="1050" b="0" i="0" kern="1200" dirty="0"/>
            <a:t>04-07 November 2022</a:t>
          </a:r>
        </a:p>
      </dsp:txBody>
      <dsp:txXfrm>
        <a:off x="332525" y="2570639"/>
        <a:ext cx="2556204" cy="3342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406E1-6F2C-4967-8C75-07A73E9158F6}">
      <dsp:nvSpPr>
        <dsp:cNvPr id="0" name=""/>
        <dsp:cNvSpPr/>
      </dsp:nvSpPr>
      <dsp:spPr>
        <a:xfrm>
          <a:off x="0" y="19583"/>
          <a:ext cx="88392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International Conference on Computing, Communication and Security</a:t>
          </a:r>
          <a:r>
            <a:rPr lang="en-IN" sz="2300" b="1" i="0" kern="1200" dirty="0"/>
            <a:t>(ICCCS-2022)</a:t>
          </a:r>
          <a:endParaRPr lang="en-IN" sz="2300" kern="1200" dirty="0"/>
        </a:p>
      </dsp:txBody>
      <dsp:txXfrm>
        <a:off x="44664" y="64247"/>
        <a:ext cx="8749872" cy="8256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EBA57-55DB-4E55-9329-43D6BC9C780D}">
      <dsp:nvSpPr>
        <dsp:cNvPr id="0" name=""/>
        <dsp:cNvSpPr/>
      </dsp:nvSpPr>
      <dsp:spPr>
        <a:xfrm>
          <a:off x="2254" y="344464"/>
          <a:ext cx="864319" cy="172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4384" rIns="42672" bIns="24384" numCol="1" spcCol="1270" anchor="ctr" anchorCtr="0">
          <a:noAutofit/>
        </a:bodyPr>
        <a:lstStyle/>
        <a:p>
          <a:pPr marL="0" lvl="0" indent="0" algn="ctr" defTabSz="266700">
            <a:lnSpc>
              <a:spcPct val="90000"/>
            </a:lnSpc>
            <a:spcBef>
              <a:spcPct val="0"/>
            </a:spcBef>
            <a:spcAft>
              <a:spcPct val="35000"/>
            </a:spcAft>
            <a:buNone/>
          </a:pPr>
          <a:r>
            <a:rPr lang="en-IN" sz="600" b="1" kern="1200" dirty="0"/>
            <a:t>Patron:  </a:t>
          </a:r>
          <a:endParaRPr lang="en-IN" sz="600" kern="1200" dirty="0"/>
        </a:p>
      </dsp:txBody>
      <dsp:txXfrm>
        <a:off x="2254" y="344464"/>
        <a:ext cx="864319" cy="172800"/>
      </dsp:txXfrm>
    </dsp:sp>
    <dsp:sp modelId="{1A3AB14F-0E0B-4B18-A5CD-236DBA57FCB3}">
      <dsp:nvSpPr>
        <dsp:cNvPr id="0" name=""/>
        <dsp:cNvSpPr/>
      </dsp:nvSpPr>
      <dsp:spPr>
        <a:xfrm>
          <a:off x="2254" y="517264"/>
          <a:ext cx="864319" cy="26777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04" tIns="32004" rIns="42672" bIns="48006" numCol="1" spcCol="1270" anchor="t" anchorCtr="0">
          <a:noAutofit/>
        </a:bodyPr>
        <a:lstStyle/>
        <a:p>
          <a:pPr marL="57150" lvl="1" indent="-57150" algn="l" defTabSz="266700">
            <a:lnSpc>
              <a:spcPct val="90000"/>
            </a:lnSpc>
            <a:spcBef>
              <a:spcPct val="0"/>
            </a:spcBef>
            <a:spcAft>
              <a:spcPct val="15000"/>
            </a:spcAft>
            <a:buChar char="•"/>
          </a:pPr>
          <a:r>
            <a:rPr lang="en-IN" sz="600" kern="1200" dirty="0" err="1"/>
            <a:t>Dr.</a:t>
          </a:r>
          <a:r>
            <a:rPr lang="en-IN" sz="600" kern="1200" dirty="0"/>
            <a:t> Gopal Krishna Nayak Director, IIIT Bhubaneswar </a:t>
          </a:r>
        </a:p>
      </dsp:txBody>
      <dsp:txXfrm>
        <a:off x="2254" y="517264"/>
        <a:ext cx="864319" cy="2677700"/>
      </dsp:txXfrm>
    </dsp:sp>
    <dsp:sp modelId="{150F9F82-D1BE-48BD-B325-FC1D0C08CA39}">
      <dsp:nvSpPr>
        <dsp:cNvPr id="0" name=""/>
        <dsp:cNvSpPr/>
      </dsp:nvSpPr>
      <dsp:spPr>
        <a:xfrm>
          <a:off x="987578" y="344464"/>
          <a:ext cx="864319" cy="172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4384" rIns="42672" bIns="24384" numCol="1" spcCol="1270" anchor="ctr" anchorCtr="0">
          <a:noAutofit/>
        </a:bodyPr>
        <a:lstStyle/>
        <a:p>
          <a:pPr marL="0" lvl="0" indent="0" algn="ctr" defTabSz="266700">
            <a:lnSpc>
              <a:spcPct val="90000"/>
            </a:lnSpc>
            <a:spcBef>
              <a:spcPct val="0"/>
            </a:spcBef>
            <a:spcAft>
              <a:spcPct val="35000"/>
            </a:spcAft>
            <a:buNone/>
          </a:pPr>
          <a:r>
            <a:rPr lang="en-IN" sz="600" b="1" kern="1200"/>
            <a:t>General Chair:</a:t>
          </a:r>
          <a:r>
            <a:rPr lang="en-IN" sz="600" kern="1200"/>
            <a:t>  </a:t>
          </a:r>
        </a:p>
      </dsp:txBody>
      <dsp:txXfrm>
        <a:off x="987578" y="344464"/>
        <a:ext cx="864319" cy="172800"/>
      </dsp:txXfrm>
    </dsp:sp>
    <dsp:sp modelId="{F3844ACB-D247-4514-9CDB-3724FADEBA28}">
      <dsp:nvSpPr>
        <dsp:cNvPr id="0" name=""/>
        <dsp:cNvSpPr/>
      </dsp:nvSpPr>
      <dsp:spPr>
        <a:xfrm>
          <a:off x="987578" y="517264"/>
          <a:ext cx="864319" cy="26777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04" tIns="32004" rIns="42672" bIns="48006" numCol="1" spcCol="1270" anchor="t" anchorCtr="0">
          <a:noAutofit/>
        </a:bodyPr>
        <a:lstStyle/>
        <a:p>
          <a:pPr marL="57150" lvl="1" indent="-57150" algn="l" defTabSz="266700">
            <a:lnSpc>
              <a:spcPct val="90000"/>
            </a:lnSpc>
            <a:spcBef>
              <a:spcPct val="0"/>
            </a:spcBef>
            <a:spcAft>
              <a:spcPct val="15000"/>
            </a:spcAft>
            <a:buChar char="•"/>
          </a:pPr>
          <a:r>
            <a:rPr lang="en-US" sz="600" kern="1200"/>
            <a:t>Dr. Debasish Jena, Associate Professor of Computer Science and Engineering, </a:t>
          </a:r>
          <a:r>
            <a:rPr lang="en-IN" sz="600" kern="1200"/>
            <a:t>IIIT Bhubaneswar </a:t>
          </a:r>
        </a:p>
      </dsp:txBody>
      <dsp:txXfrm>
        <a:off x="987578" y="517264"/>
        <a:ext cx="864319" cy="2677700"/>
      </dsp:txXfrm>
    </dsp:sp>
    <dsp:sp modelId="{D600A72F-18B7-4531-A0C6-34EB17838B55}">
      <dsp:nvSpPr>
        <dsp:cNvPr id="0" name=""/>
        <dsp:cNvSpPr/>
      </dsp:nvSpPr>
      <dsp:spPr>
        <a:xfrm>
          <a:off x="1972902" y="344464"/>
          <a:ext cx="864319" cy="172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4384" rIns="42672" bIns="24384" numCol="1" spcCol="1270" anchor="ctr" anchorCtr="0">
          <a:noAutofit/>
        </a:bodyPr>
        <a:lstStyle/>
        <a:p>
          <a:pPr marL="0" lvl="0" indent="0" algn="ctr" defTabSz="266700">
            <a:lnSpc>
              <a:spcPct val="90000"/>
            </a:lnSpc>
            <a:spcBef>
              <a:spcPct val="0"/>
            </a:spcBef>
            <a:spcAft>
              <a:spcPct val="35000"/>
            </a:spcAft>
            <a:buNone/>
          </a:pPr>
          <a:r>
            <a:rPr lang="en-IN" sz="600" b="1" kern="1200"/>
            <a:t>Organizing Chairs: </a:t>
          </a:r>
          <a:endParaRPr lang="en-IN" sz="600" kern="1200"/>
        </a:p>
      </dsp:txBody>
      <dsp:txXfrm>
        <a:off x="1972902" y="344464"/>
        <a:ext cx="864319" cy="172800"/>
      </dsp:txXfrm>
    </dsp:sp>
    <dsp:sp modelId="{005717F4-2F51-42E4-94E7-BB419FB60F37}">
      <dsp:nvSpPr>
        <dsp:cNvPr id="0" name=""/>
        <dsp:cNvSpPr/>
      </dsp:nvSpPr>
      <dsp:spPr>
        <a:xfrm>
          <a:off x="1972902" y="517264"/>
          <a:ext cx="864319" cy="26777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04" tIns="32004" rIns="42672" bIns="48006" numCol="1" spcCol="1270" anchor="t" anchorCtr="0">
          <a:noAutofit/>
        </a:bodyPr>
        <a:lstStyle/>
        <a:p>
          <a:pPr marL="57150" lvl="1" indent="-57150" algn="l" defTabSz="266700">
            <a:lnSpc>
              <a:spcPct val="90000"/>
            </a:lnSpc>
            <a:spcBef>
              <a:spcPct val="0"/>
            </a:spcBef>
            <a:spcAft>
              <a:spcPct val="15000"/>
            </a:spcAft>
            <a:buChar char="•"/>
          </a:pPr>
          <a:r>
            <a:rPr lang="en-IN" sz="600" kern="1200"/>
            <a:t>Dr. Sanjeev Kumar Mishra, Assistant Professor, Electronics and Telecom Engineering , IIIT-</a:t>
          </a:r>
          <a:r>
            <a:rPr lang="en-US" sz="600" kern="1200"/>
            <a:t>Bhubaneswar</a:t>
          </a:r>
          <a:r>
            <a:rPr lang="en-IN" sz="600" kern="1200"/>
            <a:t>, India</a:t>
          </a:r>
        </a:p>
        <a:p>
          <a:pPr marL="57150" lvl="1" indent="-57150" algn="l" defTabSz="266700">
            <a:lnSpc>
              <a:spcPct val="90000"/>
            </a:lnSpc>
            <a:spcBef>
              <a:spcPct val="0"/>
            </a:spcBef>
            <a:spcAft>
              <a:spcPct val="15000"/>
            </a:spcAft>
            <a:buChar char="•"/>
          </a:pPr>
          <a:r>
            <a:rPr lang="en-US" sz="600" kern="1200"/>
            <a:t>Dr. Rakesh Chandra Balabantaray, Associate Professor, Computer Science &amp; Engineering </a:t>
          </a:r>
          <a:r>
            <a:rPr lang="en-IN" sz="600" kern="1200"/>
            <a:t>IIIT-</a:t>
          </a:r>
          <a:r>
            <a:rPr lang="en-US" sz="600" kern="1200"/>
            <a:t>Bhubaneswar</a:t>
          </a:r>
          <a:r>
            <a:rPr lang="en-IN" sz="600" kern="1200"/>
            <a:t> , India </a:t>
          </a:r>
        </a:p>
      </dsp:txBody>
      <dsp:txXfrm>
        <a:off x="1972902" y="517264"/>
        <a:ext cx="864319" cy="2677700"/>
      </dsp:txXfrm>
    </dsp:sp>
    <dsp:sp modelId="{F720D5C2-054C-4C6D-BE22-A11E32B0DE02}">
      <dsp:nvSpPr>
        <dsp:cNvPr id="0" name=""/>
        <dsp:cNvSpPr/>
      </dsp:nvSpPr>
      <dsp:spPr>
        <a:xfrm>
          <a:off x="2958226" y="344464"/>
          <a:ext cx="864319" cy="172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4384" rIns="42672" bIns="24384" numCol="1" spcCol="1270" anchor="ctr" anchorCtr="0">
          <a:noAutofit/>
        </a:bodyPr>
        <a:lstStyle/>
        <a:p>
          <a:pPr marL="0" lvl="0" indent="0" algn="ctr" defTabSz="266700">
            <a:lnSpc>
              <a:spcPct val="90000"/>
            </a:lnSpc>
            <a:spcBef>
              <a:spcPct val="0"/>
            </a:spcBef>
            <a:spcAft>
              <a:spcPct val="35000"/>
            </a:spcAft>
            <a:buNone/>
          </a:pPr>
          <a:r>
            <a:rPr lang="en-IN" sz="600" b="1" kern="1200"/>
            <a:t>Workshop Chairs </a:t>
          </a:r>
          <a:endParaRPr lang="en-IN" sz="600" kern="1200"/>
        </a:p>
      </dsp:txBody>
      <dsp:txXfrm>
        <a:off x="2958226" y="344464"/>
        <a:ext cx="864319" cy="172800"/>
      </dsp:txXfrm>
    </dsp:sp>
    <dsp:sp modelId="{933717AB-80E6-4D60-8A52-4678AF1C8110}">
      <dsp:nvSpPr>
        <dsp:cNvPr id="0" name=""/>
        <dsp:cNvSpPr/>
      </dsp:nvSpPr>
      <dsp:spPr>
        <a:xfrm>
          <a:off x="2958226" y="517264"/>
          <a:ext cx="864319" cy="26777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04" tIns="32004" rIns="42672" bIns="48006" numCol="1" spcCol="1270" anchor="t" anchorCtr="0">
          <a:noAutofit/>
        </a:bodyPr>
        <a:lstStyle/>
        <a:p>
          <a:pPr marL="57150" lvl="1" indent="-57150" algn="l" defTabSz="266700">
            <a:lnSpc>
              <a:spcPct val="90000"/>
            </a:lnSpc>
            <a:spcBef>
              <a:spcPct val="0"/>
            </a:spcBef>
            <a:spcAft>
              <a:spcPct val="15000"/>
            </a:spcAft>
            <a:buChar char="•"/>
          </a:pPr>
          <a:r>
            <a:rPr lang="en-IN" sz="600" kern="1200" dirty="0" err="1"/>
            <a:t>Dr.</a:t>
          </a:r>
          <a:r>
            <a:rPr lang="en-IN" sz="600" kern="1200" dirty="0"/>
            <a:t> Sanjay Saxena, Assistant Professor, Computer Science &amp; Engineering , IIIT-</a:t>
          </a:r>
          <a:r>
            <a:rPr lang="en-US" sz="600" kern="1200" dirty="0"/>
            <a:t>Bhubaneswar</a:t>
          </a:r>
          <a:r>
            <a:rPr lang="en-IN" sz="600" kern="1200" dirty="0"/>
            <a:t> ,India </a:t>
          </a:r>
        </a:p>
        <a:p>
          <a:pPr marL="57150" lvl="1" indent="-57150" algn="l" defTabSz="266700">
            <a:lnSpc>
              <a:spcPct val="90000"/>
            </a:lnSpc>
            <a:spcBef>
              <a:spcPct val="0"/>
            </a:spcBef>
            <a:spcAft>
              <a:spcPct val="15000"/>
            </a:spcAft>
            <a:buChar char="•"/>
          </a:pPr>
          <a:r>
            <a:rPr lang="en-IN" sz="600" kern="1200"/>
            <a:t>Dr. Rupaj Kumar Nayak , Assistant Professor, Basic Sciences, IIIT-</a:t>
          </a:r>
          <a:r>
            <a:rPr lang="en-US" sz="600" kern="1200"/>
            <a:t>Bhubaneswar</a:t>
          </a:r>
          <a:r>
            <a:rPr lang="en-IN" sz="600" kern="1200"/>
            <a:t> </a:t>
          </a:r>
        </a:p>
        <a:p>
          <a:pPr marL="57150" lvl="1" indent="-57150" algn="l" defTabSz="266700">
            <a:lnSpc>
              <a:spcPct val="90000"/>
            </a:lnSpc>
            <a:spcBef>
              <a:spcPct val="0"/>
            </a:spcBef>
            <a:spcAft>
              <a:spcPct val="15000"/>
            </a:spcAft>
            <a:buChar char="•"/>
          </a:pPr>
          <a:r>
            <a:rPr lang="en-US" sz="600" kern="1200"/>
            <a:t>Dr. Rakesh Kumar Lenka , Assistant Professor, Computer Science &amp; Engineering</a:t>
          </a:r>
          <a:r>
            <a:rPr lang="en-IN" sz="600" kern="1200"/>
            <a:t>, IIIT-</a:t>
          </a:r>
          <a:r>
            <a:rPr lang="en-US" sz="600" kern="1200"/>
            <a:t>Bhubaneswar</a:t>
          </a:r>
          <a:r>
            <a:rPr lang="en-IN" sz="600" kern="1200"/>
            <a:t> , India</a:t>
          </a:r>
        </a:p>
        <a:p>
          <a:pPr marL="57150" lvl="1" indent="-57150" algn="l" defTabSz="266700">
            <a:lnSpc>
              <a:spcPct val="90000"/>
            </a:lnSpc>
            <a:spcBef>
              <a:spcPct val="0"/>
            </a:spcBef>
            <a:spcAft>
              <a:spcPct val="15000"/>
            </a:spcAft>
            <a:buChar char="•"/>
          </a:pPr>
          <a:r>
            <a:rPr lang="en-US" sz="600" kern="1200" dirty="0"/>
            <a:t>Subrata Kumar Mohanty, Assistant Professor, Electronics and Telecom Engineering</a:t>
          </a:r>
          <a:r>
            <a:rPr lang="en-IN" sz="600" kern="1200" dirty="0"/>
            <a:t>, , IIIT-</a:t>
          </a:r>
          <a:r>
            <a:rPr lang="en-US" sz="600" kern="1200" dirty="0"/>
            <a:t>Bhubaneswar</a:t>
          </a:r>
          <a:r>
            <a:rPr lang="en-IN" sz="600" kern="1200" dirty="0"/>
            <a:t> ,India </a:t>
          </a:r>
        </a:p>
      </dsp:txBody>
      <dsp:txXfrm>
        <a:off x="2958226" y="517264"/>
        <a:ext cx="864319" cy="2677700"/>
      </dsp:txXfrm>
    </dsp:sp>
    <dsp:sp modelId="{18E6F94D-D984-438D-B27C-AFFCB9BF6286}">
      <dsp:nvSpPr>
        <dsp:cNvPr id="0" name=""/>
        <dsp:cNvSpPr/>
      </dsp:nvSpPr>
      <dsp:spPr>
        <a:xfrm>
          <a:off x="3945805" y="344402"/>
          <a:ext cx="864319" cy="172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4384" rIns="42672" bIns="24384" numCol="1" spcCol="1270" anchor="ctr" anchorCtr="0">
          <a:noAutofit/>
        </a:bodyPr>
        <a:lstStyle/>
        <a:p>
          <a:pPr marL="0" lvl="0" indent="0" algn="ctr" defTabSz="266700">
            <a:lnSpc>
              <a:spcPct val="90000"/>
            </a:lnSpc>
            <a:spcBef>
              <a:spcPct val="0"/>
            </a:spcBef>
            <a:spcAft>
              <a:spcPct val="35000"/>
            </a:spcAft>
            <a:buNone/>
          </a:pPr>
          <a:r>
            <a:rPr lang="en-IN" sz="600" b="1" kern="1200"/>
            <a:t>Publication Chairs:</a:t>
          </a:r>
          <a:endParaRPr lang="en-IN" sz="600" kern="1200"/>
        </a:p>
      </dsp:txBody>
      <dsp:txXfrm>
        <a:off x="3945805" y="344402"/>
        <a:ext cx="864319" cy="172800"/>
      </dsp:txXfrm>
    </dsp:sp>
    <dsp:sp modelId="{16E75672-0118-4A46-A70D-04263DD52D71}">
      <dsp:nvSpPr>
        <dsp:cNvPr id="0" name=""/>
        <dsp:cNvSpPr/>
      </dsp:nvSpPr>
      <dsp:spPr>
        <a:xfrm>
          <a:off x="3943550" y="517264"/>
          <a:ext cx="864319" cy="26777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04" tIns="32004" rIns="42672" bIns="48006" numCol="1" spcCol="1270" anchor="t" anchorCtr="0">
          <a:noAutofit/>
        </a:bodyPr>
        <a:lstStyle/>
        <a:p>
          <a:pPr marL="57150" lvl="1" indent="-57150" algn="l" defTabSz="266700">
            <a:lnSpc>
              <a:spcPct val="90000"/>
            </a:lnSpc>
            <a:spcBef>
              <a:spcPct val="0"/>
            </a:spcBef>
            <a:spcAft>
              <a:spcPct val="15000"/>
            </a:spcAft>
            <a:buChar char="•"/>
          </a:pPr>
          <a:r>
            <a:rPr lang="en-IN" sz="600" kern="1200"/>
            <a:t>Dr. Tanutrushna Panigrahi, Assistant Professor, Humanities, IIIT-</a:t>
          </a:r>
          <a:r>
            <a:rPr lang="en-US" sz="600" kern="1200"/>
            <a:t>Bhubaneswar</a:t>
          </a:r>
          <a:r>
            <a:rPr lang="en-IN" sz="600" kern="1200"/>
            <a:t> , India </a:t>
          </a:r>
        </a:p>
        <a:p>
          <a:pPr marL="57150" lvl="1" indent="-57150" algn="l" defTabSz="266700">
            <a:lnSpc>
              <a:spcPct val="90000"/>
            </a:lnSpc>
            <a:spcBef>
              <a:spcPct val="0"/>
            </a:spcBef>
            <a:spcAft>
              <a:spcPct val="15000"/>
            </a:spcAft>
            <a:buChar char="•"/>
          </a:pPr>
          <a:r>
            <a:rPr lang="en-IN" sz="600" kern="1200" dirty="0" err="1"/>
            <a:t>Dr.</a:t>
          </a:r>
          <a:r>
            <a:rPr lang="en-IN" sz="600" kern="1200" dirty="0"/>
            <a:t> Alok Ranjan Nayak, Assistant Professor, Basic Sciences, IIIT-</a:t>
          </a:r>
          <a:r>
            <a:rPr lang="en-US" sz="600" kern="1200" dirty="0"/>
            <a:t>Bhubaneswar</a:t>
          </a:r>
          <a:r>
            <a:rPr lang="en-IN" sz="600" kern="1200" dirty="0"/>
            <a:t> , India</a:t>
          </a:r>
        </a:p>
        <a:p>
          <a:pPr marL="57150" lvl="1" indent="-57150" algn="l" defTabSz="266700">
            <a:lnSpc>
              <a:spcPct val="90000"/>
            </a:lnSpc>
            <a:spcBef>
              <a:spcPct val="0"/>
            </a:spcBef>
            <a:spcAft>
              <a:spcPct val="15000"/>
            </a:spcAft>
            <a:buChar char="•"/>
          </a:pPr>
          <a:r>
            <a:rPr lang="en-IN" sz="600" kern="1200"/>
            <a:t>Dr. Suvendu Rup, Assistant Professor, Computer Science and Engineering, IIIT-</a:t>
          </a:r>
          <a:r>
            <a:rPr lang="en-US" sz="600" kern="1200"/>
            <a:t>Bhubaneswar</a:t>
          </a:r>
          <a:r>
            <a:rPr lang="en-IN" sz="600" kern="1200"/>
            <a:t> , India </a:t>
          </a:r>
        </a:p>
        <a:p>
          <a:pPr marL="57150" lvl="1" indent="-57150" algn="l" defTabSz="266700">
            <a:lnSpc>
              <a:spcPct val="90000"/>
            </a:lnSpc>
            <a:spcBef>
              <a:spcPct val="0"/>
            </a:spcBef>
            <a:spcAft>
              <a:spcPct val="15000"/>
            </a:spcAft>
            <a:buChar char="•"/>
          </a:pPr>
          <a:r>
            <a:rPr lang="en-IN" sz="600" kern="1200"/>
            <a:t>Dr. Srinivasarao Chintagunta, Assistant Professor, Electronics and Telecom Engineering, IIIT-</a:t>
          </a:r>
          <a:r>
            <a:rPr lang="en-US" sz="600" kern="1200"/>
            <a:t>Bhubaneswar</a:t>
          </a:r>
          <a:r>
            <a:rPr lang="en-IN" sz="600" kern="1200"/>
            <a:t> , India </a:t>
          </a:r>
        </a:p>
        <a:p>
          <a:pPr marL="57150" lvl="1" indent="-57150" algn="l" defTabSz="266700">
            <a:lnSpc>
              <a:spcPct val="90000"/>
            </a:lnSpc>
            <a:spcBef>
              <a:spcPct val="0"/>
            </a:spcBef>
            <a:spcAft>
              <a:spcPct val="15000"/>
            </a:spcAft>
            <a:buChar char="•"/>
          </a:pPr>
          <a:r>
            <a:rPr lang="en-IN" sz="600" kern="1200"/>
            <a:t>Dr. Umamani Subudhi, Assistant Professor, Electrical &amp; Electronics Engineering, IIIT-</a:t>
          </a:r>
          <a:r>
            <a:rPr lang="en-US" sz="600" kern="1200"/>
            <a:t>Bhubaneswar</a:t>
          </a:r>
          <a:r>
            <a:rPr lang="en-IN" sz="600" kern="1200"/>
            <a:t> , India </a:t>
          </a:r>
        </a:p>
        <a:p>
          <a:pPr marL="57150" lvl="1" indent="-57150" algn="l" defTabSz="266700">
            <a:lnSpc>
              <a:spcPct val="90000"/>
            </a:lnSpc>
            <a:spcBef>
              <a:spcPct val="0"/>
            </a:spcBef>
            <a:spcAft>
              <a:spcPct val="15000"/>
            </a:spcAft>
            <a:buChar char="•"/>
          </a:pPr>
          <a:r>
            <a:rPr lang="en-US" sz="600" kern="1200" dirty="0"/>
            <a:t>Dr. </a:t>
          </a:r>
          <a:r>
            <a:rPr lang="en-US" sz="600" kern="1200" dirty="0" err="1"/>
            <a:t>Bamadev</a:t>
          </a:r>
          <a:r>
            <a:rPr lang="en-US" sz="600" kern="1200" dirty="0"/>
            <a:t> Sahoo, Assistant Professor, Mechanical Engineering</a:t>
          </a:r>
          <a:r>
            <a:rPr lang="en-IN" sz="600" kern="1200" dirty="0"/>
            <a:t>, IIIT-</a:t>
          </a:r>
          <a:r>
            <a:rPr lang="en-US" sz="600" kern="1200" dirty="0"/>
            <a:t>Bhubaneswar</a:t>
          </a:r>
          <a:r>
            <a:rPr lang="en-IN" sz="600" kern="1200" dirty="0"/>
            <a:t> , India</a:t>
          </a:r>
          <a:r>
            <a:rPr lang="en-US" sz="600" kern="1200" dirty="0"/>
            <a:t> </a:t>
          </a:r>
          <a:endParaRPr lang="en-IN" sz="600" kern="1200" dirty="0"/>
        </a:p>
      </dsp:txBody>
      <dsp:txXfrm>
        <a:off x="3943550" y="517264"/>
        <a:ext cx="864319" cy="26777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F54A0-1440-41AA-8FDB-F13946D3518E}">
      <dsp:nvSpPr>
        <dsp:cNvPr id="0" name=""/>
        <dsp:cNvSpPr/>
      </dsp:nvSpPr>
      <dsp:spPr>
        <a:xfrm>
          <a:off x="1223402" y="2232166"/>
          <a:ext cx="1873258"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DE6C1D-D739-4989-B68A-F17E78D3AE73}">
      <dsp:nvSpPr>
        <dsp:cNvPr id="0" name=""/>
        <dsp:cNvSpPr/>
      </dsp:nvSpPr>
      <dsp:spPr>
        <a:xfrm>
          <a:off x="1223402" y="1579138"/>
          <a:ext cx="1604584"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1C41AC-A264-412E-A5BF-24B6DD7593E9}">
      <dsp:nvSpPr>
        <dsp:cNvPr id="0" name=""/>
        <dsp:cNvSpPr/>
      </dsp:nvSpPr>
      <dsp:spPr>
        <a:xfrm>
          <a:off x="1223402" y="926110"/>
          <a:ext cx="1873258"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D3FFB7-8195-4B26-BA97-400025ECCC67}">
      <dsp:nvSpPr>
        <dsp:cNvPr id="0" name=""/>
        <dsp:cNvSpPr/>
      </dsp:nvSpPr>
      <dsp:spPr>
        <a:xfrm>
          <a:off x="290504" y="646240"/>
          <a:ext cx="1865795" cy="18657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3000" r="-6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2247B7-08AF-41B2-B9C7-50B4B53D4D13}">
      <dsp:nvSpPr>
        <dsp:cNvPr id="0" name=""/>
        <dsp:cNvSpPr/>
      </dsp:nvSpPr>
      <dsp:spPr>
        <a:xfrm>
          <a:off x="626347" y="1636978"/>
          <a:ext cx="1194109" cy="6157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955800">
            <a:lnSpc>
              <a:spcPct val="90000"/>
            </a:lnSpc>
            <a:spcBef>
              <a:spcPct val="0"/>
            </a:spcBef>
            <a:spcAft>
              <a:spcPct val="35000"/>
            </a:spcAft>
            <a:buNone/>
          </a:pPr>
          <a:endParaRPr lang="en-IN" sz="4400" kern="1200"/>
        </a:p>
      </dsp:txBody>
      <dsp:txXfrm>
        <a:off x="626347" y="1636978"/>
        <a:ext cx="1194109" cy="615712"/>
      </dsp:txXfrm>
    </dsp:sp>
    <dsp:sp modelId="{9BC69EE4-0D53-4B73-813C-F55F42E18E54}">
      <dsp:nvSpPr>
        <dsp:cNvPr id="0" name=""/>
        <dsp:cNvSpPr/>
      </dsp:nvSpPr>
      <dsp:spPr>
        <a:xfrm>
          <a:off x="2816791" y="608128"/>
          <a:ext cx="559738" cy="55973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F70158-7510-4810-9C3A-B0619AAF3B1E}">
      <dsp:nvSpPr>
        <dsp:cNvPr id="0" name=""/>
        <dsp:cNvSpPr/>
      </dsp:nvSpPr>
      <dsp:spPr>
        <a:xfrm>
          <a:off x="3376530" y="608128"/>
          <a:ext cx="64556" cy="559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0" rIns="152400" bIns="0" numCol="1" spcCol="1270" anchor="ctr" anchorCtr="0">
          <a:noAutofit/>
        </a:bodyPr>
        <a:lstStyle/>
        <a:p>
          <a:pPr marL="0" lvl="0" indent="0" algn="l" defTabSz="1778000">
            <a:lnSpc>
              <a:spcPct val="90000"/>
            </a:lnSpc>
            <a:spcBef>
              <a:spcPct val="0"/>
            </a:spcBef>
            <a:spcAft>
              <a:spcPct val="35000"/>
            </a:spcAft>
            <a:buNone/>
          </a:pPr>
          <a:endParaRPr lang="en-IN" sz="4000" kern="1200" dirty="0"/>
        </a:p>
      </dsp:txBody>
      <dsp:txXfrm>
        <a:off x="3376530" y="608128"/>
        <a:ext cx="64556" cy="559738"/>
      </dsp:txXfrm>
    </dsp:sp>
    <dsp:sp modelId="{2F7B93D4-5BCC-4036-B04D-8E193DE3F403}">
      <dsp:nvSpPr>
        <dsp:cNvPr id="0" name=""/>
        <dsp:cNvSpPr/>
      </dsp:nvSpPr>
      <dsp:spPr>
        <a:xfrm>
          <a:off x="2548116" y="1299269"/>
          <a:ext cx="559738" cy="55973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5E1A4A-A16B-4E93-837B-9129783E8ED4}">
      <dsp:nvSpPr>
        <dsp:cNvPr id="0" name=""/>
        <dsp:cNvSpPr/>
      </dsp:nvSpPr>
      <dsp:spPr>
        <a:xfrm>
          <a:off x="3107855" y="1299269"/>
          <a:ext cx="91423" cy="559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0" rIns="152400" bIns="0" numCol="1" spcCol="1270" anchor="ctr" anchorCtr="0">
          <a:noAutofit/>
        </a:bodyPr>
        <a:lstStyle/>
        <a:p>
          <a:pPr marL="0" lvl="0" indent="0" algn="l" defTabSz="1778000">
            <a:lnSpc>
              <a:spcPct val="90000"/>
            </a:lnSpc>
            <a:spcBef>
              <a:spcPct val="0"/>
            </a:spcBef>
            <a:spcAft>
              <a:spcPct val="35000"/>
            </a:spcAft>
            <a:buNone/>
          </a:pPr>
          <a:endParaRPr lang="en-IN" sz="4000" kern="1200" dirty="0"/>
        </a:p>
      </dsp:txBody>
      <dsp:txXfrm>
        <a:off x="3107855" y="1299269"/>
        <a:ext cx="91423" cy="559738"/>
      </dsp:txXfrm>
    </dsp:sp>
    <dsp:sp modelId="{2371D275-B1D2-49A7-ADBD-7B979F15DB03}">
      <dsp:nvSpPr>
        <dsp:cNvPr id="0" name=""/>
        <dsp:cNvSpPr/>
      </dsp:nvSpPr>
      <dsp:spPr>
        <a:xfrm>
          <a:off x="2816791" y="1952297"/>
          <a:ext cx="559738" cy="559738"/>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8000" r="-2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FCBC8A-E3C3-40F4-BAFA-221F4070DA0F}">
      <dsp:nvSpPr>
        <dsp:cNvPr id="0" name=""/>
        <dsp:cNvSpPr/>
      </dsp:nvSpPr>
      <dsp:spPr>
        <a:xfrm>
          <a:off x="3376530" y="1952297"/>
          <a:ext cx="64556" cy="559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0" rIns="152400" bIns="0" numCol="1" spcCol="1270" anchor="ctr" anchorCtr="0">
          <a:noAutofit/>
        </a:bodyPr>
        <a:lstStyle/>
        <a:p>
          <a:pPr marL="0" lvl="0" indent="0" algn="l" defTabSz="1778000">
            <a:lnSpc>
              <a:spcPct val="90000"/>
            </a:lnSpc>
            <a:spcBef>
              <a:spcPct val="0"/>
            </a:spcBef>
            <a:spcAft>
              <a:spcPct val="35000"/>
            </a:spcAft>
            <a:buNone/>
          </a:pPr>
          <a:endParaRPr lang="en-IN" sz="4000" kern="1200" dirty="0"/>
        </a:p>
      </dsp:txBody>
      <dsp:txXfrm>
        <a:off x="3376530" y="1952297"/>
        <a:ext cx="64556" cy="55973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5AD6-CA5E-4566-A138-6ADBC12598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30474E-7F74-431F-A959-D20D77EBC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70FE5E-1F31-49F8-B4BA-9C557147D90E}"/>
              </a:ext>
            </a:extLst>
          </p:cNvPr>
          <p:cNvSpPr>
            <a:spLocks noGrp="1"/>
          </p:cNvSpPr>
          <p:nvPr>
            <p:ph type="dt" sz="half" idx="10"/>
          </p:nvPr>
        </p:nvSpPr>
        <p:spPr/>
        <p:txBody>
          <a:bodyPr/>
          <a:lstStyle/>
          <a:p>
            <a:fld id="{625AAF76-32EA-49FE-859C-BDA3E2AC5E9D}" type="datetimeFigureOut">
              <a:rPr lang="en-IN" smtClean="0"/>
              <a:t>25-03-2022</a:t>
            </a:fld>
            <a:endParaRPr lang="en-IN"/>
          </a:p>
        </p:txBody>
      </p:sp>
      <p:sp>
        <p:nvSpPr>
          <p:cNvPr id="5" name="Footer Placeholder 4">
            <a:extLst>
              <a:ext uri="{FF2B5EF4-FFF2-40B4-BE49-F238E27FC236}">
                <a16:creationId xmlns:a16="http://schemas.microsoft.com/office/drawing/2014/main" id="{F7BEC83F-F319-45C3-AD64-A2E1216AD5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0185EE-E677-42C0-BEC3-D4A040E8ED1D}"/>
              </a:ext>
            </a:extLst>
          </p:cNvPr>
          <p:cNvSpPr>
            <a:spLocks noGrp="1"/>
          </p:cNvSpPr>
          <p:nvPr>
            <p:ph type="sldNum" sz="quarter" idx="12"/>
          </p:nvPr>
        </p:nvSpPr>
        <p:spPr/>
        <p:txBody>
          <a:bodyPr/>
          <a:lstStyle/>
          <a:p>
            <a:fld id="{9DFB8393-D29C-44CB-BB2A-736132FE09C8}" type="slidenum">
              <a:rPr lang="en-IN" smtClean="0"/>
              <a:t>‹#›</a:t>
            </a:fld>
            <a:endParaRPr lang="en-IN"/>
          </a:p>
        </p:txBody>
      </p:sp>
    </p:spTree>
    <p:extLst>
      <p:ext uri="{BB962C8B-B14F-4D97-AF65-F5344CB8AC3E}">
        <p14:creationId xmlns:p14="http://schemas.microsoft.com/office/powerpoint/2010/main" val="49854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BBFE-9E99-46BA-9FB4-7FC1816A12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3A51E6-47F6-420B-8641-F3CA3856D6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ECD4CA-30AE-45DA-9C6A-E7CE01488F46}"/>
              </a:ext>
            </a:extLst>
          </p:cNvPr>
          <p:cNvSpPr>
            <a:spLocks noGrp="1"/>
          </p:cNvSpPr>
          <p:nvPr>
            <p:ph type="dt" sz="half" idx="10"/>
          </p:nvPr>
        </p:nvSpPr>
        <p:spPr/>
        <p:txBody>
          <a:bodyPr/>
          <a:lstStyle/>
          <a:p>
            <a:fld id="{625AAF76-32EA-49FE-859C-BDA3E2AC5E9D}" type="datetimeFigureOut">
              <a:rPr lang="en-IN" smtClean="0"/>
              <a:t>25-03-2022</a:t>
            </a:fld>
            <a:endParaRPr lang="en-IN"/>
          </a:p>
        </p:txBody>
      </p:sp>
      <p:sp>
        <p:nvSpPr>
          <p:cNvPr id="5" name="Footer Placeholder 4">
            <a:extLst>
              <a:ext uri="{FF2B5EF4-FFF2-40B4-BE49-F238E27FC236}">
                <a16:creationId xmlns:a16="http://schemas.microsoft.com/office/drawing/2014/main" id="{E60049AE-BB77-4F7F-BBAF-5AA80388C7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3735DC-5443-4841-BCFE-5B1E4209FD4B}"/>
              </a:ext>
            </a:extLst>
          </p:cNvPr>
          <p:cNvSpPr>
            <a:spLocks noGrp="1"/>
          </p:cNvSpPr>
          <p:nvPr>
            <p:ph type="sldNum" sz="quarter" idx="12"/>
          </p:nvPr>
        </p:nvSpPr>
        <p:spPr/>
        <p:txBody>
          <a:bodyPr/>
          <a:lstStyle/>
          <a:p>
            <a:fld id="{9DFB8393-D29C-44CB-BB2A-736132FE09C8}" type="slidenum">
              <a:rPr lang="en-IN" smtClean="0"/>
              <a:t>‹#›</a:t>
            </a:fld>
            <a:endParaRPr lang="en-IN"/>
          </a:p>
        </p:txBody>
      </p:sp>
    </p:spTree>
    <p:extLst>
      <p:ext uri="{BB962C8B-B14F-4D97-AF65-F5344CB8AC3E}">
        <p14:creationId xmlns:p14="http://schemas.microsoft.com/office/powerpoint/2010/main" val="352375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88B1-C5E9-4B29-9B45-A0ACC9008D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60B4E1-E06D-402B-B562-31B8698D8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45B200-BC7D-481E-8F54-258DD4002C48}"/>
              </a:ext>
            </a:extLst>
          </p:cNvPr>
          <p:cNvSpPr>
            <a:spLocks noGrp="1"/>
          </p:cNvSpPr>
          <p:nvPr>
            <p:ph type="dt" sz="half" idx="10"/>
          </p:nvPr>
        </p:nvSpPr>
        <p:spPr/>
        <p:txBody>
          <a:bodyPr/>
          <a:lstStyle/>
          <a:p>
            <a:fld id="{625AAF76-32EA-49FE-859C-BDA3E2AC5E9D}" type="datetimeFigureOut">
              <a:rPr lang="en-IN" smtClean="0"/>
              <a:t>25-03-2022</a:t>
            </a:fld>
            <a:endParaRPr lang="en-IN"/>
          </a:p>
        </p:txBody>
      </p:sp>
      <p:sp>
        <p:nvSpPr>
          <p:cNvPr id="5" name="Footer Placeholder 4">
            <a:extLst>
              <a:ext uri="{FF2B5EF4-FFF2-40B4-BE49-F238E27FC236}">
                <a16:creationId xmlns:a16="http://schemas.microsoft.com/office/drawing/2014/main" id="{7809BDCD-430D-4431-8D3B-DA1E5E1F44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259C4F-7F0D-4557-8DFC-41F5C4AB1872}"/>
              </a:ext>
            </a:extLst>
          </p:cNvPr>
          <p:cNvSpPr>
            <a:spLocks noGrp="1"/>
          </p:cNvSpPr>
          <p:nvPr>
            <p:ph type="sldNum" sz="quarter" idx="12"/>
          </p:nvPr>
        </p:nvSpPr>
        <p:spPr/>
        <p:txBody>
          <a:bodyPr/>
          <a:lstStyle/>
          <a:p>
            <a:fld id="{9DFB8393-D29C-44CB-BB2A-736132FE09C8}" type="slidenum">
              <a:rPr lang="en-IN" smtClean="0"/>
              <a:t>‹#›</a:t>
            </a:fld>
            <a:endParaRPr lang="en-IN"/>
          </a:p>
        </p:txBody>
      </p:sp>
    </p:spTree>
    <p:extLst>
      <p:ext uri="{BB962C8B-B14F-4D97-AF65-F5344CB8AC3E}">
        <p14:creationId xmlns:p14="http://schemas.microsoft.com/office/powerpoint/2010/main" val="119761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CD53-0E2A-47AF-9833-D6AD4B5F69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70CADF-EFEB-460A-910E-0D9D2717AD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5EA5B4-C19B-48F0-91CF-3CE4FA3F28C4}"/>
              </a:ext>
            </a:extLst>
          </p:cNvPr>
          <p:cNvSpPr>
            <a:spLocks noGrp="1"/>
          </p:cNvSpPr>
          <p:nvPr>
            <p:ph type="dt" sz="half" idx="10"/>
          </p:nvPr>
        </p:nvSpPr>
        <p:spPr/>
        <p:txBody>
          <a:bodyPr/>
          <a:lstStyle/>
          <a:p>
            <a:fld id="{625AAF76-32EA-49FE-859C-BDA3E2AC5E9D}" type="datetimeFigureOut">
              <a:rPr lang="en-IN" smtClean="0"/>
              <a:t>25-03-2022</a:t>
            </a:fld>
            <a:endParaRPr lang="en-IN"/>
          </a:p>
        </p:txBody>
      </p:sp>
      <p:sp>
        <p:nvSpPr>
          <p:cNvPr id="5" name="Footer Placeholder 4">
            <a:extLst>
              <a:ext uri="{FF2B5EF4-FFF2-40B4-BE49-F238E27FC236}">
                <a16:creationId xmlns:a16="http://schemas.microsoft.com/office/drawing/2014/main" id="{C1EDEC2B-BC03-45C6-8F88-4D0E7AA73D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B147C6-4B26-461D-8652-0AA1D31EE83C}"/>
              </a:ext>
            </a:extLst>
          </p:cNvPr>
          <p:cNvSpPr>
            <a:spLocks noGrp="1"/>
          </p:cNvSpPr>
          <p:nvPr>
            <p:ph type="sldNum" sz="quarter" idx="12"/>
          </p:nvPr>
        </p:nvSpPr>
        <p:spPr/>
        <p:txBody>
          <a:bodyPr/>
          <a:lstStyle/>
          <a:p>
            <a:fld id="{9DFB8393-D29C-44CB-BB2A-736132FE09C8}" type="slidenum">
              <a:rPr lang="en-IN" smtClean="0"/>
              <a:t>‹#›</a:t>
            </a:fld>
            <a:endParaRPr lang="en-IN"/>
          </a:p>
        </p:txBody>
      </p:sp>
    </p:spTree>
    <p:extLst>
      <p:ext uri="{BB962C8B-B14F-4D97-AF65-F5344CB8AC3E}">
        <p14:creationId xmlns:p14="http://schemas.microsoft.com/office/powerpoint/2010/main" val="207105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9A8D-C94A-47CD-9BBB-F4CABBE550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FB2465-84D7-4177-810C-779AD7F296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CAD70-E3FB-4B19-AABF-90EC7F9D06E8}"/>
              </a:ext>
            </a:extLst>
          </p:cNvPr>
          <p:cNvSpPr>
            <a:spLocks noGrp="1"/>
          </p:cNvSpPr>
          <p:nvPr>
            <p:ph type="dt" sz="half" idx="10"/>
          </p:nvPr>
        </p:nvSpPr>
        <p:spPr/>
        <p:txBody>
          <a:bodyPr/>
          <a:lstStyle/>
          <a:p>
            <a:fld id="{625AAF76-32EA-49FE-859C-BDA3E2AC5E9D}" type="datetimeFigureOut">
              <a:rPr lang="en-IN" smtClean="0"/>
              <a:t>25-03-2022</a:t>
            </a:fld>
            <a:endParaRPr lang="en-IN"/>
          </a:p>
        </p:txBody>
      </p:sp>
      <p:sp>
        <p:nvSpPr>
          <p:cNvPr id="5" name="Footer Placeholder 4">
            <a:extLst>
              <a:ext uri="{FF2B5EF4-FFF2-40B4-BE49-F238E27FC236}">
                <a16:creationId xmlns:a16="http://schemas.microsoft.com/office/drawing/2014/main" id="{9E967F1A-72B9-469A-938F-B3009E8EB2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1D0408-0A6D-4483-B5D7-E9970D09B18F}"/>
              </a:ext>
            </a:extLst>
          </p:cNvPr>
          <p:cNvSpPr>
            <a:spLocks noGrp="1"/>
          </p:cNvSpPr>
          <p:nvPr>
            <p:ph type="sldNum" sz="quarter" idx="12"/>
          </p:nvPr>
        </p:nvSpPr>
        <p:spPr/>
        <p:txBody>
          <a:bodyPr/>
          <a:lstStyle/>
          <a:p>
            <a:fld id="{9DFB8393-D29C-44CB-BB2A-736132FE09C8}" type="slidenum">
              <a:rPr lang="en-IN" smtClean="0"/>
              <a:t>‹#›</a:t>
            </a:fld>
            <a:endParaRPr lang="en-IN"/>
          </a:p>
        </p:txBody>
      </p:sp>
    </p:spTree>
    <p:extLst>
      <p:ext uri="{BB962C8B-B14F-4D97-AF65-F5344CB8AC3E}">
        <p14:creationId xmlns:p14="http://schemas.microsoft.com/office/powerpoint/2010/main" val="281292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EFCB-4CA1-4A16-B2DE-DEBA6A3327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B11E17-0F99-4CF3-A641-77439D5DA0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4E2D1D-630E-4EC0-98E8-B8D729B986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17AAD3-2E30-4676-9120-065F8B21AE05}"/>
              </a:ext>
            </a:extLst>
          </p:cNvPr>
          <p:cNvSpPr>
            <a:spLocks noGrp="1"/>
          </p:cNvSpPr>
          <p:nvPr>
            <p:ph type="dt" sz="half" idx="10"/>
          </p:nvPr>
        </p:nvSpPr>
        <p:spPr/>
        <p:txBody>
          <a:bodyPr/>
          <a:lstStyle/>
          <a:p>
            <a:fld id="{625AAF76-32EA-49FE-859C-BDA3E2AC5E9D}" type="datetimeFigureOut">
              <a:rPr lang="en-IN" smtClean="0"/>
              <a:t>25-03-2022</a:t>
            </a:fld>
            <a:endParaRPr lang="en-IN"/>
          </a:p>
        </p:txBody>
      </p:sp>
      <p:sp>
        <p:nvSpPr>
          <p:cNvPr id="6" name="Footer Placeholder 5">
            <a:extLst>
              <a:ext uri="{FF2B5EF4-FFF2-40B4-BE49-F238E27FC236}">
                <a16:creationId xmlns:a16="http://schemas.microsoft.com/office/drawing/2014/main" id="{9FA573DD-5C16-4ED0-BAB4-318BD775D1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385A35-2128-4F5C-AC09-51D2DC3B3385}"/>
              </a:ext>
            </a:extLst>
          </p:cNvPr>
          <p:cNvSpPr>
            <a:spLocks noGrp="1"/>
          </p:cNvSpPr>
          <p:nvPr>
            <p:ph type="sldNum" sz="quarter" idx="12"/>
          </p:nvPr>
        </p:nvSpPr>
        <p:spPr/>
        <p:txBody>
          <a:bodyPr/>
          <a:lstStyle/>
          <a:p>
            <a:fld id="{9DFB8393-D29C-44CB-BB2A-736132FE09C8}" type="slidenum">
              <a:rPr lang="en-IN" smtClean="0"/>
              <a:t>‹#›</a:t>
            </a:fld>
            <a:endParaRPr lang="en-IN"/>
          </a:p>
        </p:txBody>
      </p:sp>
    </p:spTree>
    <p:extLst>
      <p:ext uri="{BB962C8B-B14F-4D97-AF65-F5344CB8AC3E}">
        <p14:creationId xmlns:p14="http://schemas.microsoft.com/office/powerpoint/2010/main" val="3916404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9450-4C3D-459D-AAB8-529DD58C0B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179EDD-802A-4415-A259-F2CFB726E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3D14AA-FC46-4A0E-A784-2D8FE9ECA1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07829B-7AB0-43F0-9A71-E95605EA96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C1AB50-0D3A-4853-A204-5342346160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841695-B55E-4595-A574-D80276ED0751}"/>
              </a:ext>
            </a:extLst>
          </p:cNvPr>
          <p:cNvSpPr>
            <a:spLocks noGrp="1"/>
          </p:cNvSpPr>
          <p:nvPr>
            <p:ph type="dt" sz="half" idx="10"/>
          </p:nvPr>
        </p:nvSpPr>
        <p:spPr/>
        <p:txBody>
          <a:bodyPr/>
          <a:lstStyle/>
          <a:p>
            <a:fld id="{625AAF76-32EA-49FE-859C-BDA3E2AC5E9D}" type="datetimeFigureOut">
              <a:rPr lang="en-IN" smtClean="0"/>
              <a:t>25-03-2022</a:t>
            </a:fld>
            <a:endParaRPr lang="en-IN"/>
          </a:p>
        </p:txBody>
      </p:sp>
      <p:sp>
        <p:nvSpPr>
          <p:cNvPr id="8" name="Footer Placeholder 7">
            <a:extLst>
              <a:ext uri="{FF2B5EF4-FFF2-40B4-BE49-F238E27FC236}">
                <a16:creationId xmlns:a16="http://schemas.microsoft.com/office/drawing/2014/main" id="{5BF28794-B613-432D-8CA0-060E4FFAAF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A5043D-54BD-46DB-8881-B8829E0CB8C8}"/>
              </a:ext>
            </a:extLst>
          </p:cNvPr>
          <p:cNvSpPr>
            <a:spLocks noGrp="1"/>
          </p:cNvSpPr>
          <p:nvPr>
            <p:ph type="sldNum" sz="quarter" idx="12"/>
          </p:nvPr>
        </p:nvSpPr>
        <p:spPr/>
        <p:txBody>
          <a:bodyPr/>
          <a:lstStyle/>
          <a:p>
            <a:fld id="{9DFB8393-D29C-44CB-BB2A-736132FE09C8}" type="slidenum">
              <a:rPr lang="en-IN" smtClean="0"/>
              <a:t>‹#›</a:t>
            </a:fld>
            <a:endParaRPr lang="en-IN"/>
          </a:p>
        </p:txBody>
      </p:sp>
    </p:spTree>
    <p:extLst>
      <p:ext uri="{BB962C8B-B14F-4D97-AF65-F5344CB8AC3E}">
        <p14:creationId xmlns:p14="http://schemas.microsoft.com/office/powerpoint/2010/main" val="20280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B24D-F59A-455D-A729-C50ADA7E9B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184084-071F-4AE9-9B3E-9BED6468D7FD}"/>
              </a:ext>
            </a:extLst>
          </p:cNvPr>
          <p:cNvSpPr>
            <a:spLocks noGrp="1"/>
          </p:cNvSpPr>
          <p:nvPr>
            <p:ph type="dt" sz="half" idx="10"/>
          </p:nvPr>
        </p:nvSpPr>
        <p:spPr/>
        <p:txBody>
          <a:bodyPr/>
          <a:lstStyle/>
          <a:p>
            <a:fld id="{625AAF76-32EA-49FE-859C-BDA3E2AC5E9D}" type="datetimeFigureOut">
              <a:rPr lang="en-IN" smtClean="0"/>
              <a:t>25-03-2022</a:t>
            </a:fld>
            <a:endParaRPr lang="en-IN"/>
          </a:p>
        </p:txBody>
      </p:sp>
      <p:sp>
        <p:nvSpPr>
          <p:cNvPr id="4" name="Footer Placeholder 3">
            <a:extLst>
              <a:ext uri="{FF2B5EF4-FFF2-40B4-BE49-F238E27FC236}">
                <a16:creationId xmlns:a16="http://schemas.microsoft.com/office/drawing/2014/main" id="{44FC9D6D-1683-4D28-9448-11FA38C6DD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B89F51-5AA7-484D-B4C9-B22B76A39EF3}"/>
              </a:ext>
            </a:extLst>
          </p:cNvPr>
          <p:cNvSpPr>
            <a:spLocks noGrp="1"/>
          </p:cNvSpPr>
          <p:nvPr>
            <p:ph type="sldNum" sz="quarter" idx="12"/>
          </p:nvPr>
        </p:nvSpPr>
        <p:spPr/>
        <p:txBody>
          <a:bodyPr/>
          <a:lstStyle/>
          <a:p>
            <a:fld id="{9DFB8393-D29C-44CB-BB2A-736132FE09C8}" type="slidenum">
              <a:rPr lang="en-IN" smtClean="0"/>
              <a:t>‹#›</a:t>
            </a:fld>
            <a:endParaRPr lang="en-IN"/>
          </a:p>
        </p:txBody>
      </p:sp>
    </p:spTree>
    <p:extLst>
      <p:ext uri="{BB962C8B-B14F-4D97-AF65-F5344CB8AC3E}">
        <p14:creationId xmlns:p14="http://schemas.microsoft.com/office/powerpoint/2010/main" val="209891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50A6A7-6F0B-4032-AA4A-4ACA07608DED}"/>
              </a:ext>
            </a:extLst>
          </p:cNvPr>
          <p:cNvSpPr>
            <a:spLocks noGrp="1"/>
          </p:cNvSpPr>
          <p:nvPr>
            <p:ph type="dt" sz="half" idx="10"/>
          </p:nvPr>
        </p:nvSpPr>
        <p:spPr/>
        <p:txBody>
          <a:bodyPr/>
          <a:lstStyle/>
          <a:p>
            <a:fld id="{625AAF76-32EA-49FE-859C-BDA3E2AC5E9D}" type="datetimeFigureOut">
              <a:rPr lang="en-IN" smtClean="0"/>
              <a:t>25-03-2022</a:t>
            </a:fld>
            <a:endParaRPr lang="en-IN"/>
          </a:p>
        </p:txBody>
      </p:sp>
      <p:sp>
        <p:nvSpPr>
          <p:cNvPr id="3" name="Footer Placeholder 2">
            <a:extLst>
              <a:ext uri="{FF2B5EF4-FFF2-40B4-BE49-F238E27FC236}">
                <a16:creationId xmlns:a16="http://schemas.microsoft.com/office/drawing/2014/main" id="{EE36A7C7-10DA-4D4B-BA41-06D5472750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1BABBB-69FC-4832-949A-80B0E2C42DC6}"/>
              </a:ext>
            </a:extLst>
          </p:cNvPr>
          <p:cNvSpPr>
            <a:spLocks noGrp="1"/>
          </p:cNvSpPr>
          <p:nvPr>
            <p:ph type="sldNum" sz="quarter" idx="12"/>
          </p:nvPr>
        </p:nvSpPr>
        <p:spPr/>
        <p:txBody>
          <a:bodyPr/>
          <a:lstStyle/>
          <a:p>
            <a:fld id="{9DFB8393-D29C-44CB-BB2A-736132FE09C8}" type="slidenum">
              <a:rPr lang="en-IN" smtClean="0"/>
              <a:t>‹#›</a:t>
            </a:fld>
            <a:endParaRPr lang="en-IN"/>
          </a:p>
        </p:txBody>
      </p:sp>
    </p:spTree>
    <p:extLst>
      <p:ext uri="{BB962C8B-B14F-4D97-AF65-F5344CB8AC3E}">
        <p14:creationId xmlns:p14="http://schemas.microsoft.com/office/powerpoint/2010/main" val="62680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75F1-D10E-4B89-9627-6798CA088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1DB0C0-8C9B-4A73-9FFA-884EFB127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057ED6-227A-4565-B75C-0401AC923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5C7120-9D6C-4AD0-AAFC-BF53854E050B}"/>
              </a:ext>
            </a:extLst>
          </p:cNvPr>
          <p:cNvSpPr>
            <a:spLocks noGrp="1"/>
          </p:cNvSpPr>
          <p:nvPr>
            <p:ph type="dt" sz="half" idx="10"/>
          </p:nvPr>
        </p:nvSpPr>
        <p:spPr/>
        <p:txBody>
          <a:bodyPr/>
          <a:lstStyle/>
          <a:p>
            <a:fld id="{625AAF76-32EA-49FE-859C-BDA3E2AC5E9D}" type="datetimeFigureOut">
              <a:rPr lang="en-IN" smtClean="0"/>
              <a:t>25-03-2022</a:t>
            </a:fld>
            <a:endParaRPr lang="en-IN"/>
          </a:p>
        </p:txBody>
      </p:sp>
      <p:sp>
        <p:nvSpPr>
          <p:cNvPr id="6" name="Footer Placeholder 5">
            <a:extLst>
              <a:ext uri="{FF2B5EF4-FFF2-40B4-BE49-F238E27FC236}">
                <a16:creationId xmlns:a16="http://schemas.microsoft.com/office/drawing/2014/main" id="{505D7B70-BCAA-4B34-AC03-362398880E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5330B-236A-4641-9652-39F86C03CE85}"/>
              </a:ext>
            </a:extLst>
          </p:cNvPr>
          <p:cNvSpPr>
            <a:spLocks noGrp="1"/>
          </p:cNvSpPr>
          <p:nvPr>
            <p:ph type="sldNum" sz="quarter" idx="12"/>
          </p:nvPr>
        </p:nvSpPr>
        <p:spPr/>
        <p:txBody>
          <a:bodyPr/>
          <a:lstStyle/>
          <a:p>
            <a:fld id="{9DFB8393-D29C-44CB-BB2A-736132FE09C8}" type="slidenum">
              <a:rPr lang="en-IN" smtClean="0"/>
              <a:t>‹#›</a:t>
            </a:fld>
            <a:endParaRPr lang="en-IN"/>
          </a:p>
        </p:txBody>
      </p:sp>
    </p:spTree>
    <p:extLst>
      <p:ext uri="{BB962C8B-B14F-4D97-AF65-F5344CB8AC3E}">
        <p14:creationId xmlns:p14="http://schemas.microsoft.com/office/powerpoint/2010/main" val="411071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607A-521F-4757-9FD5-F1E27F4D70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BE914B-B03E-4E28-8CD5-E41AD35EC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43E4DA-970E-49EC-BCCD-0BF9516A6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90D2D-B3C5-4534-9C19-1105A2926F0F}"/>
              </a:ext>
            </a:extLst>
          </p:cNvPr>
          <p:cNvSpPr>
            <a:spLocks noGrp="1"/>
          </p:cNvSpPr>
          <p:nvPr>
            <p:ph type="dt" sz="half" idx="10"/>
          </p:nvPr>
        </p:nvSpPr>
        <p:spPr/>
        <p:txBody>
          <a:bodyPr/>
          <a:lstStyle/>
          <a:p>
            <a:fld id="{625AAF76-32EA-49FE-859C-BDA3E2AC5E9D}" type="datetimeFigureOut">
              <a:rPr lang="en-IN" smtClean="0"/>
              <a:t>25-03-2022</a:t>
            </a:fld>
            <a:endParaRPr lang="en-IN"/>
          </a:p>
        </p:txBody>
      </p:sp>
      <p:sp>
        <p:nvSpPr>
          <p:cNvPr id="6" name="Footer Placeholder 5">
            <a:extLst>
              <a:ext uri="{FF2B5EF4-FFF2-40B4-BE49-F238E27FC236}">
                <a16:creationId xmlns:a16="http://schemas.microsoft.com/office/drawing/2014/main" id="{157A2DE5-408D-40B0-B031-4D0EAE5D34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C1D616-C17A-4659-A24E-E2035F83AD7B}"/>
              </a:ext>
            </a:extLst>
          </p:cNvPr>
          <p:cNvSpPr>
            <a:spLocks noGrp="1"/>
          </p:cNvSpPr>
          <p:nvPr>
            <p:ph type="sldNum" sz="quarter" idx="12"/>
          </p:nvPr>
        </p:nvSpPr>
        <p:spPr/>
        <p:txBody>
          <a:bodyPr/>
          <a:lstStyle/>
          <a:p>
            <a:fld id="{9DFB8393-D29C-44CB-BB2A-736132FE09C8}" type="slidenum">
              <a:rPr lang="en-IN" smtClean="0"/>
              <a:t>‹#›</a:t>
            </a:fld>
            <a:endParaRPr lang="en-IN"/>
          </a:p>
        </p:txBody>
      </p:sp>
    </p:spTree>
    <p:extLst>
      <p:ext uri="{BB962C8B-B14F-4D97-AF65-F5344CB8AC3E}">
        <p14:creationId xmlns:p14="http://schemas.microsoft.com/office/powerpoint/2010/main" val="2887142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F425E2-5871-4464-A0C6-C29A528FDB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CFA5B7-1F00-46BF-BFC4-C5A36E6854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67F1F1-35FF-4C98-B8A6-540234DB8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AAF76-32EA-49FE-859C-BDA3E2AC5E9D}" type="datetimeFigureOut">
              <a:rPr lang="en-IN" smtClean="0"/>
              <a:t>25-03-2022</a:t>
            </a:fld>
            <a:endParaRPr lang="en-IN"/>
          </a:p>
        </p:txBody>
      </p:sp>
      <p:sp>
        <p:nvSpPr>
          <p:cNvPr id="5" name="Footer Placeholder 4">
            <a:extLst>
              <a:ext uri="{FF2B5EF4-FFF2-40B4-BE49-F238E27FC236}">
                <a16:creationId xmlns:a16="http://schemas.microsoft.com/office/drawing/2014/main" id="{375B351E-C37F-42DA-A998-4D65562DEE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82F81B-F821-4B46-A730-F7384CCAD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B8393-D29C-44CB-BB2A-736132FE09C8}" type="slidenum">
              <a:rPr lang="en-IN" smtClean="0"/>
              <a:t>‹#›</a:t>
            </a:fld>
            <a:endParaRPr lang="en-IN"/>
          </a:p>
        </p:txBody>
      </p:sp>
    </p:spTree>
    <p:extLst>
      <p:ext uri="{BB962C8B-B14F-4D97-AF65-F5344CB8AC3E}">
        <p14:creationId xmlns:p14="http://schemas.microsoft.com/office/powerpoint/2010/main" val="7421877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2.png"/><Relationship Id="rId18" Type="http://schemas.microsoft.com/office/2007/relationships/diagramDrawing" Target="../diagrams/drawing3.xml"/><Relationship Id="rId26" Type="http://schemas.openxmlformats.org/officeDocument/2006/relationships/diagramData" Target="../diagrams/data5.xml"/><Relationship Id="rId3" Type="http://schemas.openxmlformats.org/officeDocument/2006/relationships/diagramLayout" Target="../diagrams/layout1.xml"/><Relationship Id="rId21" Type="http://schemas.openxmlformats.org/officeDocument/2006/relationships/diagramQuickStyle" Target="../diagrams/quickStyle4.xml"/><Relationship Id="rId7" Type="http://schemas.openxmlformats.org/officeDocument/2006/relationships/diagramData" Target="../diagrams/data2.xml"/><Relationship Id="rId12" Type="http://schemas.openxmlformats.org/officeDocument/2006/relationships/image" Target="../media/image1.png"/><Relationship Id="rId17" Type="http://schemas.openxmlformats.org/officeDocument/2006/relationships/diagramColors" Target="../diagrams/colors3.xml"/><Relationship Id="rId25" Type="http://schemas.openxmlformats.org/officeDocument/2006/relationships/hyperlink" Target="mailto:C121006@iiit-bh.ac.in" TargetMode="External"/><Relationship Id="rId2" Type="http://schemas.openxmlformats.org/officeDocument/2006/relationships/diagramData" Target="../diagrams/data1.xml"/><Relationship Id="rId16" Type="http://schemas.openxmlformats.org/officeDocument/2006/relationships/diagramQuickStyle" Target="../diagrams/quickStyle3.xml"/><Relationship Id="rId20" Type="http://schemas.openxmlformats.org/officeDocument/2006/relationships/diagramLayout" Target="../diagrams/layout4.xml"/><Relationship Id="rId29" Type="http://schemas.openxmlformats.org/officeDocument/2006/relationships/diagramColors" Target="../diagrams/colors5.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hyperlink" Target="mailto:Sanjeev@iiit-bh.ac.in" TargetMode="External"/><Relationship Id="rId5" Type="http://schemas.openxmlformats.org/officeDocument/2006/relationships/diagramColors" Target="../diagrams/colors1.xml"/><Relationship Id="rId15" Type="http://schemas.openxmlformats.org/officeDocument/2006/relationships/diagramLayout" Target="../diagrams/layout3.xml"/><Relationship Id="rId23" Type="http://schemas.microsoft.com/office/2007/relationships/diagramDrawing" Target="../diagrams/drawing4.xml"/><Relationship Id="rId28" Type="http://schemas.openxmlformats.org/officeDocument/2006/relationships/diagramQuickStyle" Target="../diagrams/quickStyle5.xml"/><Relationship Id="rId10" Type="http://schemas.openxmlformats.org/officeDocument/2006/relationships/diagramColors" Target="../diagrams/colors2.xml"/><Relationship Id="rId19" Type="http://schemas.openxmlformats.org/officeDocument/2006/relationships/diagramData" Target="../diagrams/data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Data" Target="../diagrams/data3.xml"/><Relationship Id="rId22" Type="http://schemas.openxmlformats.org/officeDocument/2006/relationships/diagramColors" Target="../diagrams/colors4.xml"/><Relationship Id="rId27" Type="http://schemas.openxmlformats.org/officeDocument/2006/relationships/diagramLayout" Target="../diagrams/layout5.xml"/><Relationship Id="rId30" Type="http://schemas.microsoft.com/office/2007/relationships/diagramDrawing" Target="../diagrams/drawin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2DBE6B5C-71FF-473F-89B0-42E208B14EB3}"/>
              </a:ext>
            </a:extLst>
          </p:cNvPr>
          <p:cNvGraphicFramePr/>
          <p:nvPr>
            <p:extLst>
              <p:ext uri="{D42A27DB-BD31-4B8C-83A1-F6EECF244321}">
                <p14:modId xmlns:p14="http://schemas.microsoft.com/office/powerpoint/2010/main" val="1468661313"/>
              </p:ext>
            </p:extLst>
          </p:nvPr>
        </p:nvGraphicFramePr>
        <p:xfrm>
          <a:off x="152929" y="1362194"/>
          <a:ext cx="11953874" cy="13460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id="{9099C3CA-5197-42A9-93C3-1F8C0123993C}"/>
              </a:ext>
            </a:extLst>
          </p:cNvPr>
          <p:cNvGraphicFramePr/>
          <p:nvPr>
            <p:extLst>
              <p:ext uri="{D42A27DB-BD31-4B8C-83A1-F6EECF244321}">
                <p14:modId xmlns:p14="http://schemas.microsoft.com/office/powerpoint/2010/main" val="1647136783"/>
              </p:ext>
            </p:extLst>
          </p:nvPr>
        </p:nvGraphicFramePr>
        <p:xfrm>
          <a:off x="8646894" y="2896463"/>
          <a:ext cx="3221256" cy="30693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Picture 4">
            <a:extLst>
              <a:ext uri="{FF2B5EF4-FFF2-40B4-BE49-F238E27FC236}">
                <a16:creationId xmlns:a16="http://schemas.microsoft.com/office/drawing/2014/main" id="{8F4FF0ED-5A76-48AA-A764-1A593C96D8D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668000" y="0"/>
            <a:ext cx="1466850" cy="1466850"/>
          </a:xfrm>
          <a:prstGeom prst="rect">
            <a:avLst/>
          </a:prstGeom>
        </p:spPr>
      </p:pic>
      <p:pic>
        <p:nvPicPr>
          <p:cNvPr id="7" name="Picture 6">
            <a:extLst>
              <a:ext uri="{FF2B5EF4-FFF2-40B4-BE49-F238E27FC236}">
                <a16:creationId xmlns:a16="http://schemas.microsoft.com/office/drawing/2014/main" id="{11361ED0-CB16-4D0D-90FC-C80BEA0A4BD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775" y="118288"/>
            <a:ext cx="1486933" cy="835819"/>
          </a:xfrm>
          <a:prstGeom prst="rect">
            <a:avLst/>
          </a:prstGeom>
        </p:spPr>
      </p:pic>
      <p:graphicFrame>
        <p:nvGraphicFramePr>
          <p:cNvPr id="12" name="Diagram 11">
            <a:extLst>
              <a:ext uri="{FF2B5EF4-FFF2-40B4-BE49-F238E27FC236}">
                <a16:creationId xmlns:a16="http://schemas.microsoft.com/office/drawing/2014/main" id="{17338897-1BF1-4B15-A90F-7089A2B52ECF}"/>
              </a:ext>
            </a:extLst>
          </p:cNvPr>
          <p:cNvGraphicFramePr/>
          <p:nvPr>
            <p:extLst>
              <p:ext uri="{D42A27DB-BD31-4B8C-83A1-F6EECF244321}">
                <p14:modId xmlns:p14="http://schemas.microsoft.com/office/powerpoint/2010/main" val="2738423510"/>
              </p:ext>
            </p:extLst>
          </p:nvPr>
        </p:nvGraphicFramePr>
        <p:xfrm>
          <a:off x="1828800" y="0"/>
          <a:ext cx="8839200" cy="954107"/>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10" name="TextBox 9">
            <a:extLst>
              <a:ext uri="{FF2B5EF4-FFF2-40B4-BE49-F238E27FC236}">
                <a16:creationId xmlns:a16="http://schemas.microsoft.com/office/drawing/2014/main" id="{B7971981-B665-4404-ADFA-CF6D2E06283F}"/>
              </a:ext>
            </a:extLst>
          </p:cNvPr>
          <p:cNvSpPr txBox="1"/>
          <p:nvPr/>
        </p:nvSpPr>
        <p:spPr>
          <a:xfrm>
            <a:off x="1828799" y="762030"/>
            <a:ext cx="8839201" cy="600164"/>
          </a:xfrm>
          <a:prstGeom prst="rect">
            <a:avLst/>
          </a:prstGeom>
          <a:noFill/>
        </p:spPr>
        <p:txBody>
          <a:bodyPr wrap="square" rtlCol="0">
            <a:spAutoFit/>
          </a:bodyPr>
          <a:lstStyle/>
          <a:p>
            <a:pPr algn="ctr"/>
            <a:br>
              <a:rPr lang="en-US" sz="1100" dirty="0"/>
            </a:br>
            <a:r>
              <a:rPr lang="en-US" sz="1100" b="1" i="0" dirty="0">
                <a:solidFill>
                  <a:schemeClr val="accent6">
                    <a:lumMod val="75000"/>
                  </a:schemeClr>
                </a:solidFill>
                <a:effectLst/>
                <a:latin typeface="Constantia" panose="02030602050306030303" pitchFamily="18" charset="0"/>
              </a:rPr>
              <a:t>International Institute of Information Technology, Bhubaneswar</a:t>
            </a:r>
            <a:r>
              <a:rPr lang="en-US" sz="1100" b="1" dirty="0">
                <a:solidFill>
                  <a:schemeClr val="accent6">
                    <a:lumMod val="75000"/>
                  </a:schemeClr>
                </a:solidFill>
                <a:latin typeface="Constantia" panose="02030602050306030303" pitchFamily="18" charset="0"/>
              </a:rPr>
              <a:t>, India </a:t>
            </a:r>
            <a:br>
              <a:rPr lang="en-US" sz="1100" b="1" dirty="0">
                <a:solidFill>
                  <a:schemeClr val="accent6">
                    <a:lumMod val="75000"/>
                  </a:schemeClr>
                </a:solidFill>
                <a:latin typeface="Constantia" panose="02030602050306030303" pitchFamily="18" charset="0"/>
              </a:rPr>
            </a:br>
            <a:r>
              <a:rPr lang="en-US" sz="1100" b="1" dirty="0">
                <a:solidFill>
                  <a:schemeClr val="accent6">
                    <a:lumMod val="75000"/>
                  </a:schemeClr>
                </a:solidFill>
                <a:latin typeface="Constantia" panose="02030602050306030303" pitchFamily="18" charset="0"/>
              </a:rPr>
              <a:t>[04 to 07-Nov-2022]</a:t>
            </a:r>
            <a:endParaRPr lang="en-IN" sz="1100" b="1" dirty="0">
              <a:solidFill>
                <a:schemeClr val="accent6">
                  <a:lumMod val="75000"/>
                </a:schemeClr>
              </a:solidFill>
              <a:latin typeface="Constantia" panose="02030602050306030303" pitchFamily="18" charset="0"/>
            </a:endParaRPr>
          </a:p>
        </p:txBody>
      </p:sp>
      <p:graphicFrame>
        <p:nvGraphicFramePr>
          <p:cNvPr id="3" name="Diagram 2">
            <a:extLst>
              <a:ext uri="{FF2B5EF4-FFF2-40B4-BE49-F238E27FC236}">
                <a16:creationId xmlns:a16="http://schemas.microsoft.com/office/drawing/2014/main" id="{9600FB87-47CB-4E91-9239-EE627ED05CAF}"/>
              </a:ext>
            </a:extLst>
          </p:cNvPr>
          <p:cNvGraphicFramePr/>
          <p:nvPr>
            <p:extLst>
              <p:ext uri="{D42A27DB-BD31-4B8C-83A1-F6EECF244321}">
                <p14:modId xmlns:p14="http://schemas.microsoft.com/office/powerpoint/2010/main" val="2046394590"/>
              </p:ext>
            </p:extLst>
          </p:nvPr>
        </p:nvGraphicFramePr>
        <p:xfrm>
          <a:off x="104775" y="2820875"/>
          <a:ext cx="4810125" cy="353943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TextBox 14">
            <a:extLst>
              <a:ext uri="{FF2B5EF4-FFF2-40B4-BE49-F238E27FC236}">
                <a16:creationId xmlns:a16="http://schemas.microsoft.com/office/drawing/2014/main" id="{27522CFC-853A-438F-8BDC-6B2C58E161A7}"/>
              </a:ext>
            </a:extLst>
          </p:cNvPr>
          <p:cNvSpPr txBox="1"/>
          <p:nvPr/>
        </p:nvSpPr>
        <p:spPr>
          <a:xfrm>
            <a:off x="1" y="6611779"/>
            <a:ext cx="12191999" cy="246221"/>
          </a:xfrm>
          <a:prstGeom prst="rect">
            <a:avLst/>
          </a:prstGeom>
          <a:noFill/>
        </p:spPr>
        <p:txBody>
          <a:bodyPr wrap="square" rtlCol="0">
            <a:spAutoFit/>
          </a:bodyPr>
          <a:lstStyle/>
          <a:p>
            <a:pPr algn="ctr" rtl="0"/>
            <a:r>
              <a:rPr lang="en-IN" sz="1000" b="1" dirty="0">
                <a:latin typeface="Arial Black" panose="020B0A04020102020204" pitchFamily="34" charset="0"/>
                <a:cs typeface="Times New Roman" panose="02020603050405020304" pitchFamily="18" charset="0"/>
              </a:rPr>
              <a:t>Contact: </a:t>
            </a:r>
            <a:r>
              <a:rPr lang="en-IN" sz="1000" b="1" i="0" dirty="0">
                <a:solidFill>
                  <a:srgbClr val="212121"/>
                </a:solidFill>
                <a:effectLst/>
                <a:latin typeface="Arial Black" panose="020B0A04020102020204" pitchFamily="34" charset="0"/>
                <a:cs typeface="Times New Roman" panose="02020603050405020304" pitchFamily="18" charset="0"/>
              </a:rPr>
              <a:t>Room No: # CB 15, Department of ETC , IIIT Bhubaneswar</a:t>
            </a:r>
            <a:r>
              <a:rPr lang="en-IN" sz="1000" dirty="0">
                <a:solidFill>
                  <a:srgbClr val="212121"/>
                </a:solidFill>
                <a:latin typeface="Arial Black" panose="020B0A04020102020204" pitchFamily="34" charset="0"/>
                <a:cs typeface="Times New Roman" panose="02020603050405020304" pitchFamily="18" charset="0"/>
              </a:rPr>
              <a:t> </a:t>
            </a:r>
            <a:r>
              <a:rPr lang="en-IN" sz="1000" b="1" i="0" dirty="0" err="1">
                <a:solidFill>
                  <a:srgbClr val="212121"/>
                </a:solidFill>
                <a:effectLst/>
                <a:latin typeface="Arial Black" panose="020B0A04020102020204" pitchFamily="34" charset="0"/>
                <a:cs typeface="Times New Roman" panose="02020603050405020304" pitchFamily="18" charset="0"/>
              </a:rPr>
              <a:t>Gothapatna</a:t>
            </a:r>
            <a:r>
              <a:rPr lang="en-IN" sz="1000" b="1" i="0" dirty="0">
                <a:solidFill>
                  <a:srgbClr val="212121"/>
                </a:solidFill>
                <a:effectLst/>
                <a:latin typeface="Arial Black" panose="020B0A04020102020204" pitchFamily="34" charset="0"/>
                <a:cs typeface="Times New Roman" panose="02020603050405020304" pitchFamily="18" charset="0"/>
              </a:rPr>
              <a:t>, PO: </a:t>
            </a:r>
            <a:r>
              <a:rPr lang="en-IN" sz="1000" b="1" i="0" dirty="0" err="1">
                <a:solidFill>
                  <a:srgbClr val="212121"/>
                </a:solidFill>
                <a:effectLst/>
                <a:latin typeface="Arial Black" panose="020B0A04020102020204" pitchFamily="34" charset="0"/>
                <a:cs typeface="Times New Roman" panose="02020603050405020304" pitchFamily="18" charset="0"/>
              </a:rPr>
              <a:t>Malipada</a:t>
            </a:r>
            <a:r>
              <a:rPr lang="en-IN" sz="1000" b="1" i="0" dirty="0">
                <a:solidFill>
                  <a:srgbClr val="212121"/>
                </a:solidFill>
                <a:effectLst/>
                <a:latin typeface="Arial Black" panose="020B0A04020102020204" pitchFamily="34" charset="0"/>
                <a:cs typeface="Times New Roman" panose="02020603050405020304" pitchFamily="18" charset="0"/>
              </a:rPr>
              <a:t>, Bhubaneswar-751029</a:t>
            </a:r>
            <a:r>
              <a:rPr lang="en-IN" sz="1000" dirty="0">
                <a:solidFill>
                  <a:srgbClr val="212121"/>
                </a:solidFill>
                <a:latin typeface="Arial Black" panose="020B0A04020102020204" pitchFamily="34" charset="0"/>
                <a:cs typeface="Times New Roman" panose="02020603050405020304" pitchFamily="18" charset="0"/>
              </a:rPr>
              <a:t> </a:t>
            </a:r>
            <a:r>
              <a:rPr lang="en-IN" sz="1000" b="0" i="0" dirty="0">
                <a:solidFill>
                  <a:srgbClr val="212121"/>
                </a:solidFill>
                <a:effectLst/>
                <a:latin typeface="Arial Black" panose="020B0A04020102020204" pitchFamily="34" charset="0"/>
                <a:cs typeface="Times New Roman" panose="02020603050405020304" pitchFamily="18" charset="0"/>
              </a:rPr>
              <a:t>Phone: 91-674-2653344.</a:t>
            </a:r>
          </a:p>
        </p:txBody>
      </p:sp>
      <p:graphicFrame>
        <p:nvGraphicFramePr>
          <p:cNvPr id="25" name="Table 25">
            <a:extLst>
              <a:ext uri="{FF2B5EF4-FFF2-40B4-BE49-F238E27FC236}">
                <a16:creationId xmlns:a16="http://schemas.microsoft.com/office/drawing/2014/main" id="{7C76904F-BF36-4C06-990B-C1846349354D}"/>
              </a:ext>
            </a:extLst>
          </p:cNvPr>
          <p:cNvGraphicFramePr>
            <a:graphicFrameLocks noGrp="1"/>
          </p:cNvGraphicFramePr>
          <p:nvPr>
            <p:extLst>
              <p:ext uri="{D42A27DB-BD31-4B8C-83A1-F6EECF244321}">
                <p14:modId xmlns:p14="http://schemas.microsoft.com/office/powerpoint/2010/main" val="3984609517"/>
              </p:ext>
            </p:extLst>
          </p:nvPr>
        </p:nvGraphicFramePr>
        <p:xfrm>
          <a:off x="0" y="6154103"/>
          <a:ext cx="12192000" cy="502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16516593"/>
                    </a:ext>
                  </a:extLst>
                </a:gridCol>
                <a:gridCol w="4064000">
                  <a:extLst>
                    <a:ext uri="{9D8B030D-6E8A-4147-A177-3AD203B41FA5}">
                      <a16:colId xmlns:a16="http://schemas.microsoft.com/office/drawing/2014/main" val="2932318459"/>
                    </a:ext>
                  </a:extLst>
                </a:gridCol>
                <a:gridCol w="4064000">
                  <a:extLst>
                    <a:ext uri="{9D8B030D-6E8A-4147-A177-3AD203B41FA5}">
                      <a16:colId xmlns:a16="http://schemas.microsoft.com/office/drawing/2014/main" val="81902053"/>
                    </a:ext>
                  </a:extLst>
                </a:gridCol>
              </a:tblGrid>
              <a:tr h="341782">
                <a:tc>
                  <a:txBody>
                    <a:bodyPr/>
                    <a:lstStyle/>
                    <a:p>
                      <a:r>
                        <a:rPr lang="en-IN" sz="1050" b="1" dirty="0">
                          <a:latin typeface="Times New Roman" panose="02020603050405020304" pitchFamily="18" charset="0"/>
                          <a:cs typeface="Times New Roman" panose="02020603050405020304" pitchFamily="18" charset="0"/>
                        </a:rPr>
                        <a:t>Submission Link: </a:t>
                      </a:r>
                      <a:r>
                        <a:rPr lang="en-IN" sz="1050" u="sng" dirty="0">
                          <a:latin typeface="Times New Roman" panose="02020603050405020304" pitchFamily="18" charset="0"/>
                          <a:cs typeface="Times New Roman" panose="02020603050405020304" pitchFamily="18" charset="0"/>
                        </a:rPr>
                        <a:t>https://forms.gle/zpXCPF1WpniZbL2fA </a:t>
                      </a:r>
                    </a:p>
                    <a:p>
                      <a:endParaRPr lang="en-IN" sz="1050" dirty="0"/>
                    </a:p>
                  </a:txBody>
                  <a:tcPr/>
                </a:tc>
                <a:tc>
                  <a:txBody>
                    <a:bodyPr/>
                    <a:lstStyle/>
                    <a:p>
                      <a:r>
                        <a:rPr lang="en-IN" sz="900" b="1" dirty="0">
                          <a:latin typeface="Times New Roman" panose="02020603050405020304" pitchFamily="18" charset="0"/>
                          <a:cs typeface="Times New Roman" panose="02020603050405020304" pitchFamily="18" charset="0"/>
                        </a:rPr>
                        <a:t>Conference Website: https://sites.google.com/d/1hClUAr6fX7Xh_Ewg0wuTb4jRAtmMAdLh/p/1VBZmrla-p5t0Sq3UpghY1ASp5PS_Azd_/edit</a:t>
                      </a:r>
                      <a:endParaRPr lang="en-IN" sz="900" dirty="0">
                        <a:solidFill>
                          <a:schemeClr val="bg1">
                            <a:lumMod val="9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b="1" dirty="0">
                          <a:latin typeface="Times New Roman" panose="02020603050405020304" pitchFamily="18" charset="0"/>
                          <a:cs typeface="Times New Roman" panose="02020603050405020304" pitchFamily="18" charset="0"/>
                        </a:rPr>
                        <a:t>Email:</a:t>
                      </a:r>
                      <a:r>
                        <a:rPr lang="en-IN" sz="1050" dirty="0">
                          <a:latin typeface="Times New Roman" panose="02020603050405020304" pitchFamily="18" charset="0"/>
                          <a:cs typeface="Times New Roman" panose="02020603050405020304" pitchFamily="18" charset="0"/>
                        </a:rPr>
                        <a:t> </a:t>
                      </a:r>
                      <a:r>
                        <a:rPr lang="en-IN" sz="1050" b="0" i="0" dirty="0">
                          <a:solidFill>
                            <a:schemeClr val="bg1">
                              <a:lumMod val="95000"/>
                            </a:schemeClr>
                          </a:solidFill>
                          <a:effectLst/>
                          <a:latin typeface="Times New Roman" panose="02020603050405020304" pitchFamily="18" charset="0"/>
                          <a:cs typeface="Times New Roman" panose="02020603050405020304" pitchFamily="18" charset="0"/>
                          <a:hlinkClick r:id="rId24">
                            <a:extLst>
                              <a:ext uri="{A12FA001-AC4F-418D-AE19-62706E023703}">
                                <ahyp:hlinkClr xmlns:ahyp="http://schemas.microsoft.com/office/drawing/2018/hyperlinkcolor" val="tx"/>
                              </a:ext>
                            </a:extLst>
                          </a:hlinkClick>
                        </a:rPr>
                        <a:t>Sanjeev</a:t>
                      </a:r>
                      <a:r>
                        <a:rPr lang="en-IN" sz="1050" dirty="0">
                          <a:solidFill>
                            <a:schemeClr val="bg1">
                              <a:lumMod val="95000"/>
                            </a:schemeClr>
                          </a:solidFill>
                          <a:latin typeface="Times New Roman" panose="02020603050405020304" pitchFamily="18" charset="0"/>
                          <a:cs typeface="Times New Roman" panose="02020603050405020304" pitchFamily="18" charset="0"/>
                          <a:hlinkClick r:id="rId24">
                            <a:extLst>
                              <a:ext uri="{A12FA001-AC4F-418D-AE19-62706E023703}">
                                <ahyp:hlinkClr xmlns:ahyp="http://schemas.microsoft.com/office/drawing/2018/hyperlinkcolor" val="tx"/>
                              </a:ext>
                            </a:extLst>
                          </a:hlinkClick>
                        </a:rPr>
                        <a:t>@</a:t>
                      </a:r>
                      <a:r>
                        <a:rPr lang="en-IN" sz="1050" b="0" i="0" dirty="0">
                          <a:solidFill>
                            <a:schemeClr val="bg1">
                              <a:lumMod val="95000"/>
                            </a:schemeClr>
                          </a:solidFill>
                          <a:effectLst/>
                          <a:latin typeface="Times New Roman" panose="02020603050405020304" pitchFamily="18" charset="0"/>
                          <a:cs typeface="Times New Roman" panose="02020603050405020304" pitchFamily="18" charset="0"/>
                          <a:hlinkClick r:id="rId24">
                            <a:extLst>
                              <a:ext uri="{A12FA001-AC4F-418D-AE19-62706E023703}">
                                <ahyp:hlinkClr xmlns:ahyp="http://schemas.microsoft.com/office/drawing/2018/hyperlinkcolor" val="tx"/>
                              </a:ext>
                            </a:extLst>
                          </a:hlinkClick>
                        </a:rPr>
                        <a:t>iiit-bh.ac.in</a:t>
                      </a:r>
                      <a:r>
                        <a:rPr lang="en-IN" sz="1050" b="0" i="0" dirty="0">
                          <a:solidFill>
                            <a:schemeClr val="bg1">
                              <a:lumMod val="95000"/>
                            </a:schemeClr>
                          </a:solidFill>
                          <a:effectLst/>
                          <a:latin typeface="Times New Roman" panose="02020603050405020304" pitchFamily="18" charset="0"/>
                          <a:cs typeface="Times New Roman" panose="02020603050405020304" pitchFamily="18" charset="0"/>
                        </a:rPr>
                        <a:t>, </a:t>
                      </a:r>
                      <a:r>
                        <a:rPr lang="en-IN" sz="1050" dirty="0">
                          <a:solidFill>
                            <a:schemeClr val="bg1">
                              <a:lumMod val="95000"/>
                            </a:schemeClr>
                          </a:solidFill>
                          <a:latin typeface="Times New Roman" panose="02020603050405020304" pitchFamily="18" charset="0"/>
                          <a:cs typeface="Times New Roman" panose="02020603050405020304" pitchFamily="18" charset="0"/>
                          <a:hlinkClick r:id="rId25">
                            <a:extLst>
                              <a:ext uri="{A12FA001-AC4F-418D-AE19-62706E023703}">
                                <ahyp:hlinkClr xmlns:ahyp="http://schemas.microsoft.com/office/drawing/2018/hyperlinkcolor" val="tx"/>
                              </a:ext>
                            </a:extLst>
                          </a:hlinkClick>
                        </a:rPr>
                        <a:t>C121006@</a:t>
                      </a:r>
                      <a:r>
                        <a:rPr lang="en-IN" sz="1050" b="0" i="0" dirty="0">
                          <a:solidFill>
                            <a:schemeClr val="bg1">
                              <a:lumMod val="95000"/>
                            </a:schemeClr>
                          </a:solidFill>
                          <a:effectLst/>
                          <a:latin typeface="Times New Roman" panose="02020603050405020304" pitchFamily="18" charset="0"/>
                          <a:cs typeface="Times New Roman" panose="02020603050405020304" pitchFamily="18" charset="0"/>
                          <a:hlinkClick r:id="rId25">
                            <a:extLst>
                              <a:ext uri="{A12FA001-AC4F-418D-AE19-62706E023703}">
                                <ahyp:hlinkClr xmlns:ahyp="http://schemas.microsoft.com/office/drawing/2018/hyperlinkcolor" val="tx"/>
                              </a:ext>
                            </a:extLst>
                          </a:hlinkClick>
                        </a:rPr>
                        <a:t>iiit-bh.ac.in</a:t>
                      </a:r>
                      <a:r>
                        <a:rPr lang="en-IN" sz="1050" b="0" i="0" dirty="0">
                          <a:solidFill>
                            <a:schemeClr val="bg1">
                              <a:lumMod val="95000"/>
                            </a:schemeClr>
                          </a:solidFill>
                          <a:effectLst/>
                          <a:latin typeface="Times New Roman" panose="02020603050405020304" pitchFamily="18" charset="0"/>
                          <a:cs typeface="Times New Roman" panose="02020603050405020304" pitchFamily="18" charset="0"/>
                        </a:rPr>
                        <a:t> </a:t>
                      </a:r>
                      <a:endParaRPr lang="en-IN" sz="1050" dirty="0">
                        <a:solidFill>
                          <a:schemeClr val="bg1">
                            <a:lumMod val="95000"/>
                          </a:schemeClr>
                        </a:solidFill>
                        <a:latin typeface="Times New Roman" panose="02020603050405020304" pitchFamily="18" charset="0"/>
                        <a:cs typeface="Times New Roman" panose="02020603050405020304" pitchFamily="18" charset="0"/>
                      </a:endParaRPr>
                    </a:p>
                    <a:p>
                      <a:endParaRPr lang="en-IN" sz="1050" dirty="0"/>
                    </a:p>
                  </a:txBody>
                  <a:tcPr/>
                </a:tc>
                <a:extLst>
                  <a:ext uri="{0D108BD9-81ED-4DB2-BD59-A6C34878D82A}">
                    <a16:rowId xmlns:a16="http://schemas.microsoft.com/office/drawing/2014/main" val="1263387799"/>
                  </a:ext>
                </a:extLst>
              </a:tr>
            </a:tbl>
          </a:graphicData>
        </a:graphic>
      </p:graphicFrame>
      <p:graphicFrame>
        <p:nvGraphicFramePr>
          <p:cNvPr id="18" name="Diagram 17">
            <a:extLst>
              <a:ext uri="{FF2B5EF4-FFF2-40B4-BE49-F238E27FC236}">
                <a16:creationId xmlns:a16="http://schemas.microsoft.com/office/drawing/2014/main" id="{8DE1AD92-C4B1-4435-B7F2-E6E1251FDF87}"/>
              </a:ext>
            </a:extLst>
          </p:cNvPr>
          <p:cNvGraphicFramePr/>
          <p:nvPr>
            <p:extLst>
              <p:ext uri="{D42A27DB-BD31-4B8C-83A1-F6EECF244321}">
                <p14:modId xmlns:p14="http://schemas.microsoft.com/office/powerpoint/2010/main" val="2520044386"/>
              </p:ext>
            </p:extLst>
          </p:nvPr>
        </p:nvGraphicFramePr>
        <p:xfrm>
          <a:off x="4914900" y="2820875"/>
          <a:ext cx="3731591" cy="3158277"/>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
        <p:nvSpPr>
          <p:cNvPr id="2" name="TextBox 1">
            <a:extLst>
              <a:ext uri="{FF2B5EF4-FFF2-40B4-BE49-F238E27FC236}">
                <a16:creationId xmlns:a16="http://schemas.microsoft.com/office/drawing/2014/main" id="{0AA7F987-74DB-41AA-A2C9-6DAFE4B2A976}"/>
              </a:ext>
            </a:extLst>
          </p:cNvPr>
          <p:cNvSpPr txBox="1"/>
          <p:nvPr/>
        </p:nvSpPr>
        <p:spPr>
          <a:xfrm>
            <a:off x="5844909" y="5562327"/>
            <a:ext cx="214871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Dubai Medium" panose="020B0603030403030204" pitchFamily="34" charset="-78"/>
                <a:cs typeface="Dubai Medium" panose="020B0603030403030204" pitchFamily="34" charset="-78"/>
              </a:rPr>
              <a:t>Virtual Conference </a:t>
            </a:r>
            <a:endPar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874143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514</Words>
  <Application>Microsoft Office PowerPoint</Application>
  <PresentationFormat>Widescreen</PresentationFormat>
  <Paragraphs>34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Black</vt:lpstr>
      <vt:lpstr>Calibri</vt:lpstr>
      <vt:lpstr>Calibri Light</vt:lpstr>
      <vt:lpstr>Constantia</vt:lpstr>
      <vt:lpstr>Dubai Medium</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singh</dc:creator>
  <cp:lastModifiedBy>anuj singh</cp:lastModifiedBy>
  <cp:revision>10</cp:revision>
  <dcterms:created xsi:type="dcterms:W3CDTF">2022-03-04T19:49:02Z</dcterms:created>
  <dcterms:modified xsi:type="dcterms:W3CDTF">2022-03-25T17:08:01Z</dcterms:modified>
</cp:coreProperties>
</file>