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454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80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474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4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3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716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2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78E61D-D431-422C-9764-11DAFE33AB63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5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6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8BCC-EF98-98E8-B007-3980010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51" y="1894114"/>
            <a:ext cx="11636086" cy="1083661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chemeClr val="accent4"/>
                </a:solidFill>
                <a:effectLst/>
                <a:latin typeface="Söhne"/>
              </a:rPr>
              <a:t>Leveraging Power BI for Ecommerce Sales.</a:t>
            </a:r>
            <a:endParaRPr lang="en-IN" sz="4400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2733-01A3-06C3-E70D-D288A6E2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755" y="3734292"/>
            <a:ext cx="3657600" cy="865155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4"/>
                </a:solidFill>
                <a:effectLst/>
                <a:latin typeface="Söhne"/>
              </a:rPr>
              <a:t>Transforming Data into Decisions</a:t>
            </a:r>
          </a:p>
          <a:p>
            <a:r>
              <a:rPr lang="en-IN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              KUMAR DIVYANSHU                                     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26-F145-0EFA-EA10-64197AC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8" y="753228"/>
            <a:ext cx="9613861" cy="10809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chemeClr val="accent4"/>
                </a:solidFill>
                <a:effectLst/>
                <a:latin typeface="Söhne"/>
              </a:rPr>
              <a:t>                     Introduction to Power BI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044B7-EC17-9EB7-CD1E-4D2FBBAB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841" y="655956"/>
            <a:ext cx="1670180" cy="1178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91D5F-E5E0-806F-816E-B7C4988FF9DF}"/>
              </a:ext>
            </a:extLst>
          </p:cNvPr>
          <p:cNvSpPr txBox="1"/>
          <p:nvPr/>
        </p:nvSpPr>
        <p:spPr>
          <a:xfrm>
            <a:off x="1746573" y="2085781"/>
            <a:ext cx="97971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is a business intelligence tool develop by Microsoft. It is simple Drag and Drop to approach to visualize , Analyze the Data and Create a beautiful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is a powerful Market leading, Data Visualization, Data Cleaning , Data Modeling and Business Intelligence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is a Collection of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52416-C559-E6F3-22E9-4A37E12889A8}"/>
              </a:ext>
            </a:extLst>
          </p:cNvPr>
          <p:cNvSpPr txBox="1"/>
          <p:nvPr/>
        </p:nvSpPr>
        <p:spPr>
          <a:xfrm>
            <a:off x="1063690" y="895739"/>
            <a:ext cx="9274629" cy="107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D93450-4367-D3A6-50D0-0755C783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4988" y="1259633"/>
            <a:ext cx="12935450" cy="116166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           </a:t>
            </a:r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The Importance of </a:t>
            </a:r>
            <a:r>
              <a:rPr lang="en-US" dirty="0">
                <a:solidFill>
                  <a:schemeClr val="accent4"/>
                </a:solidFill>
                <a:latin typeface="Söhne"/>
              </a:rPr>
              <a:t>ECOMMERCE SALES</a:t>
            </a:r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 Dashboards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86437C-F748-4B9F-9CD0-00F7D1C0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28596"/>
            <a:ext cx="11248053" cy="369008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Dashboards simplify complex sales data into clear visuals for easy access, empowering stakeholders to effortlessly grasp essential insights and make informed decisions.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comprehending customer preferences and purchasing behaviors, businesses can craft personalized marketing strategies and deliver improved customer experiences, fostering loyalty and driving growth in a competitive market.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monitoring of sales trends, revenue, and customer behavior through dashboards enables businesses to pinpoint areas for improvement, optimizing strategies and enhancing overall performance in the ecommerce landscape.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51D8-E4CE-2589-804B-CD891494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accent4"/>
                </a:solidFill>
                <a:effectLst/>
                <a:latin typeface="Söhne"/>
              </a:rPr>
              <a:t>ECOMMERCE SALES DASHBOARD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98572C-FDF0-F607-B8DF-DBD76D8A4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03445"/>
            <a:ext cx="12192000" cy="495455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A2088-C036-3645-2AA6-24FC4FE6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798" y="592368"/>
            <a:ext cx="2330803" cy="13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8211-BC9E-D97A-095E-6D044A02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4384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4"/>
                </a:solidFill>
                <a:latin typeface="Aptos" panose="020B00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D8C5-3C91-E9F0-565E-B7137FB2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06" y="2000970"/>
            <a:ext cx="10656373" cy="44558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interactive dashboard to track and analyze online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complex parameters to drill down in worksheet and customization using filters and slicers.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connections, join new tables, calculations to manipulate data and enable user driven parameters for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different types of customized visualization (bar chart, pie chart, donut chart, clustered bar chart, scatter chart, line chart, area chart, map, slicers,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3CEB-1709-AEDF-FB59-2AE2F0A9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252" y="845879"/>
            <a:ext cx="2100721" cy="1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F32-6325-EB7B-8279-2802E6E6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901532"/>
            <a:ext cx="11356910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chemeClr val="accent4"/>
                </a:solidFill>
                <a:effectLst/>
                <a:latin typeface="Söhne"/>
              </a:rPr>
              <a:t>         Take Your Business to the Next Level !</a:t>
            </a:r>
            <a:endParaRPr lang="en-IN" sz="36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3D8E-DA10-B1F3-3C46-9EADE327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potential of data with Power BI today. This powerful tool empowers organizations to transform raw data into actionable insights. With user-friendly dashboards and robust analytics, Power BI enables informed decision-making, improved efficiency, and a competitive edge.</a:t>
            </a:r>
          </a:p>
          <a:p>
            <a:endParaRPr lang="en-US" sz="24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versatility spans various industries, offering customizable reports, real-time data updates, and seamless integration with other Microsoft tools. Don't miss out on the benefits of data-driven decision-making—start using Power BI now to unlock your business's full potential.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03B55-D506-1F8E-77C4-026338C7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889" y="715199"/>
            <a:ext cx="20900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09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</TotalTime>
  <Words>353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Söhne</vt:lpstr>
      <vt:lpstr>Vapor Trail</vt:lpstr>
      <vt:lpstr>Leveraging Power BI for Ecommerce Sales.</vt:lpstr>
      <vt:lpstr>                     Introduction to Power BI</vt:lpstr>
      <vt:lpstr>           The Importance of ECOMMERCE SALES Dashboards</vt:lpstr>
      <vt:lpstr>ECOMMERCE SALES DASHBOARD</vt:lpstr>
      <vt:lpstr>Objective</vt:lpstr>
      <vt:lpstr>         Take Your Business to the Next Level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with Power BI Sales Dashboards</dc:title>
  <dc:creator>shubham shukla</dc:creator>
  <cp:lastModifiedBy>shubham shukla</cp:lastModifiedBy>
  <cp:revision>4</cp:revision>
  <dcterms:created xsi:type="dcterms:W3CDTF">2023-09-08T18:38:48Z</dcterms:created>
  <dcterms:modified xsi:type="dcterms:W3CDTF">2023-09-16T19:16:17Z</dcterms:modified>
</cp:coreProperties>
</file>