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1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1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71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1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4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45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5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7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5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0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7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4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6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5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3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8BCC-EF98-98E8-B007-3980010AE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593910"/>
            <a:ext cx="8144134" cy="1512869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Business Insights with Power BI Sales Dashboards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92733-01A3-06C3-E70D-D288A6E2A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Transforming Data into Decisions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8CAE2-CF68-3C63-0673-973451711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819" y="2620593"/>
            <a:ext cx="2728687" cy="15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5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0626-F145-0EFA-EA10-64197AC3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8" y="753228"/>
            <a:ext cx="9613861" cy="1080938"/>
          </a:xfrm>
        </p:spPr>
        <p:txBody>
          <a:bodyPr/>
          <a:lstStyle/>
          <a:p>
            <a:r>
              <a:rPr lang="en-IN" b="0" i="0" dirty="0">
                <a:effectLst/>
                <a:latin typeface="Söhne"/>
              </a:rPr>
              <a:t>                         Introduction to Power BI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044B7-EC17-9EB7-CD1E-4D2FBBABA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971" y="753228"/>
            <a:ext cx="2388703" cy="11782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91D5F-E5E0-806F-816E-B7C4988FF9DF}"/>
              </a:ext>
            </a:extLst>
          </p:cNvPr>
          <p:cNvSpPr txBox="1"/>
          <p:nvPr/>
        </p:nvSpPr>
        <p:spPr>
          <a:xfrm>
            <a:off x="1746573" y="2085781"/>
            <a:ext cx="979714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Power Bi is a business intelligence tool develop by Microsoft. It is simple Drag and Drop to approach to visualize , Analyze the Data and Create a beautiful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Power BI is a powerful Market leading, Data Visualization, Data Cleaning , Data Modeling and Business Intelligence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Power BI is a Collection of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4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152416-C559-E6F3-22E9-4A37E12889A8}"/>
              </a:ext>
            </a:extLst>
          </p:cNvPr>
          <p:cNvSpPr txBox="1"/>
          <p:nvPr/>
        </p:nvSpPr>
        <p:spPr>
          <a:xfrm>
            <a:off x="1063690" y="895739"/>
            <a:ext cx="9274629" cy="107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D93450-4367-D3A6-50D0-0755C783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           The Importance of Sales Dashboards</a:t>
            </a:r>
            <a:endParaRPr lang="en-IN" dirty="0"/>
          </a:p>
        </p:txBody>
      </p:sp>
      <p:pic>
        <p:nvPicPr>
          <p:cNvPr id="6" name="Content Placeholder 5" descr="Businessperson on a computer">
            <a:extLst>
              <a:ext uri="{FF2B5EF4-FFF2-40B4-BE49-F238E27FC236}">
                <a16:creationId xmlns:a16="http://schemas.microsoft.com/office/drawing/2014/main" id="{06A11B77-E615-387B-966D-665AC19F5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13" y="1976677"/>
            <a:ext cx="6027687" cy="48013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0604C-9236-BA68-5108-B876D4AD451A}"/>
              </a:ext>
            </a:extLst>
          </p:cNvPr>
          <p:cNvSpPr txBox="1"/>
          <p:nvPr/>
        </p:nvSpPr>
        <p:spPr>
          <a:xfrm>
            <a:off x="6530514" y="2169173"/>
            <a:ext cx="52913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Sales dashboards allow seamless data import and transformation, ensuring accurate and up-to-date information for informed decision-making.</a:t>
            </a:r>
          </a:p>
          <a:p>
            <a:pPr algn="l"/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Dashboards present sales data through visually appealing charts and graphs, making complex information easy to understand at a glance.</a:t>
            </a:r>
          </a:p>
          <a:p>
            <a:pPr algn="l"/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Users can interact with sales dashboards, exploring data, drilling down for details, and customizing views to gain deeper insights and improve sales strategies.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3871E5-B6AD-3891-01EF-9C1E1C914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401" y="656980"/>
            <a:ext cx="2263883" cy="127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4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51D8-E4CE-2589-804B-CD891494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                    </a:t>
            </a:r>
            <a:r>
              <a:rPr lang="en-IN" b="0" i="0" dirty="0">
                <a:effectLst/>
                <a:latin typeface="Söhne"/>
              </a:rPr>
              <a:t>Super Store Sales Dashboard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71600-8018-6974-BEF2-D2A6B10F4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996751"/>
            <a:ext cx="12192000" cy="493589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7A2088-C036-3645-2AA6-24FC4FE6A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277" y="613712"/>
            <a:ext cx="2330803" cy="13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3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8211-BC9E-D97A-095E-6D044A02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D8C5-3C91-E9F0-565E-B7137FB2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56373" cy="405459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Dashboard Creation</a:t>
            </a:r>
            <a:r>
              <a:rPr lang="en-US" sz="2600" dirty="0"/>
              <a:t>: Identify the KPIs, design an intuitive and visually appealing dashboard, add interactive visualizations and filtering capabilities to allow users to explore the data at various levels of granularity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Data Analysis: </a:t>
            </a:r>
            <a:r>
              <a:rPr lang="en-US" sz="2600" dirty="0"/>
              <a:t>Provide valuable insights to business entities regarding the effectiveness of their sales strategies through visualization and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Sales Forecasting: </a:t>
            </a:r>
            <a:r>
              <a:rPr lang="en-US" sz="2600" dirty="0"/>
              <a:t>Leverage historic data and apply time series generate sales forecasts for next 15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Actionable Insights and Recommendations: </a:t>
            </a:r>
            <a:r>
              <a:rPr lang="en-US" sz="2600" dirty="0"/>
              <a:t>End goal is to insights and actionable information that can drive strategic decision support the supermarket's goals for growth, efficiency, satisfaction.</a:t>
            </a:r>
            <a:endParaRPr lang="en-IN" sz="26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83CEB-1709-AEDF-FB59-2AE2F0A94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82" y="621945"/>
            <a:ext cx="2312808" cy="13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8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DF32-6325-EB7B-8279-2802E6E6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         Take Your Business to the Next Level!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3D8E-DA10-B1F3-3C46-9EADE327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T</a:t>
            </a:r>
            <a:r>
              <a:rPr lang="en-US" b="0" i="0" dirty="0">
                <a:effectLst/>
                <a:latin typeface="Söhne"/>
              </a:rPr>
              <a:t>he potential of data with Power BI today. This powerful tool empowers organizations to transform raw data into actionable insights. With user-friendly dashboards and robust analytics, Power BI enables informed decision-making, improved efficiency, and a competitive edge.</a:t>
            </a:r>
          </a:p>
          <a:p>
            <a:r>
              <a:rPr lang="en-US" b="0" i="0" dirty="0">
                <a:effectLst/>
                <a:latin typeface="Söhne"/>
              </a:rPr>
              <a:t> Its versatility spans various industries, offering customizable reports, real-time data updates, and seamless integration with other Microsoft tools. Don't miss out on the benefits of data-driven decision-making—start using Power BI now to unlock your business's full potential.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03B55-D506-1F8E-77C4-026338C7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971" y="705868"/>
            <a:ext cx="2090057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209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56</TotalTime>
  <Words>350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Söhne</vt:lpstr>
      <vt:lpstr>Trebuchet MS</vt:lpstr>
      <vt:lpstr>Berlin</vt:lpstr>
      <vt:lpstr>Business Insights with Power BI Sales Dashboards</vt:lpstr>
      <vt:lpstr>                         Introduction to Power BI</vt:lpstr>
      <vt:lpstr>           The Importance of Sales Dashboards</vt:lpstr>
      <vt:lpstr>                     Super Store Sales Dashboard </vt:lpstr>
      <vt:lpstr>Objective</vt:lpstr>
      <vt:lpstr>         Take Your Business to the Next Level!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Insights with Power BI Sales Dashboards</dc:title>
  <dc:creator>shubham shukla</dc:creator>
  <cp:lastModifiedBy>shubham shukla</cp:lastModifiedBy>
  <cp:revision>2</cp:revision>
  <dcterms:created xsi:type="dcterms:W3CDTF">2023-09-08T18:38:48Z</dcterms:created>
  <dcterms:modified xsi:type="dcterms:W3CDTF">2023-09-08T20:05:39Z</dcterms:modified>
</cp:coreProperties>
</file>