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BY:</a:t>
            </a:r>
            <a:r>
              <a:rPr lang="en-IN" dirty="0">
                <a:solidFill>
                  <a:schemeClr val="tx1">
                    <a:lumMod val="95000"/>
                    <a:lumOff val="5000"/>
                  </a:schemeClr>
                </a:solidFill>
              </a:rPr>
              <a:t> KUMARASAN S</a:t>
            </a:r>
          </a:p>
          <a:p>
            <a:r>
              <a:rPr lang="en-US" dirty="0">
                <a:solidFill>
                  <a:schemeClr val="tx1">
                    <a:lumMod val="95000"/>
                    <a:lumOff val="5000"/>
                  </a:schemeClr>
                </a:solidFill>
              </a:rPr>
              <a:t>REGISTER ID:312204</a:t>
            </a:r>
            <a:r>
              <a:rPr lang="en-IN">
                <a:solidFill>
                  <a:schemeClr val="tx1">
                    <a:lumMod val="95000"/>
                    <a:lumOff val="5000"/>
                  </a:schemeClr>
                </a:solidFill>
              </a:rPr>
              <a:t>488</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2024-08-23T11:49:35Z</dcterms:modified>
</cp:coreProperties>
</file>