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K</a:t>
            </a:r>
            <a:r>
              <a:rPr altLang="en-GB" sz="2400" lang="en-US">
                <a:solidFill>
                  <a:schemeClr val="dk1"/>
                </a:solidFill>
                <a:latin typeface="Calibri"/>
                <a:ea typeface="Calibri"/>
                <a:cs typeface="Calibri"/>
                <a:sym typeface="Calibri"/>
              </a:rPr>
              <a:t>U</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9</a:t>
            </a:r>
            <a:r>
              <a:rPr altLang="en-GB" sz="2400" lang="en-US">
                <a:solidFill>
                  <a:schemeClr val="dk1"/>
                </a:solidFill>
                <a:latin typeface="Calibri"/>
                <a:ea typeface="Calibri"/>
                <a:cs typeface="Calibri"/>
                <a:sym typeface="Calibri"/>
              </a:rPr>
              <a:t>8</a:t>
            </a:r>
            <a:r>
              <a:rPr altLang="en-GB"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D</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6</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6</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6</a:t>
            </a:r>
            <a:r>
              <a:rPr altLang="en-GB" sz="2400" lang="en-US">
                <a:solidFill>
                  <a:schemeClr val="dk1"/>
                </a:solidFill>
                <a:latin typeface="Calibri"/>
                <a:ea typeface="Calibri"/>
                <a:cs typeface="Calibri"/>
                <a:sym typeface="Calibri"/>
              </a:rPr>
              <a:t>9</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D</a:t>
            </a:r>
            <a:r>
              <a:rPr altLang="en-GB" sz="2400" lang="en-US">
                <a:solidFill>
                  <a:schemeClr val="dk1"/>
                </a:solidFill>
                <a:latin typeface="Calibri"/>
                <a:ea typeface="Calibri"/>
                <a:cs typeface="Calibri"/>
                <a:sym typeface="Calibri"/>
              </a:rPr>
              <a:t>4</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8</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6</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u</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9</a:t>
            </a:r>
            <a:r>
              <a:rPr altLang="en-GB" sz="2400" lang="en-US">
                <a:solidFill>
                  <a:schemeClr val="dk1"/>
                </a:solidFill>
                <a:latin typeface="Calibri"/>
                <a:ea typeface="Calibri"/>
                <a:cs typeface="Calibri"/>
                <a:sym typeface="Calibri"/>
              </a:rPr>
              <a:t>8</a:t>
            </a:r>
            <a:r>
              <a:rPr altLang="en-GB"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B</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F</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RMX3710</dc:creator>
  <dcterms:created xsi:type="dcterms:W3CDTF">2024-08-30T07:13:31Z</dcterms:created>
  <dcterms:modified xsi:type="dcterms:W3CDTF">2024-08-30T07:13:31Z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571be7b81c744d49a61e06bdc8d047c8</vt:lpwstr>
  </property>
</Properties>
</file>