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68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2" name=""/>
        <p:cNvGrpSpPr/>
        <p:nvPr/>
      </p:nvGrpSpPr>
      <p:grpSpPr>
        <a:xfrm>
          <a:off x="0" y="0"/>
          <a:ext cx="0" cy="0"/>
          <a:chOff x="0" y="0"/>
          <a:chExt cx="0" cy="0"/>
        </a:xfrm>
      </p:grpSpPr>
      <p:sp>
        <p:nvSpPr>
          <p:cNvPr id="1048651" name="Title 1"/>
          <p:cNvSpPr>
            <a:spLocks noGrp="1"/>
          </p:cNvSpPr>
          <p:nvPr>
            <p:ph type="title"/>
          </p:nvPr>
        </p:nvSpPr>
        <p:spPr>
          <a:xfrm>
            <a:off x="581192" y="702156"/>
            <a:ext cx="11029616" cy="1013800"/>
          </a:xfrm>
        </p:spPr>
        <p:txBody>
          <a:bodyPr/>
          <a:p>
            <a:r>
              <a:rPr lang="en-US"/>
              <a:t>Click to edit Master title style</a:t>
            </a:r>
          </a:p>
        </p:txBody>
      </p:sp>
      <p:sp>
        <p:nvSpPr>
          <p:cNvPr id="104865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4" name="Footer Placeholder 4"/>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sp>
        <p:nvSpPr>
          <p:cNvPr id="104863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 name=""/>
        <p:cNvGrpSpPr/>
        <p:nvPr/>
      </p:nvGrpSpPr>
      <p:grpSpPr>
        <a:xfrm>
          <a:off x="0" y="0"/>
          <a:ext cx="0" cy="0"/>
          <a:chOff x="0" y="0"/>
          <a:chExt cx="0" cy="0"/>
        </a:xfrm>
      </p:grpSpPr>
      <p:sp>
        <p:nvSpPr>
          <p:cNvPr id="104865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60" name="Footer Placeholder 8"/>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62" name="Title 1"/>
          <p:cNvSpPr>
            <a:spLocks noGrp="1"/>
          </p:cNvSpPr>
          <p:nvPr>
            <p:ph type="title"/>
          </p:nvPr>
        </p:nvSpPr>
        <p:spPr>
          <a:xfrm>
            <a:off x="581193" y="729658"/>
            <a:ext cx="11029616" cy="492855"/>
          </a:xfrm>
        </p:spPr>
        <p:txBody>
          <a:bodyPr/>
          <a:p>
            <a:r>
              <a:rPr lang="en-US"/>
              <a:t>Click to edit Master title style</a:t>
            </a:r>
          </a:p>
        </p:txBody>
      </p:sp>
      <p:sp>
        <p:nvSpPr>
          <p:cNvPr id="104866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6" name="Footer Placeholder 5"/>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5" name=""/>
        <p:cNvGrpSpPr/>
        <p:nvPr/>
      </p:nvGrpSpPr>
      <p:grpSpPr>
        <a:xfrm>
          <a:off x="0" y="0"/>
          <a:ext cx="0" cy="0"/>
          <a:chOff x="0" y="0"/>
          <a:chExt cx="0" cy="0"/>
        </a:xfrm>
      </p:grpSpPr>
      <p:sp>
        <p:nvSpPr>
          <p:cNvPr id="1048668" name="Title 1"/>
          <p:cNvSpPr>
            <a:spLocks noGrp="1"/>
          </p:cNvSpPr>
          <p:nvPr>
            <p:ph type="title"/>
          </p:nvPr>
        </p:nvSpPr>
        <p:spPr>
          <a:xfrm>
            <a:off x="581193" y="729658"/>
            <a:ext cx="11029616" cy="988332"/>
          </a:xfrm>
        </p:spPr>
        <p:txBody>
          <a:bodyPr/>
          <a:p>
            <a:r>
              <a:rPr lang="en-US"/>
              <a:t>Click to edit Master title style</a:t>
            </a:r>
          </a:p>
        </p:txBody>
      </p:sp>
      <p:sp>
        <p:nvSpPr>
          <p:cNvPr id="104866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4" name="Footer Placeholder 7"/>
          <p:cNvSpPr>
            <a:spLocks noGrp="1"/>
          </p:cNvSpPr>
          <p:nvPr>
            <p:ph type="ftr" sz="quarter" idx="11"/>
          </p:nvPr>
        </p:nvSpPr>
        <p:spPr>
          <a:xfrm>
            <a:off x="581192" y="6423914"/>
            <a:ext cx="6917210" cy="365125"/>
          </a:xfrm>
          <a:prstGeom prst="rect"/>
        </p:spPr>
        <p:txBody>
          <a:bodyPr/>
          <a:p>
            <a:endParaRPr lang="en-US"/>
          </a:p>
        </p:txBody>
      </p:sp>
      <p:sp>
        <p:nvSpPr>
          <p:cNvPr id="104867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8" name=""/>
        <p:cNvGrpSpPr/>
        <p:nvPr/>
      </p:nvGrpSpPr>
      <p:grpSpPr>
        <a:xfrm>
          <a:off x="0" y="0"/>
          <a:ext cx="0" cy="0"/>
          <a:chOff x="0" y="0"/>
          <a:chExt cx="0" cy="0"/>
        </a:xfrm>
      </p:grpSpPr>
      <p:sp>
        <p:nvSpPr>
          <p:cNvPr id="1048631" name="Title 1"/>
          <p:cNvSpPr>
            <a:spLocks noGrp="1"/>
          </p:cNvSpPr>
          <p:nvPr>
            <p:ph type="title"/>
          </p:nvPr>
        </p:nvSpPr>
        <p:spPr>
          <a:xfrm>
            <a:off x="575894" y="729658"/>
            <a:ext cx="11029616" cy="592246"/>
          </a:xfrm>
        </p:spPr>
        <p:txBody>
          <a:bodyPr/>
          <a:p>
            <a:r>
              <a:rPr lang="en-US"/>
              <a:t>Click to edit Master title style</a:t>
            </a:r>
          </a:p>
        </p:txBody>
      </p:sp>
      <p:sp>
        <p:nvSpPr>
          <p:cNvPr id="1048632"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3" name="Footer Placeholder 3"/>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05"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6" name="Footer Placeholder 2"/>
          <p:cNvSpPr>
            <a:spLocks noGrp="1"/>
          </p:cNvSpPr>
          <p:nvPr>
            <p:ph type="ftr" sz="quarter" idx="11"/>
          </p:nvPr>
        </p:nvSpPr>
        <p:spPr>
          <a:xfrm>
            <a:off x="581192" y="6423914"/>
            <a:ext cx="6917210" cy="365125"/>
          </a:xfrm>
          <a:prstGeom prst="rect"/>
        </p:spPr>
        <p:txBody>
          <a:bodyPr/>
          <a:p>
            <a:endParaRPr lang="en-US"/>
          </a:p>
        </p:txBody>
      </p:sp>
      <p:sp>
        <p:nvSpPr>
          <p:cNvPr id="104860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7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1" name="Footer Placeholder 9"/>
          <p:cNvSpPr>
            <a:spLocks noGrp="1"/>
          </p:cNvSpPr>
          <p:nvPr>
            <p:ph type="ftr" sz="quarter" idx="11"/>
          </p:nvPr>
        </p:nvSpPr>
        <p:spPr>
          <a:xfrm>
            <a:off x="581192" y="6452590"/>
            <a:ext cx="6917210" cy="365125"/>
          </a:xfrm>
          <a:prstGeom prst="rect"/>
        </p:spPr>
        <p:txBody>
          <a:bodyPr/>
          <a:p>
            <a:endParaRPr lang="en-US"/>
          </a:p>
        </p:txBody>
      </p:sp>
      <p:sp>
        <p:nvSpPr>
          <p:cNvPr id="104868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4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K</a:t>
            </a:r>
            <a:r>
              <a:rPr b="1" sz="3000" lang="en-US" smtClean="0">
                <a:solidFill>
                  <a:schemeClr val="accent1">
                    <a:lumMod val="75000"/>
                  </a:schemeClr>
                </a:solidFill>
                <a:latin typeface="Arial"/>
                <a:cs typeface="Arial"/>
              </a:rPr>
              <a:t>U</a:t>
            </a:r>
            <a:r>
              <a:rPr b="1" sz="3000" lang="en-US" smtClean="0">
                <a:solidFill>
                  <a:schemeClr val="accent1">
                    <a:lumMod val="75000"/>
                  </a:schemeClr>
                </a:solidFill>
                <a:latin typeface="Arial"/>
                <a:cs typeface="Arial"/>
              </a:rPr>
              <a:t>M</a:t>
            </a: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R</a:t>
            </a:r>
            <a:r>
              <a:rPr b="1" sz="3000" lang="en-US" smtClean="0">
                <a:solidFill>
                  <a:schemeClr val="accent1">
                    <a:lumMod val="75000"/>
                  </a:schemeClr>
                </a:solidFill>
                <a:latin typeface="Arial"/>
                <a:cs typeface="Arial"/>
              </a:rPr>
              <a:t>E</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A</a:t>
            </a:r>
            <a:r>
              <a:rPr b="1" sz="3000" lang="en-US" smtClean="0">
                <a:solidFill>
                  <a:schemeClr val="accent1">
                    <a:lumMod val="75000"/>
                  </a:schemeClr>
                </a:solidFill>
                <a:latin typeface="Arial"/>
                <a:cs typeface="Arial"/>
              </a:rPr>
              <a:t>N</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7"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8"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9"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20"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1"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2"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3"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4"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5"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6"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7"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8"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9"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30"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8"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10"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2"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4"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6"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2021-05-25T18:50:10Z</dcterms:created>
  <dcterms:modified xsi:type="dcterms:W3CDTF">2024-04-02T14:18:46Z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1c42cc30a90346e48c44b89d21519bde</vt:lpwstr>
  </property>
</Properties>
</file>