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57" r:id="rId4"/>
    <p:sldId id="260" r:id="rId5"/>
    <p:sldId id="268" r:id="rId6"/>
    <p:sldId id="270" r:id="rId7"/>
    <p:sldId id="269" r:id="rId8"/>
    <p:sldId id="266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-structures/" TargetMode="External"/><Relationship Id="rId2" Type="http://schemas.openxmlformats.org/officeDocument/2006/relationships/hyperlink" Target="https://www.javatpoint.com/java-awt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04078" y="11252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Estate Property Search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38554" y="3494081"/>
            <a:ext cx="686764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dirty="0"/>
          </a:p>
          <a:p>
            <a:pPr marL="285750" marR="0" lvl="0" indent="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Kumaresan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 T (23ITR088)</a:t>
            </a:r>
          </a:p>
          <a:p>
            <a:pPr marL="285750" marR="0" lvl="0" indent="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Nitish M (23ITR113)</a:t>
            </a:r>
          </a:p>
          <a:p>
            <a:pPr marL="285750" marR="0" lvl="0" indent="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Karthik </a:t>
            </a:r>
            <a:r>
              <a:rPr lang="en-I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Kulandaippan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 Shanmugam (23ITR079)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(19ITR028)    </a:t>
            </a:r>
            <a:endParaRPr sz="17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3" y="578516"/>
            <a:ext cx="7029297" cy="1072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CD4F5-791E-3ED4-64DF-C9EF5235B634}"/>
              </a:ext>
            </a:extLst>
          </p:cNvPr>
          <p:cNvSpPr txBox="1"/>
          <p:nvPr/>
        </p:nvSpPr>
        <p:spPr>
          <a:xfrm>
            <a:off x="1828800" y="1680080"/>
            <a:ext cx="9648825" cy="430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Develop a property search system using efficient data structures like hash tables or trees to store and index property.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Implement search algorithms for location, price, and area-based queries, and use sorting methods to display results based on user preferences.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Enhance performance with priority queues, caching, and indexing techniques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Design GUI for real-time updates and provide a user-friendly interface for searching and viewing property details.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475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419225" y="1371513"/>
            <a:ext cx="10315575" cy="511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342900" lvl="0" indent="-34290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The objective is to build an efficient property search system that uses advanced data structures and algorithms to store, index, and retrieve property data quickly.</a:t>
            </a:r>
          </a:p>
          <a:p>
            <a:pPr marL="342900" lvl="0" indent="-34290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The system aims to provide fast and accurate search results based on multiple criteria like location, price, and area.</a:t>
            </a:r>
          </a:p>
          <a:p>
            <a:pPr marL="342900" lvl="0" indent="-34290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It will offer a user-friendly interface, support real-time data updates, and optimize performance with caching and indexing techniques for enhanced user experience.</a:t>
            </a:r>
            <a:endParaRPr lang="en-IN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714376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/ Hardware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75;g2588bb4af59_0_6">
            <a:extLst>
              <a:ext uri="{FF2B5EF4-FFF2-40B4-BE49-F238E27FC236}">
                <a16:creationId xmlns:a16="http://schemas.microsoft.com/office/drawing/2014/main" id="{52DFFA58-F0CE-D5B9-DEA9-6AFA12A5D441}"/>
              </a:ext>
            </a:extLst>
          </p:cNvPr>
          <p:cNvSpPr txBox="1"/>
          <p:nvPr/>
        </p:nvSpPr>
        <p:spPr>
          <a:xfrm>
            <a:off x="1575875" y="1272581"/>
            <a:ext cx="4794519" cy="477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00965" lvl="0">
              <a:lnSpc>
                <a:spcPct val="200000"/>
              </a:lnSpc>
              <a:buClr>
                <a:schemeClr val="dk1"/>
              </a:buClr>
              <a:buSzPts val="1400"/>
            </a:pPr>
            <a:r>
              <a:rPr lang="en-IN" sz="25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  <a:p>
            <a:pPr marL="443865" lvl="0" indent="-342900">
              <a:lnSpc>
                <a:spcPct val="20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 for Java Developers</a:t>
            </a:r>
          </a:p>
          <a:p>
            <a:pPr marL="443865" lvl="0" indent="-342900">
              <a:lnSpc>
                <a:spcPct val="20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AWT package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5715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E96001-E548-6FE1-22E5-2DCB12981CE6}"/>
              </a:ext>
            </a:extLst>
          </p:cNvPr>
          <p:cNvSpPr/>
          <p:nvPr/>
        </p:nvSpPr>
        <p:spPr>
          <a:xfrm>
            <a:off x="1457324" y="2450973"/>
            <a:ext cx="1619250" cy="517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82A452-1EA2-C5DE-4486-DE1BEC2CCDD4}"/>
              </a:ext>
            </a:extLst>
          </p:cNvPr>
          <p:cNvSpPr/>
          <p:nvPr/>
        </p:nvSpPr>
        <p:spPr>
          <a:xfrm>
            <a:off x="1457326" y="3631695"/>
            <a:ext cx="1619248" cy="517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userData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545CA-EC0F-97F0-90F7-F319CD7CF8E1}"/>
              </a:ext>
            </a:extLst>
          </p:cNvPr>
          <p:cNvSpPr txBox="1"/>
          <p:nvPr/>
        </p:nvSpPr>
        <p:spPr>
          <a:xfrm>
            <a:off x="3276600" y="6462295"/>
            <a:ext cx="934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 err="1"/>
              <a:t>Github</a:t>
            </a:r>
            <a:r>
              <a:rPr lang="en-IN" sz="1600" b="1" u="sng" dirty="0"/>
              <a:t> Repo: https://github.com/KumaresanThiyagarajan/RealEstate_Property_Search.git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C67E-0026-6600-7E94-356F3B9AB4C5}"/>
              </a:ext>
            </a:extLst>
          </p:cNvPr>
          <p:cNvSpPr txBox="1"/>
          <p:nvPr/>
        </p:nvSpPr>
        <p:spPr>
          <a:xfrm>
            <a:off x="1004886" y="1452562"/>
            <a:ext cx="126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u="sng" dirty="0"/>
              <a:t>Classes: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2D3EC4-D6CA-8CD7-450C-06848A5F1949}"/>
              </a:ext>
            </a:extLst>
          </p:cNvPr>
          <p:cNvSpPr/>
          <p:nvPr/>
        </p:nvSpPr>
        <p:spPr>
          <a:xfrm>
            <a:off x="1457326" y="4688592"/>
            <a:ext cx="1619248" cy="517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searchMain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2D6608-E78F-32E9-3035-68AD2EAC5C2B}"/>
              </a:ext>
            </a:extLst>
          </p:cNvPr>
          <p:cNvSpPr txBox="1"/>
          <p:nvPr/>
        </p:nvSpPr>
        <p:spPr>
          <a:xfrm>
            <a:off x="4775665" y="1083230"/>
            <a:ext cx="159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u="sng" dirty="0"/>
              <a:t>Functions: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4A0BF16-FCC5-2805-7D67-27F88510A9A4}"/>
              </a:ext>
            </a:extLst>
          </p:cNvPr>
          <p:cNvCxnSpPr>
            <a:cxnSpLocks/>
            <a:stCxn id="2" idx="3"/>
            <a:endCxn id="28" idx="1"/>
          </p:cNvCxnSpPr>
          <p:nvPr/>
        </p:nvCxnSpPr>
        <p:spPr>
          <a:xfrm flipV="1">
            <a:off x="3076574" y="1887031"/>
            <a:ext cx="1866900" cy="8227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5FC0B-5D0B-F2C3-F81C-E341056D7A87}"/>
              </a:ext>
            </a:extLst>
          </p:cNvPr>
          <p:cNvSpPr/>
          <p:nvPr/>
        </p:nvSpPr>
        <p:spPr>
          <a:xfrm>
            <a:off x="4943474" y="1533108"/>
            <a:ext cx="5819775" cy="707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Node class consists of the following data member: Property holder name, phone number ,document number, </a:t>
            </a:r>
            <a:r>
              <a:rPr lang="en-IN" dirty="0" err="1"/>
              <a:t>patta</a:t>
            </a:r>
            <a:r>
              <a:rPr lang="en-IN" dirty="0"/>
              <a:t> number and the Address of the next Node.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203F21F-7705-06B3-A1DC-6F2452934B11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076574" y="3013142"/>
            <a:ext cx="1866900" cy="889138"/>
          </a:xfrm>
          <a:prstGeom prst="bentConnector3">
            <a:avLst>
              <a:gd name="adj1" fmla="val 70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3EB868D-34B5-36F2-8E23-DC3658EC61C1}"/>
              </a:ext>
            </a:extLst>
          </p:cNvPr>
          <p:cNvSpPr/>
          <p:nvPr/>
        </p:nvSpPr>
        <p:spPr>
          <a:xfrm>
            <a:off x="4943474" y="2659219"/>
            <a:ext cx="5819775" cy="707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class contains all the data as a list of Nodes named “head”. From the instance of this class, we can get the land details and can be performed other functions like searching the land records.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3101756-55F1-2924-A774-7296FEECBADB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3076574" y="4642566"/>
            <a:ext cx="1866900" cy="304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0591767-3784-F6F6-0038-40520C246753}"/>
              </a:ext>
            </a:extLst>
          </p:cNvPr>
          <p:cNvSpPr/>
          <p:nvPr/>
        </p:nvSpPr>
        <p:spPr>
          <a:xfrm>
            <a:off x="4943474" y="3779682"/>
            <a:ext cx="5819775" cy="17257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class is the Frame for this project. This class is extended from the Frame class in AWT package and implements </a:t>
            </a:r>
            <a:r>
              <a:rPr lang="en-IN" dirty="0" err="1"/>
              <a:t>ItemListener</a:t>
            </a:r>
            <a:r>
              <a:rPr lang="en-IN" dirty="0"/>
              <a:t> &amp; ActionListener. This container have many items like Labels, </a:t>
            </a:r>
            <a:r>
              <a:rPr lang="en-IN" dirty="0" err="1"/>
              <a:t>TextFields</a:t>
            </a:r>
            <a:r>
              <a:rPr lang="en-IN" dirty="0"/>
              <a:t>, Button and many more.  When the user provides the right details, the visualization of data structure indicates the right position and convey to the user.</a:t>
            </a: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F78E2A-F7F9-2002-D926-FFEE8D5DA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019272"/>
            <a:ext cx="5251738" cy="5305327"/>
          </a:xfrm>
          <a:prstGeom prst="rect">
            <a:avLst/>
          </a:prstGeom>
        </p:spPr>
      </p:pic>
      <p:sp>
        <p:nvSpPr>
          <p:cNvPr id="8" name="Google Shape;113;p5">
            <a:extLst>
              <a:ext uri="{FF2B5EF4-FFF2-40B4-BE49-F238E27FC236}">
                <a16:creationId xmlns:a16="http://schemas.microsoft.com/office/drawing/2014/main" id="{319ED7C9-71C3-9A71-F92F-31575B75FDEB}"/>
              </a:ext>
            </a:extLst>
          </p:cNvPr>
          <p:cNvSpPr/>
          <p:nvPr/>
        </p:nvSpPr>
        <p:spPr>
          <a:xfrm>
            <a:off x="2805953" y="5715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6D167D-F36C-2230-3619-E62FEA15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75" y="1019271"/>
            <a:ext cx="5251738" cy="530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4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2">
            <a:extLst>
              <a:ext uri="{FF2B5EF4-FFF2-40B4-BE49-F238E27FC236}">
                <a16:creationId xmlns:a16="http://schemas.microsoft.com/office/drawing/2014/main" id="{9512A919-33C1-D54C-0591-6F03A44E84B6}"/>
              </a:ext>
            </a:extLst>
          </p:cNvPr>
          <p:cNvSpPr/>
          <p:nvPr/>
        </p:nvSpPr>
        <p:spPr>
          <a:xfrm>
            <a:off x="4240209" y="361862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Reference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0F3D5-6935-DA63-C00A-57A519B15D29}"/>
              </a:ext>
            </a:extLst>
          </p:cNvPr>
          <p:cNvSpPr txBox="1"/>
          <p:nvPr/>
        </p:nvSpPr>
        <p:spPr>
          <a:xfrm>
            <a:off x="1885950" y="1743075"/>
            <a:ext cx="9220200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Java AWT &amp; Events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sz="1600" dirty="0">
                <a:solidFill>
                  <a:schemeClr val="tx1"/>
                </a:solidFill>
              </a:rPr>
              <a:t>      </a:t>
            </a:r>
            <a:r>
              <a:rPr lang="en-IN" sz="2000" dirty="0">
                <a:solidFill>
                  <a:schemeClr val="tx1"/>
                </a:solidFill>
                <a:hlinkClick r:id="rId2"/>
              </a:rPr>
              <a:t>https://www.javatpoint.com/java-awt</a:t>
            </a:r>
            <a:endParaRPr lang="en-IN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For time and space complexity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solidFill>
                  <a:schemeClr val="tx1"/>
                </a:solidFill>
              </a:rPr>
              <a:t>     </a:t>
            </a:r>
            <a:r>
              <a:rPr lang="en-IN" sz="2000" dirty="0">
                <a:solidFill>
                  <a:schemeClr val="tx1"/>
                </a:solidFill>
                <a:hlinkClick r:id="rId3"/>
              </a:rPr>
              <a:t>https://www.geeksforgeeks.org/data-structures/</a:t>
            </a:r>
            <a:endParaRPr lang="en-IN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0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394</Words>
  <Application>Microsoft Office PowerPoint</Application>
  <PresentationFormat>Widescreen</PresentationFormat>
  <Paragraphs>43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Noto Sans Symbols</vt:lpstr>
      <vt:lpstr>Times New Roman</vt:lpstr>
      <vt:lpstr>Flow</vt:lpstr>
      <vt:lpstr>Real Estate Property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Nitish Murugan</cp:lastModifiedBy>
  <cp:revision>41</cp:revision>
  <dcterms:created xsi:type="dcterms:W3CDTF">2021-04-21T15:36:00Z</dcterms:created>
  <dcterms:modified xsi:type="dcterms:W3CDTF">2024-09-23T08:12:47Z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