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6" r:id="rId2"/>
    <p:sldId id="256" r:id="rId3"/>
    <p:sldId id="258" r:id="rId4"/>
    <p:sldId id="259" r:id="rId5"/>
    <p:sldId id="260" r:id="rId6"/>
    <p:sldId id="261" r:id="rId7"/>
    <p:sldId id="262" r:id="rId8"/>
    <p:sldId id="263" r:id="rId9"/>
    <p:sldId id="264" r:id="rId10"/>
    <p:sldId id="265" r:id="rId11"/>
    <p:sldId id="266" r:id="rId12"/>
    <p:sldId id="268" r:id="rId13"/>
    <p:sldId id="267" r:id="rId14"/>
    <p:sldId id="269" r:id="rId15"/>
    <p:sldId id="275" r:id="rId16"/>
    <p:sldId id="270" r:id="rId17"/>
    <p:sldId id="271"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3167EA-EDF3-40D8-B0CD-96DBD38301E3}" v="20" dt="2024-05-12T02:36:51.817"/>
    <p1510:client id="{E7E391E5-DBF2-4169-9ED7-1623E198948F}" v="31" dt="2024-05-12T08:55:01.3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935" autoAdjust="0"/>
  </p:normalViewPr>
  <p:slideViewPr>
    <p:cSldViewPr snapToGrid="0">
      <p:cViewPr varScale="1">
        <p:scale>
          <a:sx n="71" d="100"/>
          <a:sy n="71" d="100"/>
        </p:scale>
        <p:origin x="106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hanh Phuong" userId="fabba691e6accf3e" providerId="LiveId" clId="{8A3167EA-EDF3-40D8-B0CD-96DBD38301E3}"/>
    <pc:docChg chg="undo custSel addSld modSld">
      <pc:chgData name="Nguyen Thanh Phuong" userId="fabba691e6accf3e" providerId="LiveId" clId="{8A3167EA-EDF3-40D8-B0CD-96DBD38301E3}" dt="2024-05-12T02:37:22.469" v="1352" actId="1076"/>
      <pc:docMkLst>
        <pc:docMk/>
      </pc:docMkLst>
      <pc:sldChg chg="modSp mod">
        <pc:chgData name="Nguyen Thanh Phuong" userId="fabba691e6accf3e" providerId="LiveId" clId="{8A3167EA-EDF3-40D8-B0CD-96DBD38301E3}" dt="2024-05-12T01:12:41.650" v="6" actId="1036"/>
        <pc:sldMkLst>
          <pc:docMk/>
          <pc:sldMk cId="4149998315" sldId="258"/>
        </pc:sldMkLst>
        <pc:spChg chg="mod">
          <ac:chgData name="Nguyen Thanh Phuong" userId="fabba691e6accf3e" providerId="LiveId" clId="{8A3167EA-EDF3-40D8-B0CD-96DBD38301E3}" dt="2024-05-12T01:12:41.650" v="6" actId="1036"/>
          <ac:spMkLst>
            <pc:docMk/>
            <pc:sldMk cId="4149998315" sldId="258"/>
            <ac:spMk id="6" creationId="{923C6EB5-AEF9-0A51-6799-AC62C989BBB6}"/>
          </ac:spMkLst>
        </pc:spChg>
        <pc:spChg chg="mod">
          <ac:chgData name="Nguyen Thanh Phuong" userId="fabba691e6accf3e" providerId="LiveId" clId="{8A3167EA-EDF3-40D8-B0CD-96DBD38301E3}" dt="2024-05-12T01:12:41.650" v="6" actId="1036"/>
          <ac:spMkLst>
            <pc:docMk/>
            <pc:sldMk cId="4149998315" sldId="258"/>
            <ac:spMk id="7" creationId="{3B3A9181-23DB-898A-68B0-59AFCC02811B}"/>
          </ac:spMkLst>
        </pc:spChg>
      </pc:sldChg>
      <pc:sldChg chg="addSp modSp new mod modNotesTx">
        <pc:chgData name="Nguyen Thanh Phuong" userId="fabba691e6accf3e" providerId="LiveId" clId="{8A3167EA-EDF3-40D8-B0CD-96DBD38301E3}" dt="2024-05-12T02:19:48.212" v="484" actId="20577"/>
        <pc:sldMkLst>
          <pc:docMk/>
          <pc:sldMk cId="1364713475" sldId="259"/>
        </pc:sldMkLst>
        <pc:spChg chg="add mod">
          <ac:chgData name="Nguyen Thanh Phuong" userId="fabba691e6accf3e" providerId="LiveId" clId="{8A3167EA-EDF3-40D8-B0CD-96DBD38301E3}" dt="2024-05-12T01:12:48.722" v="7"/>
          <ac:spMkLst>
            <pc:docMk/>
            <pc:sldMk cId="1364713475" sldId="259"/>
            <ac:spMk id="2" creationId="{55EAEC89-864E-C523-ED76-199598801CD5}"/>
          </ac:spMkLst>
        </pc:spChg>
        <pc:spChg chg="add mod">
          <ac:chgData name="Nguyen Thanh Phuong" userId="fabba691e6accf3e" providerId="LiveId" clId="{8A3167EA-EDF3-40D8-B0CD-96DBD38301E3}" dt="2024-05-12T01:12:48.722" v="7"/>
          <ac:spMkLst>
            <pc:docMk/>
            <pc:sldMk cId="1364713475" sldId="259"/>
            <ac:spMk id="3" creationId="{E6DD98E0-0628-36AE-B6AB-E7B05B66C805}"/>
          </ac:spMkLst>
        </pc:spChg>
        <pc:spChg chg="add mod">
          <ac:chgData name="Nguyen Thanh Phuong" userId="fabba691e6accf3e" providerId="LiveId" clId="{8A3167EA-EDF3-40D8-B0CD-96DBD38301E3}" dt="2024-05-12T02:19:48.212" v="484" actId="20577"/>
          <ac:spMkLst>
            <pc:docMk/>
            <pc:sldMk cId="1364713475" sldId="259"/>
            <ac:spMk id="6" creationId="{753A0098-0134-9A22-33C2-101F2758E88C}"/>
          </ac:spMkLst>
        </pc:spChg>
        <pc:spChg chg="add mod">
          <ac:chgData name="Nguyen Thanh Phuong" userId="fabba691e6accf3e" providerId="LiveId" clId="{8A3167EA-EDF3-40D8-B0CD-96DBD38301E3}" dt="2024-05-12T02:19:27.853" v="481" actId="1076"/>
          <ac:spMkLst>
            <pc:docMk/>
            <pc:sldMk cId="1364713475" sldId="259"/>
            <ac:spMk id="9" creationId="{DE75E87A-BBF2-DCC5-64AC-40A3CF14FA67}"/>
          </ac:spMkLst>
        </pc:spChg>
        <pc:spChg chg="add mod">
          <ac:chgData name="Nguyen Thanh Phuong" userId="fabba691e6accf3e" providerId="LiveId" clId="{8A3167EA-EDF3-40D8-B0CD-96DBD38301E3}" dt="2024-05-12T02:19:27.853" v="481" actId="1076"/>
          <ac:spMkLst>
            <pc:docMk/>
            <pc:sldMk cId="1364713475" sldId="259"/>
            <ac:spMk id="11" creationId="{7D2003A8-BF08-41D1-3C15-EE24411E1067}"/>
          </ac:spMkLst>
        </pc:spChg>
        <pc:picChg chg="add mod">
          <ac:chgData name="Nguyen Thanh Phuong" userId="fabba691e6accf3e" providerId="LiveId" clId="{8A3167EA-EDF3-40D8-B0CD-96DBD38301E3}" dt="2024-05-12T01:12:48.722" v="7"/>
          <ac:picMkLst>
            <pc:docMk/>
            <pc:sldMk cId="1364713475" sldId="259"/>
            <ac:picMk id="4" creationId="{C0EF479D-4A38-3D43-DBAB-95DD34433705}"/>
          </ac:picMkLst>
        </pc:picChg>
        <pc:picChg chg="add mod">
          <ac:chgData name="Nguyen Thanh Phuong" userId="fabba691e6accf3e" providerId="LiveId" clId="{8A3167EA-EDF3-40D8-B0CD-96DBD38301E3}" dt="2024-05-12T02:19:27.853" v="481" actId="1076"/>
          <ac:picMkLst>
            <pc:docMk/>
            <pc:sldMk cId="1364713475" sldId="259"/>
            <ac:picMk id="7" creationId="{B0C7BBF5-1D66-5680-67D2-8DF5A9E7EF05}"/>
          </ac:picMkLst>
        </pc:picChg>
        <pc:picChg chg="add mod">
          <ac:chgData name="Nguyen Thanh Phuong" userId="fabba691e6accf3e" providerId="LiveId" clId="{8A3167EA-EDF3-40D8-B0CD-96DBD38301E3}" dt="2024-05-12T02:19:27.853" v="481" actId="1076"/>
          <ac:picMkLst>
            <pc:docMk/>
            <pc:sldMk cId="1364713475" sldId="259"/>
            <ac:picMk id="12" creationId="{BD7F4A7B-4AC0-228D-864D-67A578F13D81}"/>
          </ac:picMkLst>
        </pc:picChg>
      </pc:sldChg>
      <pc:sldChg chg="addSp modSp new mod">
        <pc:chgData name="Nguyen Thanh Phuong" userId="fabba691e6accf3e" providerId="LiveId" clId="{8A3167EA-EDF3-40D8-B0CD-96DBD38301E3}" dt="2024-05-12T02:34:03.540" v="1286" actId="1035"/>
        <pc:sldMkLst>
          <pc:docMk/>
          <pc:sldMk cId="3321050949" sldId="260"/>
        </pc:sldMkLst>
        <pc:spChg chg="add mod">
          <ac:chgData name="Nguyen Thanh Phuong" userId="fabba691e6accf3e" providerId="LiveId" clId="{8A3167EA-EDF3-40D8-B0CD-96DBD38301E3}" dt="2024-05-12T02:34:03.540" v="1286" actId="1035"/>
          <ac:spMkLst>
            <pc:docMk/>
            <pc:sldMk cId="3321050949" sldId="260"/>
            <ac:spMk id="3" creationId="{22F14108-288C-07B2-E92E-584C982D321F}"/>
          </ac:spMkLst>
        </pc:spChg>
        <pc:spChg chg="add mod">
          <ac:chgData name="Nguyen Thanh Phuong" userId="fabba691e6accf3e" providerId="LiveId" clId="{8A3167EA-EDF3-40D8-B0CD-96DBD38301E3}" dt="2024-05-12T02:19:16.725" v="478"/>
          <ac:spMkLst>
            <pc:docMk/>
            <pc:sldMk cId="3321050949" sldId="260"/>
            <ac:spMk id="4" creationId="{9BF064D7-2F9C-0963-4E69-5778799B5EBF}"/>
          </ac:spMkLst>
        </pc:spChg>
        <pc:spChg chg="add mod">
          <ac:chgData name="Nguyen Thanh Phuong" userId="fabba691e6accf3e" providerId="LiveId" clId="{8A3167EA-EDF3-40D8-B0CD-96DBD38301E3}" dt="2024-05-12T02:19:16.725" v="478"/>
          <ac:spMkLst>
            <pc:docMk/>
            <pc:sldMk cId="3321050949" sldId="260"/>
            <ac:spMk id="5" creationId="{C9D9F299-056D-403F-8F64-3501F845096F}"/>
          </ac:spMkLst>
        </pc:spChg>
        <pc:picChg chg="add mod">
          <ac:chgData name="Nguyen Thanh Phuong" userId="fabba691e6accf3e" providerId="LiveId" clId="{8A3167EA-EDF3-40D8-B0CD-96DBD38301E3}" dt="2024-05-12T02:19:16.725" v="478"/>
          <ac:picMkLst>
            <pc:docMk/>
            <pc:sldMk cId="3321050949" sldId="260"/>
            <ac:picMk id="6" creationId="{F6F3ACDE-201B-9101-59B1-D0A038247559}"/>
          </ac:picMkLst>
        </pc:picChg>
        <pc:picChg chg="add mod">
          <ac:chgData name="Nguyen Thanh Phuong" userId="fabba691e6accf3e" providerId="LiveId" clId="{8A3167EA-EDF3-40D8-B0CD-96DBD38301E3}" dt="2024-05-12T02:33:56.068" v="1268" actId="1076"/>
          <ac:picMkLst>
            <pc:docMk/>
            <pc:sldMk cId="3321050949" sldId="260"/>
            <ac:picMk id="7" creationId="{1BFDBFBC-2357-DE4A-F381-3571BFC4FEE0}"/>
          </ac:picMkLst>
        </pc:picChg>
      </pc:sldChg>
      <pc:sldChg chg="addSp modSp new mod">
        <pc:chgData name="Nguyen Thanh Phuong" userId="fabba691e6accf3e" providerId="LiveId" clId="{8A3167EA-EDF3-40D8-B0CD-96DBD38301E3}" dt="2024-05-12T02:37:22.469" v="1352" actId="1076"/>
        <pc:sldMkLst>
          <pc:docMk/>
          <pc:sldMk cId="2024590420" sldId="261"/>
        </pc:sldMkLst>
        <pc:spChg chg="add mod">
          <ac:chgData name="Nguyen Thanh Phuong" userId="fabba691e6accf3e" providerId="LiveId" clId="{8A3167EA-EDF3-40D8-B0CD-96DBD38301E3}" dt="2024-05-12T02:35:02.471" v="1288"/>
          <ac:spMkLst>
            <pc:docMk/>
            <pc:sldMk cId="2024590420" sldId="261"/>
            <ac:spMk id="2" creationId="{2EF8259A-B2F3-EA8A-0546-0E92C3D3BA50}"/>
          </ac:spMkLst>
        </pc:spChg>
        <pc:spChg chg="add mod">
          <ac:chgData name="Nguyen Thanh Phuong" userId="fabba691e6accf3e" providerId="LiveId" clId="{8A3167EA-EDF3-40D8-B0CD-96DBD38301E3}" dt="2024-05-12T02:35:02.471" v="1288"/>
          <ac:spMkLst>
            <pc:docMk/>
            <pc:sldMk cId="2024590420" sldId="261"/>
            <ac:spMk id="3" creationId="{D3FFAB9A-FDDB-C416-3041-D174F00A9E71}"/>
          </ac:spMkLst>
        </pc:spChg>
        <pc:spChg chg="add mod">
          <ac:chgData name="Nguyen Thanh Phuong" userId="fabba691e6accf3e" providerId="LiveId" clId="{8A3167EA-EDF3-40D8-B0CD-96DBD38301E3}" dt="2024-05-12T02:35:36.906" v="1289"/>
          <ac:spMkLst>
            <pc:docMk/>
            <pc:sldMk cId="2024590420" sldId="261"/>
            <ac:spMk id="5" creationId="{83E1316B-B577-EE1E-FE46-A822311A77CA}"/>
          </ac:spMkLst>
        </pc:spChg>
        <pc:spChg chg="add mod">
          <ac:chgData name="Nguyen Thanh Phuong" userId="fabba691e6accf3e" providerId="LiveId" clId="{8A3167EA-EDF3-40D8-B0CD-96DBD38301E3}" dt="2024-05-12T02:35:36.906" v="1289"/>
          <ac:spMkLst>
            <pc:docMk/>
            <pc:sldMk cId="2024590420" sldId="261"/>
            <ac:spMk id="6" creationId="{F59A19FF-B9E4-CCEC-8FD6-60056ECB7968}"/>
          </ac:spMkLst>
        </pc:spChg>
        <pc:spChg chg="add mod">
          <ac:chgData name="Nguyen Thanh Phuong" userId="fabba691e6accf3e" providerId="LiveId" clId="{8A3167EA-EDF3-40D8-B0CD-96DBD38301E3}" dt="2024-05-12T02:37:22.469" v="1352" actId="1076"/>
          <ac:spMkLst>
            <pc:docMk/>
            <pc:sldMk cId="2024590420" sldId="261"/>
            <ac:spMk id="9" creationId="{EABD685F-DEDF-E9C8-7B44-C1343946AF93}"/>
          </ac:spMkLst>
        </pc:spChg>
        <pc:picChg chg="add mod">
          <ac:chgData name="Nguyen Thanh Phuong" userId="fabba691e6accf3e" providerId="LiveId" clId="{8A3167EA-EDF3-40D8-B0CD-96DBD38301E3}" dt="2024-05-12T02:35:02.471" v="1288"/>
          <ac:picMkLst>
            <pc:docMk/>
            <pc:sldMk cId="2024590420" sldId="261"/>
            <ac:picMk id="4" creationId="{84244F1B-948B-9DDB-8F31-2435E97659C9}"/>
          </ac:picMkLst>
        </pc:picChg>
        <pc:picChg chg="add mod">
          <ac:chgData name="Nguyen Thanh Phuong" userId="fabba691e6accf3e" providerId="LiveId" clId="{8A3167EA-EDF3-40D8-B0CD-96DBD38301E3}" dt="2024-05-12T02:35:36.906" v="1289"/>
          <ac:picMkLst>
            <pc:docMk/>
            <pc:sldMk cId="2024590420" sldId="261"/>
            <ac:picMk id="7" creationId="{4C4092E6-37CD-A181-B9EC-E888043D2AAA}"/>
          </ac:picMkLst>
        </pc:picChg>
      </pc:sldChg>
    </pc:docChg>
  </pc:docChgLst>
  <pc:docChgLst>
    <pc:chgData name="Nguyen Thanh Phuong" userId="fabba691e6accf3e" providerId="LiveId" clId="{E7E391E5-DBF2-4169-9ED7-1623E198948F}"/>
    <pc:docChg chg="undo custSel addSld delSld modSld modMainMaster">
      <pc:chgData name="Nguyen Thanh Phuong" userId="fabba691e6accf3e" providerId="LiveId" clId="{E7E391E5-DBF2-4169-9ED7-1623E198948F}" dt="2024-05-12T08:55:17.454" v="1796" actId="20577"/>
      <pc:docMkLst>
        <pc:docMk/>
      </pc:docMkLst>
      <pc:sldChg chg="delSp mod modClrScheme chgLayout">
        <pc:chgData name="Nguyen Thanh Phuong" userId="fabba691e6accf3e" providerId="LiveId" clId="{E7E391E5-DBF2-4169-9ED7-1623E198948F}" dt="2024-05-12T05:40:15.343" v="37" actId="478"/>
        <pc:sldMkLst>
          <pc:docMk/>
          <pc:sldMk cId="4149998315" sldId="258"/>
        </pc:sldMkLst>
        <pc:picChg chg="del">
          <ac:chgData name="Nguyen Thanh Phuong" userId="fabba691e6accf3e" providerId="LiveId" clId="{E7E391E5-DBF2-4169-9ED7-1623E198948F}" dt="2024-05-12T05:40:15.343" v="37" actId="478"/>
          <ac:picMkLst>
            <pc:docMk/>
            <pc:sldMk cId="4149998315" sldId="258"/>
            <ac:picMk id="9" creationId="{58446365-51A1-7F1B-9FF2-925E3078FE8D}"/>
          </ac:picMkLst>
        </pc:picChg>
      </pc:sldChg>
      <pc:sldChg chg="delSp mod modClrScheme chgLayout">
        <pc:chgData name="Nguyen Thanh Phuong" userId="fabba691e6accf3e" providerId="LiveId" clId="{E7E391E5-DBF2-4169-9ED7-1623E198948F}" dt="2024-05-12T05:40:13.223" v="36" actId="478"/>
        <pc:sldMkLst>
          <pc:docMk/>
          <pc:sldMk cId="1364713475" sldId="259"/>
        </pc:sldMkLst>
        <pc:picChg chg="del">
          <ac:chgData name="Nguyen Thanh Phuong" userId="fabba691e6accf3e" providerId="LiveId" clId="{E7E391E5-DBF2-4169-9ED7-1623E198948F}" dt="2024-05-12T05:40:13.223" v="36" actId="478"/>
          <ac:picMkLst>
            <pc:docMk/>
            <pc:sldMk cId="1364713475" sldId="259"/>
            <ac:picMk id="4" creationId="{C0EF479D-4A38-3D43-DBAB-95DD34433705}"/>
          </ac:picMkLst>
        </pc:picChg>
      </pc:sldChg>
      <pc:sldChg chg="delSp modSp mod modClrScheme chgLayout">
        <pc:chgData name="Nguyen Thanh Phuong" userId="fabba691e6accf3e" providerId="LiveId" clId="{E7E391E5-DBF2-4169-9ED7-1623E198948F}" dt="2024-05-12T05:40:10.867" v="35" actId="478"/>
        <pc:sldMkLst>
          <pc:docMk/>
          <pc:sldMk cId="3321050949" sldId="260"/>
        </pc:sldMkLst>
        <pc:spChg chg="mod">
          <ac:chgData name="Nguyen Thanh Phuong" userId="fabba691e6accf3e" providerId="LiveId" clId="{E7E391E5-DBF2-4169-9ED7-1623E198948F}" dt="2024-05-12T05:38:32.709" v="11" actId="1076"/>
          <ac:spMkLst>
            <pc:docMk/>
            <pc:sldMk cId="3321050949" sldId="260"/>
            <ac:spMk id="3" creationId="{22F14108-288C-07B2-E92E-584C982D321F}"/>
          </ac:spMkLst>
        </pc:spChg>
        <pc:picChg chg="del">
          <ac:chgData name="Nguyen Thanh Phuong" userId="fabba691e6accf3e" providerId="LiveId" clId="{E7E391E5-DBF2-4169-9ED7-1623E198948F}" dt="2024-05-12T05:40:10.867" v="35" actId="478"/>
          <ac:picMkLst>
            <pc:docMk/>
            <pc:sldMk cId="3321050949" sldId="260"/>
            <ac:picMk id="6" creationId="{F6F3ACDE-201B-9101-59B1-D0A038247559}"/>
          </ac:picMkLst>
        </pc:picChg>
      </pc:sldChg>
      <pc:sldChg chg="addSp delSp modSp mod modClrScheme chgLayout modNotesTx">
        <pc:chgData name="Nguyen Thanh Phuong" userId="fabba691e6accf3e" providerId="LiveId" clId="{E7E391E5-DBF2-4169-9ED7-1623E198948F}" dt="2024-05-12T06:08:19.175" v="348" actId="20577"/>
        <pc:sldMkLst>
          <pc:docMk/>
          <pc:sldMk cId="2024590420" sldId="261"/>
        </pc:sldMkLst>
        <pc:spChg chg="mod">
          <ac:chgData name="Nguyen Thanh Phuong" userId="fabba691e6accf3e" providerId="LiveId" clId="{E7E391E5-DBF2-4169-9ED7-1623E198948F}" dt="2024-05-12T05:59:20.881" v="194" actId="20577"/>
          <ac:spMkLst>
            <pc:docMk/>
            <pc:sldMk cId="2024590420" sldId="261"/>
            <ac:spMk id="3" creationId="{D3FFAB9A-FDDB-C416-3041-D174F00A9E71}"/>
          </ac:spMkLst>
        </pc:spChg>
        <pc:spChg chg="add mod">
          <ac:chgData name="Nguyen Thanh Phuong" userId="fabba691e6accf3e" providerId="LiveId" clId="{E7E391E5-DBF2-4169-9ED7-1623E198948F}" dt="2024-05-12T05:42:42.398" v="45" actId="1076"/>
          <ac:spMkLst>
            <pc:docMk/>
            <pc:sldMk cId="2024590420" sldId="261"/>
            <ac:spMk id="8" creationId="{140005F3-9EF9-C3F9-C675-26412D42BCD1}"/>
          </ac:spMkLst>
        </pc:spChg>
        <pc:spChg chg="del mod">
          <ac:chgData name="Nguyen Thanh Phuong" userId="fabba691e6accf3e" providerId="LiveId" clId="{E7E391E5-DBF2-4169-9ED7-1623E198948F}" dt="2024-05-12T05:37:58.012" v="3"/>
          <ac:spMkLst>
            <pc:docMk/>
            <pc:sldMk cId="2024590420" sldId="261"/>
            <ac:spMk id="9" creationId="{EABD685F-DEDF-E9C8-7B44-C1343946AF93}"/>
          </ac:spMkLst>
        </pc:spChg>
        <pc:picChg chg="del">
          <ac:chgData name="Nguyen Thanh Phuong" userId="fabba691e6accf3e" providerId="LiveId" clId="{E7E391E5-DBF2-4169-9ED7-1623E198948F}" dt="2024-05-12T05:40:08.985" v="34" actId="478"/>
          <ac:picMkLst>
            <pc:docMk/>
            <pc:sldMk cId="2024590420" sldId="261"/>
            <ac:picMk id="4" creationId="{84244F1B-948B-9DDB-8F31-2435E97659C9}"/>
          </ac:picMkLst>
        </pc:picChg>
        <pc:picChg chg="add mod">
          <ac:chgData name="Nguyen Thanh Phuong" userId="fabba691e6accf3e" providerId="LiveId" clId="{E7E391E5-DBF2-4169-9ED7-1623E198948F}" dt="2024-05-12T05:42:33.363" v="44" actId="1076"/>
          <ac:picMkLst>
            <pc:docMk/>
            <pc:sldMk cId="2024590420" sldId="261"/>
            <ac:picMk id="6" creationId="{18C87A1F-BD18-D160-9AB6-4B3065B55907}"/>
          </ac:picMkLst>
        </pc:picChg>
      </pc:sldChg>
      <pc:sldChg chg="new del">
        <pc:chgData name="Nguyen Thanh Phuong" userId="fabba691e6accf3e" providerId="LiveId" clId="{E7E391E5-DBF2-4169-9ED7-1623E198948F}" dt="2024-05-12T05:40:02.296" v="32" actId="47"/>
        <pc:sldMkLst>
          <pc:docMk/>
          <pc:sldMk cId="75877844" sldId="262"/>
        </pc:sldMkLst>
      </pc:sldChg>
      <pc:sldChg chg="addSp modSp new mod modNotesTx">
        <pc:chgData name="Nguyen Thanh Phuong" userId="fabba691e6accf3e" providerId="LiveId" clId="{E7E391E5-DBF2-4169-9ED7-1623E198948F}" dt="2024-05-12T06:11:17.980" v="417" actId="1076"/>
        <pc:sldMkLst>
          <pc:docMk/>
          <pc:sldMk cId="232571712" sldId="262"/>
        </pc:sldMkLst>
        <pc:spChg chg="add mod">
          <ac:chgData name="Nguyen Thanh Phuong" userId="fabba691e6accf3e" providerId="LiveId" clId="{E7E391E5-DBF2-4169-9ED7-1623E198948F}" dt="2024-05-12T05:59:33.225" v="218" actId="20577"/>
          <ac:spMkLst>
            <pc:docMk/>
            <pc:sldMk cId="232571712" sldId="262"/>
            <ac:spMk id="2" creationId="{2B87F91C-BA8D-EC5E-DE5A-4BEF9EA02D0C}"/>
          </ac:spMkLst>
        </pc:spChg>
        <pc:spChg chg="add mod">
          <ac:chgData name="Nguyen Thanh Phuong" userId="fabba691e6accf3e" providerId="LiveId" clId="{E7E391E5-DBF2-4169-9ED7-1623E198948F}" dt="2024-05-12T06:09:41.358" v="398" actId="12"/>
          <ac:spMkLst>
            <pc:docMk/>
            <pc:sldMk cId="232571712" sldId="262"/>
            <ac:spMk id="9" creationId="{AA403C84-FB61-2552-C99B-8CCBBEAC0DAA}"/>
          </ac:spMkLst>
        </pc:spChg>
        <pc:spChg chg="add mod">
          <ac:chgData name="Nguyen Thanh Phuong" userId="fabba691e6accf3e" providerId="LiveId" clId="{E7E391E5-DBF2-4169-9ED7-1623E198948F}" dt="2024-05-12T06:09:44.164" v="399" actId="12"/>
          <ac:spMkLst>
            <pc:docMk/>
            <pc:sldMk cId="232571712" sldId="262"/>
            <ac:spMk id="10" creationId="{0FD67DED-E090-9892-207A-7EDC186CAE93}"/>
          </ac:spMkLst>
        </pc:spChg>
        <pc:spChg chg="add mod">
          <ac:chgData name="Nguyen Thanh Phuong" userId="fabba691e6accf3e" providerId="LiveId" clId="{E7E391E5-DBF2-4169-9ED7-1623E198948F}" dt="2024-05-12T06:11:17.980" v="417" actId="1076"/>
          <ac:spMkLst>
            <pc:docMk/>
            <pc:sldMk cId="232571712" sldId="262"/>
            <ac:spMk id="14" creationId="{25FD4135-DC21-886F-4696-1771CAAD8F1E}"/>
          </ac:spMkLst>
        </pc:spChg>
        <pc:picChg chg="add mod">
          <ac:chgData name="Nguyen Thanh Phuong" userId="fabba691e6accf3e" providerId="LiveId" clId="{E7E391E5-DBF2-4169-9ED7-1623E198948F}" dt="2024-05-12T06:09:24.658" v="395" actId="1076"/>
          <ac:picMkLst>
            <pc:docMk/>
            <pc:sldMk cId="232571712" sldId="262"/>
            <ac:picMk id="4" creationId="{083FA84A-81AD-03B6-8791-B1593EA4238A}"/>
          </ac:picMkLst>
        </pc:picChg>
        <pc:picChg chg="add mod">
          <ac:chgData name="Nguyen Thanh Phuong" userId="fabba691e6accf3e" providerId="LiveId" clId="{E7E391E5-DBF2-4169-9ED7-1623E198948F}" dt="2024-05-12T06:09:24.658" v="395" actId="1076"/>
          <ac:picMkLst>
            <pc:docMk/>
            <pc:sldMk cId="232571712" sldId="262"/>
            <ac:picMk id="6" creationId="{B7BDD62B-E46F-C47B-96F3-877B7E814F82}"/>
          </ac:picMkLst>
        </pc:picChg>
        <pc:picChg chg="add mod">
          <ac:chgData name="Nguyen Thanh Phuong" userId="fabba691e6accf3e" providerId="LiveId" clId="{E7E391E5-DBF2-4169-9ED7-1623E198948F}" dt="2024-05-12T06:09:47.910" v="400" actId="1076"/>
          <ac:picMkLst>
            <pc:docMk/>
            <pc:sldMk cId="232571712" sldId="262"/>
            <ac:picMk id="8" creationId="{FEBABC71-F71A-1F40-DBC9-3DF2A5EE8A7D}"/>
          </ac:picMkLst>
        </pc:picChg>
        <pc:picChg chg="add mod">
          <ac:chgData name="Nguyen Thanh Phuong" userId="fabba691e6accf3e" providerId="LiveId" clId="{E7E391E5-DBF2-4169-9ED7-1623E198948F}" dt="2024-05-12T06:11:01.013" v="413" actId="1076"/>
          <ac:picMkLst>
            <pc:docMk/>
            <pc:sldMk cId="232571712" sldId="262"/>
            <ac:picMk id="12" creationId="{537A8456-04FA-A159-7AA3-38D20F4D7E16}"/>
          </ac:picMkLst>
        </pc:picChg>
      </pc:sldChg>
      <pc:sldChg chg="new del">
        <pc:chgData name="Nguyen Thanh Phuong" userId="fabba691e6accf3e" providerId="LiveId" clId="{E7E391E5-DBF2-4169-9ED7-1623E198948F}" dt="2024-05-12T06:09:54.646" v="402" actId="680"/>
        <pc:sldMkLst>
          <pc:docMk/>
          <pc:sldMk cId="1355499530" sldId="263"/>
        </pc:sldMkLst>
      </pc:sldChg>
      <pc:sldChg chg="addSp modSp new mod modNotesTx">
        <pc:chgData name="Nguyen Thanh Phuong" userId="fabba691e6accf3e" providerId="LiveId" clId="{E7E391E5-DBF2-4169-9ED7-1623E198948F}" dt="2024-05-12T06:17:27.280" v="433" actId="1076"/>
        <pc:sldMkLst>
          <pc:docMk/>
          <pc:sldMk cId="2990132747" sldId="263"/>
        </pc:sldMkLst>
        <pc:spChg chg="add mod">
          <ac:chgData name="Nguyen Thanh Phuong" userId="fabba691e6accf3e" providerId="LiveId" clId="{E7E391E5-DBF2-4169-9ED7-1623E198948F}" dt="2024-05-12T06:10:17.406" v="408" actId="14100"/>
          <ac:spMkLst>
            <pc:docMk/>
            <pc:sldMk cId="2990132747" sldId="263"/>
            <ac:spMk id="2" creationId="{A415A9D5-891D-B85A-A39C-1F1F63A0620E}"/>
          </ac:spMkLst>
        </pc:spChg>
        <pc:picChg chg="add mod">
          <ac:chgData name="Nguyen Thanh Phuong" userId="fabba691e6accf3e" providerId="LiveId" clId="{E7E391E5-DBF2-4169-9ED7-1623E198948F}" dt="2024-05-12T06:13:13.889" v="427" actId="1076"/>
          <ac:picMkLst>
            <pc:docMk/>
            <pc:sldMk cId="2990132747" sldId="263"/>
            <ac:picMk id="4" creationId="{EAF2F381-5962-4300-7F1D-71FFB5742348}"/>
          </ac:picMkLst>
        </pc:picChg>
        <pc:picChg chg="add mod">
          <ac:chgData name="Nguyen Thanh Phuong" userId="fabba691e6accf3e" providerId="LiveId" clId="{E7E391E5-DBF2-4169-9ED7-1623E198948F}" dt="2024-05-12T06:17:27.280" v="433" actId="1076"/>
          <ac:picMkLst>
            <pc:docMk/>
            <pc:sldMk cId="2990132747" sldId="263"/>
            <ac:picMk id="6" creationId="{5C5B94E7-A81D-9308-6A07-3C2762FE62E7}"/>
          </ac:picMkLst>
        </pc:picChg>
      </pc:sldChg>
      <pc:sldChg chg="addSp delSp modSp new mod modNotesTx">
        <pc:chgData name="Nguyen Thanh Phuong" userId="fabba691e6accf3e" providerId="LiveId" clId="{E7E391E5-DBF2-4169-9ED7-1623E198948F}" dt="2024-05-12T07:04:30.183" v="698" actId="1076"/>
        <pc:sldMkLst>
          <pc:docMk/>
          <pc:sldMk cId="975146014" sldId="264"/>
        </pc:sldMkLst>
        <pc:spChg chg="add mod">
          <ac:chgData name="Nguyen Thanh Phuong" userId="fabba691e6accf3e" providerId="LiveId" clId="{E7E391E5-DBF2-4169-9ED7-1623E198948F}" dt="2024-05-12T06:19:28.910" v="435"/>
          <ac:spMkLst>
            <pc:docMk/>
            <pc:sldMk cId="975146014" sldId="264"/>
            <ac:spMk id="2" creationId="{AB6A5940-98C7-EE82-2D67-C45DC44403CE}"/>
          </ac:spMkLst>
        </pc:spChg>
        <pc:spChg chg="add mod">
          <ac:chgData name="Nguyen Thanh Phuong" userId="fabba691e6accf3e" providerId="LiveId" clId="{E7E391E5-DBF2-4169-9ED7-1623E198948F}" dt="2024-05-12T07:04:25.996" v="697" actId="1076"/>
          <ac:spMkLst>
            <pc:docMk/>
            <pc:sldMk cId="975146014" sldId="264"/>
            <ac:spMk id="4" creationId="{5353001E-7182-1180-60C9-1840443D3334}"/>
          </ac:spMkLst>
        </pc:spChg>
        <pc:spChg chg="add mod">
          <ac:chgData name="Nguyen Thanh Phuong" userId="fabba691e6accf3e" providerId="LiveId" clId="{E7E391E5-DBF2-4169-9ED7-1623E198948F}" dt="2024-05-12T07:04:30.183" v="698" actId="1076"/>
          <ac:spMkLst>
            <pc:docMk/>
            <pc:sldMk cId="975146014" sldId="264"/>
            <ac:spMk id="11" creationId="{17864532-97D5-EED6-4647-2376710627F6}"/>
          </ac:spMkLst>
        </pc:spChg>
        <pc:spChg chg="add del mod">
          <ac:chgData name="Nguyen Thanh Phuong" userId="fabba691e6accf3e" providerId="LiveId" clId="{E7E391E5-DBF2-4169-9ED7-1623E198948F}" dt="2024-05-12T07:03:49.266" v="689" actId="21"/>
          <ac:spMkLst>
            <pc:docMk/>
            <pc:sldMk cId="975146014" sldId="264"/>
            <ac:spMk id="14" creationId="{74F8958D-76E4-137F-0B59-4E72C8859410}"/>
          </ac:spMkLst>
        </pc:spChg>
        <pc:spChg chg="add del mod">
          <ac:chgData name="Nguyen Thanh Phuong" userId="fabba691e6accf3e" providerId="LiveId" clId="{E7E391E5-DBF2-4169-9ED7-1623E198948F}" dt="2024-05-12T07:03:49.266" v="689" actId="21"/>
          <ac:spMkLst>
            <pc:docMk/>
            <pc:sldMk cId="975146014" sldId="264"/>
            <ac:spMk id="16" creationId="{2B8C1952-EE84-B0C2-39A8-4DA208AFC5FF}"/>
          </ac:spMkLst>
        </pc:spChg>
        <pc:picChg chg="add mod">
          <ac:chgData name="Nguyen Thanh Phuong" userId="fabba691e6accf3e" providerId="LiveId" clId="{E7E391E5-DBF2-4169-9ED7-1623E198948F}" dt="2024-05-12T07:04:25.996" v="697" actId="1076"/>
          <ac:picMkLst>
            <pc:docMk/>
            <pc:sldMk cId="975146014" sldId="264"/>
            <ac:picMk id="6" creationId="{0FF8BA78-6740-2765-5BE6-9C597D70CBB2}"/>
          </ac:picMkLst>
        </pc:picChg>
        <pc:picChg chg="add mod">
          <ac:chgData name="Nguyen Thanh Phuong" userId="fabba691e6accf3e" providerId="LiveId" clId="{E7E391E5-DBF2-4169-9ED7-1623E198948F}" dt="2024-05-12T07:04:25.996" v="697" actId="1076"/>
          <ac:picMkLst>
            <pc:docMk/>
            <pc:sldMk cId="975146014" sldId="264"/>
            <ac:picMk id="8" creationId="{238D9C1B-CA39-2E5B-17B6-F53B3C8610FA}"/>
          </ac:picMkLst>
        </pc:picChg>
        <pc:picChg chg="add mod">
          <ac:chgData name="Nguyen Thanh Phuong" userId="fabba691e6accf3e" providerId="LiveId" clId="{E7E391E5-DBF2-4169-9ED7-1623E198948F}" dt="2024-05-12T07:04:25.996" v="697" actId="1076"/>
          <ac:picMkLst>
            <pc:docMk/>
            <pc:sldMk cId="975146014" sldId="264"/>
            <ac:picMk id="10" creationId="{B1F7E6D5-B68C-CE8D-82FD-C94C5BF13C2A}"/>
          </ac:picMkLst>
        </pc:picChg>
        <pc:picChg chg="add mod">
          <ac:chgData name="Nguyen Thanh Phuong" userId="fabba691e6accf3e" providerId="LiveId" clId="{E7E391E5-DBF2-4169-9ED7-1623E198948F}" dt="2024-05-12T07:04:30.183" v="698" actId="1076"/>
          <ac:picMkLst>
            <pc:docMk/>
            <pc:sldMk cId="975146014" sldId="264"/>
            <ac:picMk id="13" creationId="{4942D9ED-4D61-23A1-51F5-B3EDCB5FC9D9}"/>
          </ac:picMkLst>
        </pc:picChg>
        <pc:picChg chg="add del mod">
          <ac:chgData name="Nguyen Thanh Phuong" userId="fabba691e6accf3e" providerId="LiveId" clId="{E7E391E5-DBF2-4169-9ED7-1623E198948F}" dt="2024-05-12T07:03:49.266" v="689" actId="21"/>
          <ac:picMkLst>
            <pc:docMk/>
            <pc:sldMk cId="975146014" sldId="264"/>
            <ac:picMk id="18" creationId="{9E10FB6B-718C-C4D9-5B30-25AE864706D9}"/>
          </ac:picMkLst>
        </pc:picChg>
      </pc:sldChg>
      <pc:sldChg chg="addSp delSp modSp new mod modNotesTx">
        <pc:chgData name="Nguyen Thanh Phuong" userId="fabba691e6accf3e" providerId="LiveId" clId="{E7E391E5-DBF2-4169-9ED7-1623E198948F}" dt="2024-05-12T07:11:13.714" v="754"/>
        <pc:sldMkLst>
          <pc:docMk/>
          <pc:sldMk cId="25265741" sldId="265"/>
        </pc:sldMkLst>
        <pc:spChg chg="add mod">
          <ac:chgData name="Nguyen Thanh Phuong" userId="fabba691e6accf3e" providerId="LiveId" clId="{E7E391E5-DBF2-4169-9ED7-1623E198948F}" dt="2024-05-12T07:04:14.305" v="695"/>
          <ac:spMkLst>
            <pc:docMk/>
            <pc:sldMk cId="25265741" sldId="265"/>
            <ac:spMk id="2" creationId="{8CD00698-D8DA-8F2D-9E72-9A11FB05BA7B}"/>
          </ac:spMkLst>
        </pc:spChg>
        <pc:spChg chg="add mod">
          <ac:chgData name="Nguyen Thanh Phuong" userId="fabba691e6accf3e" providerId="LiveId" clId="{E7E391E5-DBF2-4169-9ED7-1623E198948F}" dt="2024-05-12T07:06:46.868" v="728" actId="1076"/>
          <ac:spMkLst>
            <pc:docMk/>
            <pc:sldMk cId="25265741" sldId="265"/>
            <ac:spMk id="7" creationId="{9716B4B4-91E2-FD6D-E2E4-5C2136F449AB}"/>
          </ac:spMkLst>
        </pc:spChg>
        <pc:spChg chg="add mod">
          <ac:chgData name="Nguyen Thanh Phuong" userId="fabba691e6accf3e" providerId="LiveId" clId="{E7E391E5-DBF2-4169-9ED7-1623E198948F}" dt="2024-05-12T07:07:02.481" v="730" actId="20577"/>
          <ac:spMkLst>
            <pc:docMk/>
            <pc:sldMk cId="25265741" sldId="265"/>
            <ac:spMk id="9" creationId="{79B175BD-FD90-E8C8-2A8A-E128BB07ECD9}"/>
          </ac:spMkLst>
        </pc:spChg>
        <pc:spChg chg="add mod">
          <ac:chgData name="Nguyen Thanh Phuong" userId="fabba691e6accf3e" providerId="LiveId" clId="{E7E391E5-DBF2-4169-9ED7-1623E198948F}" dt="2024-05-12T07:03:58.112" v="692" actId="1076"/>
          <ac:spMkLst>
            <pc:docMk/>
            <pc:sldMk cId="25265741" sldId="265"/>
            <ac:spMk id="14" creationId="{74F8958D-76E4-137F-0B59-4E72C8859410}"/>
          </ac:spMkLst>
        </pc:spChg>
        <pc:spChg chg="add mod">
          <ac:chgData name="Nguyen Thanh Phuong" userId="fabba691e6accf3e" providerId="LiveId" clId="{E7E391E5-DBF2-4169-9ED7-1623E198948F}" dt="2024-05-12T07:04:02.962" v="693" actId="1076"/>
          <ac:spMkLst>
            <pc:docMk/>
            <pc:sldMk cId="25265741" sldId="265"/>
            <ac:spMk id="16" creationId="{2B8C1952-EE84-B0C2-39A8-4DA208AFC5FF}"/>
          </ac:spMkLst>
        </pc:spChg>
        <pc:spChg chg="add mod">
          <ac:chgData name="Nguyen Thanh Phuong" userId="fabba691e6accf3e" providerId="LiveId" clId="{E7E391E5-DBF2-4169-9ED7-1623E198948F}" dt="2024-05-12T07:08:02.912" v="743" actId="1076"/>
          <ac:spMkLst>
            <pc:docMk/>
            <pc:sldMk cId="25265741" sldId="265"/>
            <ac:spMk id="17" creationId="{B65B306C-3FBF-0E0C-1A32-31EE9A0A1B5E}"/>
          </ac:spMkLst>
        </pc:spChg>
        <pc:spChg chg="add mod">
          <ac:chgData name="Nguyen Thanh Phuong" userId="fabba691e6accf3e" providerId="LiveId" clId="{E7E391E5-DBF2-4169-9ED7-1623E198948F}" dt="2024-05-12T07:08:16.182" v="748" actId="1076"/>
          <ac:spMkLst>
            <pc:docMk/>
            <pc:sldMk cId="25265741" sldId="265"/>
            <ac:spMk id="20" creationId="{2E20E08A-40F5-4AE1-E28E-76C571C9D4F1}"/>
          </ac:spMkLst>
        </pc:spChg>
        <pc:picChg chg="add mod">
          <ac:chgData name="Nguyen Thanh Phuong" userId="fabba691e6accf3e" providerId="LiveId" clId="{E7E391E5-DBF2-4169-9ED7-1623E198948F}" dt="2024-05-12T07:06:57.781" v="729" actId="1076"/>
          <ac:picMkLst>
            <pc:docMk/>
            <pc:sldMk cId="25265741" sldId="265"/>
            <ac:picMk id="4" creationId="{515FEDF6-75AB-6F8C-D9CD-F28DE0D42267}"/>
          </ac:picMkLst>
        </pc:picChg>
        <pc:picChg chg="add mod">
          <ac:chgData name="Nguyen Thanh Phuong" userId="fabba691e6accf3e" providerId="LiveId" clId="{E7E391E5-DBF2-4169-9ED7-1623E198948F}" dt="2024-05-12T07:06:57.781" v="729" actId="1076"/>
          <ac:picMkLst>
            <pc:docMk/>
            <pc:sldMk cId="25265741" sldId="265"/>
            <ac:picMk id="6" creationId="{66C0C4A9-5EAD-D644-8E62-D541F98B88F8}"/>
          </ac:picMkLst>
        </pc:picChg>
        <pc:picChg chg="add del">
          <ac:chgData name="Nguyen Thanh Phuong" userId="fabba691e6accf3e" providerId="LiveId" clId="{E7E391E5-DBF2-4169-9ED7-1623E198948F}" dt="2024-05-12T07:07:46.877" v="740" actId="478"/>
          <ac:picMkLst>
            <pc:docMk/>
            <pc:sldMk cId="25265741" sldId="265"/>
            <ac:picMk id="11" creationId="{769D75F4-6F4B-DCF5-7FB3-1BE856E1FB8D}"/>
          </ac:picMkLst>
        </pc:picChg>
        <pc:picChg chg="add mod">
          <ac:chgData name="Nguyen Thanh Phuong" userId="fabba691e6accf3e" providerId="LiveId" clId="{E7E391E5-DBF2-4169-9ED7-1623E198948F}" dt="2024-05-12T07:07:45.572" v="739" actId="1076"/>
          <ac:picMkLst>
            <pc:docMk/>
            <pc:sldMk cId="25265741" sldId="265"/>
            <ac:picMk id="13" creationId="{4839EE6F-A775-43C0-EC60-BB1C621E920B}"/>
          </ac:picMkLst>
        </pc:picChg>
        <pc:picChg chg="add mod">
          <ac:chgData name="Nguyen Thanh Phuong" userId="fabba691e6accf3e" providerId="LiveId" clId="{E7E391E5-DBF2-4169-9ED7-1623E198948F}" dt="2024-05-12T07:06:57.781" v="729" actId="1076"/>
          <ac:picMkLst>
            <pc:docMk/>
            <pc:sldMk cId="25265741" sldId="265"/>
            <ac:picMk id="18" creationId="{9E10FB6B-718C-C4D9-5B30-25AE864706D9}"/>
          </ac:picMkLst>
        </pc:picChg>
        <pc:picChg chg="add mod">
          <ac:chgData name="Nguyen Thanh Phuong" userId="fabba691e6accf3e" providerId="LiveId" clId="{E7E391E5-DBF2-4169-9ED7-1623E198948F}" dt="2024-05-12T07:08:35.481" v="752" actId="1076"/>
          <ac:picMkLst>
            <pc:docMk/>
            <pc:sldMk cId="25265741" sldId="265"/>
            <ac:picMk id="22" creationId="{B57D27CA-EB3E-32EB-07ED-6A558A9CCF1E}"/>
          </ac:picMkLst>
        </pc:picChg>
      </pc:sldChg>
      <pc:sldChg chg="addSp modSp new mod modNotesTx">
        <pc:chgData name="Nguyen Thanh Phuong" userId="fabba691e6accf3e" providerId="LiveId" clId="{E7E391E5-DBF2-4169-9ED7-1623E198948F}" dt="2024-05-12T07:25:26.054" v="851"/>
        <pc:sldMkLst>
          <pc:docMk/>
          <pc:sldMk cId="4140283757" sldId="266"/>
        </pc:sldMkLst>
        <pc:spChg chg="add mod">
          <ac:chgData name="Nguyen Thanh Phuong" userId="fabba691e6accf3e" providerId="LiveId" clId="{E7E391E5-DBF2-4169-9ED7-1623E198948F}" dt="2024-05-12T07:13:12.012" v="774" actId="6549"/>
          <ac:spMkLst>
            <pc:docMk/>
            <pc:sldMk cId="4140283757" sldId="266"/>
            <ac:spMk id="2" creationId="{AA2E4D41-31C9-8554-5AF6-B8C5D46C7186}"/>
          </ac:spMkLst>
        </pc:spChg>
        <pc:spChg chg="add mod">
          <ac:chgData name="Nguyen Thanh Phuong" userId="fabba691e6accf3e" providerId="LiveId" clId="{E7E391E5-DBF2-4169-9ED7-1623E198948F}" dt="2024-05-12T07:13:40.376" v="785" actId="1076"/>
          <ac:spMkLst>
            <pc:docMk/>
            <pc:sldMk cId="4140283757" sldId="266"/>
            <ac:spMk id="3" creationId="{027EC6C9-6FE8-5E26-D25B-97595502B363}"/>
          </ac:spMkLst>
        </pc:spChg>
        <pc:spChg chg="add mod">
          <ac:chgData name="Nguyen Thanh Phuong" userId="fabba691e6accf3e" providerId="LiveId" clId="{E7E391E5-DBF2-4169-9ED7-1623E198948F}" dt="2024-05-12T07:15:12.058" v="803" actId="1076"/>
          <ac:spMkLst>
            <pc:docMk/>
            <pc:sldMk cId="4140283757" sldId="266"/>
            <ac:spMk id="9" creationId="{C313096A-051C-C1F6-8B7A-5D64D3F26A2E}"/>
          </ac:spMkLst>
        </pc:spChg>
        <pc:spChg chg="add mod">
          <ac:chgData name="Nguyen Thanh Phuong" userId="fabba691e6accf3e" providerId="LiveId" clId="{E7E391E5-DBF2-4169-9ED7-1623E198948F}" dt="2024-05-12T07:24:30.892" v="849" actId="120"/>
          <ac:spMkLst>
            <pc:docMk/>
            <pc:sldMk cId="4140283757" sldId="266"/>
            <ac:spMk id="11" creationId="{95A51C80-FB10-9524-BF28-C2527FE7E7E2}"/>
          </ac:spMkLst>
        </pc:spChg>
        <pc:picChg chg="add mod">
          <ac:chgData name="Nguyen Thanh Phuong" userId="fabba691e6accf3e" providerId="LiveId" clId="{E7E391E5-DBF2-4169-9ED7-1623E198948F}" dt="2024-05-12T07:15:12.058" v="803" actId="1076"/>
          <ac:picMkLst>
            <pc:docMk/>
            <pc:sldMk cId="4140283757" sldId="266"/>
            <ac:picMk id="5" creationId="{1A579F41-E54F-72C9-D5C7-4631F26A89F7}"/>
          </ac:picMkLst>
        </pc:picChg>
        <pc:picChg chg="add mod">
          <ac:chgData name="Nguyen Thanh Phuong" userId="fabba691e6accf3e" providerId="LiveId" clId="{E7E391E5-DBF2-4169-9ED7-1623E198948F}" dt="2024-05-12T07:15:12.058" v="803" actId="1076"/>
          <ac:picMkLst>
            <pc:docMk/>
            <pc:sldMk cId="4140283757" sldId="266"/>
            <ac:picMk id="7" creationId="{85C5ACF4-711A-0C61-79BD-009994745E45}"/>
          </ac:picMkLst>
        </pc:picChg>
      </pc:sldChg>
      <pc:sldChg chg="addSp modSp new mod modNotesTx">
        <pc:chgData name="Nguyen Thanh Phuong" userId="fabba691e6accf3e" providerId="LiveId" clId="{E7E391E5-DBF2-4169-9ED7-1623E198948F}" dt="2024-05-12T07:50:16.681" v="1129"/>
        <pc:sldMkLst>
          <pc:docMk/>
          <pc:sldMk cId="1050400732" sldId="267"/>
        </pc:sldMkLst>
        <pc:spChg chg="add mod">
          <ac:chgData name="Nguyen Thanh Phuong" userId="fabba691e6accf3e" providerId="LiveId" clId="{E7E391E5-DBF2-4169-9ED7-1623E198948F}" dt="2024-05-12T07:25:41.862" v="853"/>
          <ac:spMkLst>
            <pc:docMk/>
            <pc:sldMk cId="1050400732" sldId="267"/>
            <ac:spMk id="2" creationId="{721DE4E5-25CA-F55B-8DC3-D5FD5E50FDB0}"/>
          </ac:spMkLst>
        </pc:spChg>
        <pc:spChg chg="add mod">
          <ac:chgData name="Nguyen Thanh Phuong" userId="fabba691e6accf3e" providerId="LiveId" clId="{E7E391E5-DBF2-4169-9ED7-1623E198948F}" dt="2024-05-12T07:36:16.337" v="968" actId="1076"/>
          <ac:spMkLst>
            <pc:docMk/>
            <pc:sldMk cId="1050400732" sldId="267"/>
            <ac:spMk id="3" creationId="{30D25829-57ED-7763-9483-43351350DC84}"/>
          </ac:spMkLst>
        </pc:spChg>
        <pc:spChg chg="add mod">
          <ac:chgData name="Nguyen Thanh Phuong" userId="fabba691e6accf3e" providerId="LiveId" clId="{E7E391E5-DBF2-4169-9ED7-1623E198948F}" dt="2024-05-12T07:36:21.530" v="976" actId="1035"/>
          <ac:spMkLst>
            <pc:docMk/>
            <pc:sldMk cId="1050400732" sldId="267"/>
            <ac:spMk id="9" creationId="{0F64794A-23F1-361A-C80C-C038C52FF40E}"/>
          </ac:spMkLst>
        </pc:spChg>
        <pc:spChg chg="add mod">
          <ac:chgData name="Nguyen Thanh Phuong" userId="fabba691e6accf3e" providerId="LiveId" clId="{E7E391E5-DBF2-4169-9ED7-1623E198948F}" dt="2024-05-12T07:49:34.803" v="1124" actId="1076"/>
          <ac:spMkLst>
            <pc:docMk/>
            <pc:sldMk cId="1050400732" sldId="267"/>
            <ac:spMk id="11" creationId="{B72A8417-3E34-E876-0F68-A9F79A098A5F}"/>
          </ac:spMkLst>
        </pc:spChg>
        <pc:picChg chg="add mod">
          <ac:chgData name="Nguyen Thanh Phuong" userId="fabba691e6accf3e" providerId="LiveId" clId="{E7E391E5-DBF2-4169-9ED7-1623E198948F}" dt="2024-05-12T07:36:21.530" v="976" actId="1035"/>
          <ac:picMkLst>
            <pc:docMk/>
            <pc:sldMk cId="1050400732" sldId="267"/>
            <ac:picMk id="5" creationId="{81D98E87-7AA3-7FED-BF34-2255C7ADA431}"/>
          </ac:picMkLst>
        </pc:picChg>
        <pc:picChg chg="add mod">
          <ac:chgData name="Nguyen Thanh Phuong" userId="fabba691e6accf3e" providerId="LiveId" clId="{E7E391E5-DBF2-4169-9ED7-1623E198948F}" dt="2024-05-12T07:36:21.530" v="976" actId="1035"/>
          <ac:picMkLst>
            <pc:docMk/>
            <pc:sldMk cId="1050400732" sldId="267"/>
            <ac:picMk id="7" creationId="{F08A1594-7864-EFAD-20C5-7673D0D6CE83}"/>
          </ac:picMkLst>
        </pc:picChg>
      </pc:sldChg>
      <pc:sldChg chg="addSp delSp modSp new mod modNotesTx">
        <pc:chgData name="Nguyen Thanh Phuong" userId="fabba691e6accf3e" providerId="LiveId" clId="{E7E391E5-DBF2-4169-9ED7-1623E198948F}" dt="2024-05-12T07:49:57.134" v="1127"/>
        <pc:sldMkLst>
          <pc:docMk/>
          <pc:sldMk cId="1630442823" sldId="268"/>
        </pc:sldMkLst>
        <pc:spChg chg="add mod">
          <ac:chgData name="Nguyen Thanh Phuong" userId="fabba691e6accf3e" providerId="LiveId" clId="{E7E391E5-DBF2-4169-9ED7-1623E198948F}" dt="2024-05-12T07:26:29.273" v="859"/>
          <ac:spMkLst>
            <pc:docMk/>
            <pc:sldMk cId="1630442823" sldId="268"/>
            <ac:spMk id="2" creationId="{639E3309-BFE3-F826-FC85-A787CB3A1F93}"/>
          </ac:spMkLst>
        </pc:spChg>
        <pc:spChg chg="add mod">
          <ac:chgData name="Nguyen Thanh Phuong" userId="fabba691e6accf3e" providerId="LiveId" clId="{E7E391E5-DBF2-4169-9ED7-1623E198948F}" dt="2024-05-12T07:26:29.273" v="859"/>
          <ac:spMkLst>
            <pc:docMk/>
            <pc:sldMk cId="1630442823" sldId="268"/>
            <ac:spMk id="3" creationId="{D4077494-9632-26DA-2C85-241CC4BF79DB}"/>
          </ac:spMkLst>
        </pc:spChg>
        <pc:spChg chg="add del">
          <ac:chgData name="Nguyen Thanh Phuong" userId="fabba691e6accf3e" providerId="LiveId" clId="{E7E391E5-DBF2-4169-9ED7-1623E198948F}" dt="2024-05-12T07:26:54.808" v="867" actId="478"/>
          <ac:spMkLst>
            <pc:docMk/>
            <pc:sldMk cId="1630442823" sldId="268"/>
            <ac:spMk id="7" creationId="{DF0B3194-5668-2ACE-C485-8EB2E12A367D}"/>
          </ac:spMkLst>
        </pc:spChg>
        <pc:spChg chg="add mod">
          <ac:chgData name="Nguyen Thanh Phuong" userId="fabba691e6accf3e" providerId="LiveId" clId="{E7E391E5-DBF2-4169-9ED7-1623E198948F}" dt="2024-05-12T07:34:01.558" v="944" actId="1076"/>
          <ac:spMkLst>
            <pc:docMk/>
            <pc:sldMk cId="1630442823" sldId="268"/>
            <ac:spMk id="8" creationId="{F4D6F617-4AFF-F800-ADE8-6D32B74B2272}"/>
          </ac:spMkLst>
        </pc:spChg>
        <pc:spChg chg="add mod">
          <ac:chgData name="Nguyen Thanh Phuong" userId="fabba691e6accf3e" providerId="LiveId" clId="{E7E391E5-DBF2-4169-9ED7-1623E198948F}" dt="2024-05-12T07:34:01.558" v="944" actId="1076"/>
          <ac:spMkLst>
            <pc:docMk/>
            <pc:sldMk cId="1630442823" sldId="268"/>
            <ac:spMk id="10" creationId="{ACB2A1E1-E5E9-42B4-95EE-33E573E1AEB6}"/>
          </ac:spMkLst>
        </pc:spChg>
        <pc:picChg chg="add mod">
          <ac:chgData name="Nguyen Thanh Phuong" userId="fabba691e6accf3e" providerId="LiveId" clId="{E7E391E5-DBF2-4169-9ED7-1623E198948F}" dt="2024-05-12T07:34:01.558" v="944" actId="1076"/>
          <ac:picMkLst>
            <pc:docMk/>
            <pc:sldMk cId="1630442823" sldId="268"/>
            <ac:picMk id="5" creationId="{E2EF5A7E-1B9B-A1E7-5A60-AE42548E52BE}"/>
          </ac:picMkLst>
        </pc:picChg>
      </pc:sldChg>
      <pc:sldChg chg="addSp modSp new mod modNotesTx">
        <pc:chgData name="Nguyen Thanh Phuong" userId="fabba691e6accf3e" providerId="LiveId" clId="{E7E391E5-DBF2-4169-9ED7-1623E198948F}" dt="2024-05-12T08:00:48.787" v="1169"/>
        <pc:sldMkLst>
          <pc:docMk/>
          <pc:sldMk cId="2233383698" sldId="269"/>
        </pc:sldMkLst>
        <pc:spChg chg="add mod">
          <ac:chgData name="Nguyen Thanh Phuong" userId="fabba691e6accf3e" providerId="LiveId" clId="{E7E391E5-DBF2-4169-9ED7-1623E198948F}" dt="2024-05-12T07:50:46.833" v="1131"/>
          <ac:spMkLst>
            <pc:docMk/>
            <pc:sldMk cId="2233383698" sldId="269"/>
            <ac:spMk id="2" creationId="{BDE2C43F-D5C2-CF55-C43E-4A587E82D7D7}"/>
          </ac:spMkLst>
        </pc:spChg>
        <pc:spChg chg="add mod">
          <ac:chgData name="Nguyen Thanh Phuong" userId="fabba691e6accf3e" providerId="LiveId" clId="{E7E391E5-DBF2-4169-9ED7-1623E198948F}" dt="2024-05-12T07:50:58.180" v="1134"/>
          <ac:spMkLst>
            <pc:docMk/>
            <pc:sldMk cId="2233383698" sldId="269"/>
            <ac:spMk id="3" creationId="{B21513B0-9A53-F337-8AE0-6B94BAF48A97}"/>
          </ac:spMkLst>
        </pc:spChg>
        <pc:spChg chg="add mod">
          <ac:chgData name="Nguyen Thanh Phuong" userId="fabba691e6accf3e" providerId="LiveId" clId="{E7E391E5-DBF2-4169-9ED7-1623E198948F}" dt="2024-05-12T07:59:06.846" v="1165" actId="20577"/>
          <ac:spMkLst>
            <pc:docMk/>
            <pc:sldMk cId="2233383698" sldId="269"/>
            <ac:spMk id="9" creationId="{1FB79C7C-2DE8-7182-8A3D-F2EBF40051A3}"/>
          </ac:spMkLst>
        </pc:spChg>
        <pc:picChg chg="add mod">
          <ac:chgData name="Nguyen Thanh Phuong" userId="fabba691e6accf3e" providerId="LiveId" clId="{E7E391E5-DBF2-4169-9ED7-1623E198948F}" dt="2024-05-12T07:53:36.068" v="1147" actId="14100"/>
          <ac:picMkLst>
            <pc:docMk/>
            <pc:sldMk cId="2233383698" sldId="269"/>
            <ac:picMk id="5" creationId="{FF811BD0-AC98-5574-CE83-B8CE489FB88E}"/>
          </ac:picMkLst>
        </pc:picChg>
        <pc:picChg chg="add mod">
          <ac:chgData name="Nguyen Thanh Phuong" userId="fabba691e6accf3e" providerId="LiveId" clId="{E7E391E5-DBF2-4169-9ED7-1623E198948F}" dt="2024-05-12T07:53:29.987" v="1146" actId="1076"/>
          <ac:picMkLst>
            <pc:docMk/>
            <pc:sldMk cId="2233383698" sldId="269"/>
            <ac:picMk id="7" creationId="{59F0E668-E63A-0996-EC26-656371BAC514}"/>
          </ac:picMkLst>
        </pc:picChg>
      </pc:sldChg>
      <pc:sldChg chg="addSp delSp modSp new mod">
        <pc:chgData name="Nguyen Thanh Phuong" userId="fabba691e6accf3e" providerId="LiveId" clId="{E7E391E5-DBF2-4169-9ED7-1623E198948F}" dt="2024-05-12T08:21:32.734" v="1231" actId="1076"/>
        <pc:sldMkLst>
          <pc:docMk/>
          <pc:sldMk cId="2852744869" sldId="270"/>
        </pc:sldMkLst>
        <pc:spChg chg="add mod">
          <ac:chgData name="Nguyen Thanh Phuong" userId="fabba691e6accf3e" providerId="LiveId" clId="{E7E391E5-DBF2-4169-9ED7-1623E198948F}" dt="2024-05-12T08:10:13.068" v="1171"/>
          <ac:spMkLst>
            <pc:docMk/>
            <pc:sldMk cId="2852744869" sldId="270"/>
            <ac:spMk id="2" creationId="{1E4A281A-8D5B-76EA-4B06-AE8952DA2592}"/>
          </ac:spMkLst>
        </pc:spChg>
        <pc:spChg chg="add mod">
          <ac:chgData name="Nguyen Thanh Phuong" userId="fabba691e6accf3e" providerId="LiveId" clId="{E7E391E5-DBF2-4169-9ED7-1623E198948F}" dt="2024-05-12T08:10:22.394" v="1174"/>
          <ac:spMkLst>
            <pc:docMk/>
            <pc:sldMk cId="2852744869" sldId="270"/>
            <ac:spMk id="3" creationId="{F2BFD07A-F1CE-1F33-AFE9-F434E238258C}"/>
          </ac:spMkLst>
        </pc:spChg>
        <pc:spChg chg="add mod">
          <ac:chgData name="Nguyen Thanh Phuong" userId="fabba691e6accf3e" providerId="LiveId" clId="{E7E391E5-DBF2-4169-9ED7-1623E198948F}" dt="2024-05-12T08:21:32.734" v="1231" actId="1076"/>
          <ac:spMkLst>
            <pc:docMk/>
            <pc:sldMk cId="2852744869" sldId="270"/>
            <ac:spMk id="9" creationId="{544182DA-7C84-2635-40B9-299C5148C890}"/>
          </ac:spMkLst>
        </pc:spChg>
        <pc:picChg chg="add mod">
          <ac:chgData name="Nguyen Thanh Phuong" userId="fabba691e6accf3e" providerId="LiveId" clId="{E7E391E5-DBF2-4169-9ED7-1623E198948F}" dt="2024-05-12T08:12:42.632" v="1197" actId="1076"/>
          <ac:picMkLst>
            <pc:docMk/>
            <pc:sldMk cId="2852744869" sldId="270"/>
            <ac:picMk id="5" creationId="{D5CD3741-40CA-6815-8D5B-48C77BC7B593}"/>
          </ac:picMkLst>
        </pc:picChg>
        <pc:picChg chg="add del mod">
          <ac:chgData name="Nguyen Thanh Phuong" userId="fabba691e6accf3e" providerId="LiveId" clId="{E7E391E5-DBF2-4169-9ED7-1623E198948F}" dt="2024-05-12T08:12:20.257" v="1190" actId="21"/>
          <ac:picMkLst>
            <pc:docMk/>
            <pc:sldMk cId="2852744869" sldId="270"/>
            <ac:picMk id="7" creationId="{11218004-6D99-42C6-714B-27C90933EBCA}"/>
          </ac:picMkLst>
        </pc:picChg>
      </pc:sldChg>
      <pc:sldChg chg="addSp delSp modSp new mod modNotesTx">
        <pc:chgData name="Nguyen Thanh Phuong" userId="fabba691e6accf3e" providerId="LiveId" clId="{E7E391E5-DBF2-4169-9ED7-1623E198948F}" dt="2024-05-12T08:22:00.435" v="1233" actId="1076"/>
        <pc:sldMkLst>
          <pc:docMk/>
          <pc:sldMk cId="124238896" sldId="271"/>
        </pc:sldMkLst>
        <pc:spChg chg="add mod">
          <ac:chgData name="Nguyen Thanh Phuong" userId="fabba691e6accf3e" providerId="LiveId" clId="{E7E391E5-DBF2-4169-9ED7-1623E198948F}" dt="2024-05-12T08:22:00.435" v="1233" actId="1076"/>
          <ac:spMkLst>
            <pc:docMk/>
            <pc:sldMk cId="124238896" sldId="271"/>
            <ac:spMk id="6" creationId="{CE62699B-FF29-33ED-ECEA-7689B8AE4DF2}"/>
          </ac:spMkLst>
        </pc:spChg>
        <pc:spChg chg="add mod">
          <ac:chgData name="Nguyen Thanh Phuong" userId="fabba691e6accf3e" providerId="LiveId" clId="{E7E391E5-DBF2-4169-9ED7-1623E198948F}" dt="2024-05-12T08:22:00.435" v="1233" actId="1076"/>
          <ac:spMkLst>
            <pc:docMk/>
            <pc:sldMk cId="124238896" sldId="271"/>
            <ac:spMk id="7" creationId="{12346764-9FA1-4AC2-0125-576839257723}"/>
          </ac:spMkLst>
        </pc:spChg>
        <pc:picChg chg="add mod">
          <ac:chgData name="Nguyen Thanh Phuong" userId="fabba691e6accf3e" providerId="LiveId" clId="{E7E391E5-DBF2-4169-9ED7-1623E198948F}" dt="2024-05-12T08:14:58.121" v="1204" actId="1076"/>
          <ac:picMkLst>
            <pc:docMk/>
            <pc:sldMk cId="124238896" sldId="271"/>
            <ac:picMk id="3" creationId="{01E9DA85-468F-8AF2-DA06-73B9B800AC30}"/>
          </ac:picMkLst>
        </pc:picChg>
        <pc:picChg chg="add del mod">
          <ac:chgData name="Nguyen Thanh Phuong" userId="fabba691e6accf3e" providerId="LiveId" clId="{E7E391E5-DBF2-4169-9ED7-1623E198948F}" dt="2024-05-12T08:14:55.645" v="1202" actId="478"/>
          <ac:picMkLst>
            <pc:docMk/>
            <pc:sldMk cId="124238896" sldId="271"/>
            <ac:picMk id="5" creationId="{8E0CC3DE-34E0-195A-E90B-5EB0A84528DA}"/>
          </ac:picMkLst>
        </pc:picChg>
      </pc:sldChg>
      <pc:sldChg chg="addSp delSp modSp new mod modNotesTx">
        <pc:chgData name="Nguyen Thanh Phuong" userId="fabba691e6accf3e" providerId="LiveId" clId="{E7E391E5-DBF2-4169-9ED7-1623E198948F}" dt="2024-05-12T08:34:34.493" v="1551" actId="20577"/>
        <pc:sldMkLst>
          <pc:docMk/>
          <pc:sldMk cId="1280725016" sldId="272"/>
        </pc:sldMkLst>
        <pc:spChg chg="add mod">
          <ac:chgData name="Nguyen Thanh Phuong" userId="fabba691e6accf3e" providerId="LiveId" clId="{E7E391E5-DBF2-4169-9ED7-1623E198948F}" dt="2024-05-12T08:22:04.069" v="1235"/>
          <ac:spMkLst>
            <pc:docMk/>
            <pc:sldMk cId="1280725016" sldId="272"/>
            <ac:spMk id="2" creationId="{62039E68-EBE5-21B1-410F-F5AB51FE855F}"/>
          </ac:spMkLst>
        </pc:spChg>
        <pc:spChg chg="add mod">
          <ac:chgData name="Nguyen Thanh Phuong" userId="fabba691e6accf3e" providerId="LiveId" clId="{E7E391E5-DBF2-4169-9ED7-1623E198948F}" dt="2024-05-12T08:22:16.594" v="1238"/>
          <ac:spMkLst>
            <pc:docMk/>
            <pc:sldMk cId="1280725016" sldId="272"/>
            <ac:spMk id="3" creationId="{63EC5677-4C99-FA6E-FA6E-113B1BEE7934}"/>
          </ac:spMkLst>
        </pc:spChg>
        <pc:spChg chg="add mod">
          <ac:chgData name="Nguyen Thanh Phuong" userId="fabba691e6accf3e" providerId="LiveId" clId="{E7E391E5-DBF2-4169-9ED7-1623E198948F}" dt="2024-05-12T08:24:53.930" v="1266" actId="1076"/>
          <ac:spMkLst>
            <pc:docMk/>
            <pc:sldMk cId="1280725016" sldId="272"/>
            <ac:spMk id="9" creationId="{03434190-2F3A-0342-AE84-C944CE52052D}"/>
          </ac:spMkLst>
        </pc:spChg>
        <pc:spChg chg="add del mod">
          <ac:chgData name="Nguyen Thanh Phuong" userId="fabba691e6accf3e" providerId="LiveId" clId="{E7E391E5-DBF2-4169-9ED7-1623E198948F}" dt="2024-05-12T08:27:20.772" v="1278" actId="478"/>
          <ac:spMkLst>
            <pc:docMk/>
            <pc:sldMk cId="1280725016" sldId="272"/>
            <ac:spMk id="11" creationId="{4F6B9FA0-FCF9-4C29-1904-C868CFDF546C}"/>
          </ac:spMkLst>
        </pc:spChg>
        <pc:spChg chg="add mod">
          <ac:chgData name="Nguyen Thanh Phuong" userId="fabba691e6accf3e" providerId="LiveId" clId="{E7E391E5-DBF2-4169-9ED7-1623E198948F}" dt="2024-05-12T08:34:34.493" v="1551" actId="20577"/>
          <ac:spMkLst>
            <pc:docMk/>
            <pc:sldMk cId="1280725016" sldId="272"/>
            <ac:spMk id="13" creationId="{8CF49EFF-2B7D-2024-4B37-563A1BF777A2}"/>
          </ac:spMkLst>
        </pc:spChg>
        <pc:picChg chg="add mod">
          <ac:chgData name="Nguyen Thanh Phuong" userId="fabba691e6accf3e" providerId="LiveId" clId="{E7E391E5-DBF2-4169-9ED7-1623E198948F}" dt="2024-05-12T08:24:46.380" v="1264" actId="14100"/>
          <ac:picMkLst>
            <pc:docMk/>
            <pc:sldMk cId="1280725016" sldId="272"/>
            <ac:picMk id="5" creationId="{86A29DE0-5677-2B0F-7DDB-0AD7F0C4F93B}"/>
          </ac:picMkLst>
        </pc:picChg>
        <pc:picChg chg="add mod">
          <ac:chgData name="Nguyen Thanh Phuong" userId="fabba691e6accf3e" providerId="LiveId" clId="{E7E391E5-DBF2-4169-9ED7-1623E198948F}" dt="2024-05-12T08:24:29.787" v="1262" actId="1076"/>
          <ac:picMkLst>
            <pc:docMk/>
            <pc:sldMk cId="1280725016" sldId="272"/>
            <ac:picMk id="7" creationId="{1EEB127D-59E1-1551-691B-B0499EE7EA95}"/>
          </ac:picMkLst>
        </pc:picChg>
      </pc:sldChg>
      <pc:sldChg chg="addSp delSp new del mod">
        <pc:chgData name="Nguyen Thanh Phuong" userId="fabba691e6accf3e" providerId="LiveId" clId="{E7E391E5-DBF2-4169-9ED7-1623E198948F}" dt="2024-05-12T08:47:10.944" v="1649" actId="47"/>
        <pc:sldMkLst>
          <pc:docMk/>
          <pc:sldMk cId="4148801754" sldId="273"/>
        </pc:sldMkLst>
        <pc:spChg chg="add del">
          <ac:chgData name="Nguyen Thanh Phuong" userId="fabba691e6accf3e" providerId="LiveId" clId="{E7E391E5-DBF2-4169-9ED7-1623E198948F}" dt="2024-05-12T08:37:40.151" v="1564" actId="478"/>
          <ac:spMkLst>
            <pc:docMk/>
            <pc:sldMk cId="4148801754" sldId="273"/>
            <ac:spMk id="3" creationId="{3BEC0168-E546-E5CB-3398-68D1A102FF62}"/>
          </ac:spMkLst>
        </pc:spChg>
      </pc:sldChg>
      <pc:sldChg chg="addSp delSp modSp new mod">
        <pc:chgData name="Nguyen Thanh Phuong" userId="fabba691e6accf3e" providerId="LiveId" clId="{E7E391E5-DBF2-4169-9ED7-1623E198948F}" dt="2024-05-12T08:47:07.340" v="1648" actId="20577"/>
        <pc:sldMkLst>
          <pc:docMk/>
          <pc:sldMk cId="439616966" sldId="274"/>
        </pc:sldMkLst>
        <pc:spChg chg="add mod">
          <ac:chgData name="Nguyen Thanh Phuong" userId="fabba691e6accf3e" providerId="LiveId" clId="{E7E391E5-DBF2-4169-9ED7-1623E198948F}" dt="2024-05-12T08:41:32.577" v="1610" actId="20577"/>
          <ac:spMkLst>
            <pc:docMk/>
            <pc:sldMk cId="439616966" sldId="274"/>
            <ac:spMk id="4" creationId="{4F0CBE4D-764F-A8B2-85CF-830C0863047D}"/>
          </ac:spMkLst>
        </pc:spChg>
        <pc:spChg chg="add del mod">
          <ac:chgData name="Nguyen Thanh Phuong" userId="fabba691e6accf3e" providerId="LiveId" clId="{E7E391E5-DBF2-4169-9ED7-1623E198948F}" dt="2024-05-12T08:36:37.781" v="1560" actId="478"/>
          <ac:spMkLst>
            <pc:docMk/>
            <pc:sldMk cId="439616966" sldId="274"/>
            <ac:spMk id="5" creationId="{73206CF2-66D8-F4AE-76C8-90037B2DF245}"/>
          </ac:spMkLst>
        </pc:spChg>
        <pc:spChg chg="add mod">
          <ac:chgData name="Nguyen Thanh Phuong" userId="fabba691e6accf3e" providerId="LiveId" clId="{E7E391E5-DBF2-4169-9ED7-1623E198948F}" dt="2024-05-12T08:47:07.340" v="1648" actId="20577"/>
          <ac:spMkLst>
            <pc:docMk/>
            <pc:sldMk cId="439616966" sldId="274"/>
            <ac:spMk id="7" creationId="{AB2472EA-38C4-AB4B-3F0D-20F3BECCA538}"/>
          </ac:spMkLst>
        </pc:spChg>
        <pc:picChg chg="add del mod">
          <ac:chgData name="Nguyen Thanh Phuong" userId="fabba691e6accf3e" providerId="LiveId" clId="{E7E391E5-DBF2-4169-9ED7-1623E198948F}" dt="2024-05-12T08:39:10.226" v="1565" actId="21"/>
          <ac:picMkLst>
            <pc:docMk/>
            <pc:sldMk cId="439616966" sldId="274"/>
            <ac:picMk id="3" creationId="{E0B1F931-5C22-A4DE-1D62-D681AD35D4A5}"/>
          </ac:picMkLst>
        </pc:picChg>
      </pc:sldChg>
      <pc:sldChg chg="addSp modSp new mod">
        <pc:chgData name="Nguyen Thanh Phuong" userId="fabba691e6accf3e" providerId="LiveId" clId="{E7E391E5-DBF2-4169-9ED7-1623E198948F}" dt="2024-05-12T08:39:43.340" v="1601" actId="20577"/>
        <pc:sldMkLst>
          <pc:docMk/>
          <pc:sldMk cId="500008875" sldId="275"/>
        </pc:sldMkLst>
        <pc:spChg chg="add mod">
          <ac:chgData name="Nguyen Thanh Phuong" userId="fabba691e6accf3e" providerId="LiveId" clId="{E7E391E5-DBF2-4169-9ED7-1623E198948F}" dt="2024-05-12T08:39:29.339" v="1569"/>
          <ac:spMkLst>
            <pc:docMk/>
            <pc:sldMk cId="500008875" sldId="275"/>
            <ac:spMk id="2" creationId="{2100045D-8810-96CF-FBFF-326F779A2882}"/>
          </ac:spMkLst>
        </pc:spChg>
        <pc:spChg chg="add mod">
          <ac:chgData name="Nguyen Thanh Phuong" userId="fabba691e6accf3e" providerId="LiveId" clId="{E7E391E5-DBF2-4169-9ED7-1623E198948F}" dt="2024-05-12T08:39:43.340" v="1601" actId="20577"/>
          <ac:spMkLst>
            <pc:docMk/>
            <pc:sldMk cId="500008875" sldId="275"/>
            <ac:spMk id="4" creationId="{5218FE04-3F70-B847-A834-E4549AF56C2B}"/>
          </ac:spMkLst>
        </pc:spChg>
        <pc:picChg chg="add mod">
          <ac:chgData name="Nguyen Thanh Phuong" userId="fabba691e6accf3e" providerId="LiveId" clId="{E7E391E5-DBF2-4169-9ED7-1623E198948F}" dt="2024-05-12T08:39:32.084" v="1570" actId="1076"/>
          <ac:picMkLst>
            <pc:docMk/>
            <pc:sldMk cId="500008875" sldId="275"/>
            <ac:picMk id="3" creationId="{E0B1F931-5C22-A4DE-1D62-D681AD35D4A5}"/>
          </ac:picMkLst>
        </pc:picChg>
      </pc:sldChg>
      <pc:sldChg chg="addSp delSp modSp new mod modClrScheme chgLayout">
        <pc:chgData name="Nguyen Thanh Phuong" userId="fabba691e6accf3e" providerId="LiveId" clId="{E7E391E5-DBF2-4169-9ED7-1623E198948F}" dt="2024-05-12T08:55:17.454" v="1796" actId="20577"/>
        <pc:sldMkLst>
          <pc:docMk/>
          <pc:sldMk cId="3099562023" sldId="276"/>
        </pc:sldMkLst>
        <pc:spChg chg="add mod">
          <ac:chgData name="Nguyen Thanh Phuong" userId="fabba691e6accf3e" providerId="LiveId" clId="{E7E391E5-DBF2-4169-9ED7-1623E198948F}" dt="2024-05-12T08:48:41.850" v="1661" actId="255"/>
          <ac:spMkLst>
            <pc:docMk/>
            <pc:sldMk cId="3099562023" sldId="276"/>
            <ac:spMk id="2" creationId="{CFEBBF42-8713-E0E2-56E4-8605FE1458CC}"/>
          </ac:spMkLst>
        </pc:spChg>
        <pc:spChg chg="add mod">
          <ac:chgData name="Nguyen Thanh Phuong" userId="fabba691e6accf3e" providerId="LiveId" clId="{E7E391E5-DBF2-4169-9ED7-1623E198948F}" dt="2024-05-12T08:47:55.099" v="1652"/>
          <ac:spMkLst>
            <pc:docMk/>
            <pc:sldMk cId="3099562023" sldId="276"/>
            <ac:spMk id="3" creationId="{B9E19D63-6A1D-CA7F-036B-EEB3695F1C55}"/>
          </ac:spMkLst>
        </pc:spChg>
        <pc:spChg chg="add mod">
          <ac:chgData name="Nguyen Thanh Phuong" userId="fabba691e6accf3e" providerId="LiveId" clId="{E7E391E5-DBF2-4169-9ED7-1623E198948F}" dt="2024-05-12T08:47:55.099" v="1652"/>
          <ac:spMkLst>
            <pc:docMk/>
            <pc:sldMk cId="3099562023" sldId="276"/>
            <ac:spMk id="4" creationId="{796A5089-D5E7-6CED-21FE-F230388FC615}"/>
          </ac:spMkLst>
        </pc:spChg>
        <pc:spChg chg="add mod">
          <ac:chgData name="Nguyen Thanh Phuong" userId="fabba691e6accf3e" providerId="LiveId" clId="{E7E391E5-DBF2-4169-9ED7-1623E198948F}" dt="2024-05-12T08:52:41.643" v="1774" actId="255"/>
          <ac:spMkLst>
            <pc:docMk/>
            <pc:sldMk cId="3099562023" sldId="276"/>
            <ac:spMk id="6" creationId="{8724EB8C-1062-389D-5BF1-A3779A379E9F}"/>
          </ac:spMkLst>
        </pc:spChg>
        <pc:spChg chg="add del mod">
          <ac:chgData name="Nguyen Thanh Phuong" userId="fabba691e6accf3e" providerId="LiveId" clId="{E7E391E5-DBF2-4169-9ED7-1623E198948F}" dt="2024-05-12T08:50:02.353" v="1692" actId="478"/>
          <ac:spMkLst>
            <pc:docMk/>
            <pc:sldMk cId="3099562023" sldId="276"/>
            <ac:spMk id="7" creationId="{07B32E1D-DCE6-3A5E-3D5A-F40041BF092D}"/>
          </ac:spMkLst>
        </pc:spChg>
        <pc:spChg chg="add del mod">
          <ac:chgData name="Nguyen Thanh Phuong" userId="fabba691e6accf3e" providerId="LiveId" clId="{E7E391E5-DBF2-4169-9ED7-1623E198948F}" dt="2024-05-12T08:51:37.464" v="1764" actId="478"/>
          <ac:spMkLst>
            <pc:docMk/>
            <pc:sldMk cId="3099562023" sldId="276"/>
            <ac:spMk id="10" creationId="{4CAE8B01-C18D-03ED-880B-A7091935C9D1}"/>
          </ac:spMkLst>
        </pc:spChg>
        <pc:spChg chg="add mod">
          <ac:chgData name="Nguyen Thanh Phuong" userId="fabba691e6accf3e" providerId="LiveId" clId="{E7E391E5-DBF2-4169-9ED7-1623E198948F}" dt="2024-05-12T08:55:17.454" v="1796" actId="20577"/>
          <ac:spMkLst>
            <pc:docMk/>
            <pc:sldMk cId="3099562023" sldId="276"/>
            <ac:spMk id="11" creationId="{7F161EA3-8F04-7E12-3843-E253AA6F7288}"/>
          </ac:spMkLst>
        </pc:spChg>
        <pc:picChg chg="add mod">
          <ac:chgData name="Nguyen Thanh Phuong" userId="fabba691e6accf3e" providerId="LiveId" clId="{E7E391E5-DBF2-4169-9ED7-1623E198948F}" dt="2024-05-12T08:47:55.099" v="1652"/>
          <ac:picMkLst>
            <pc:docMk/>
            <pc:sldMk cId="3099562023" sldId="276"/>
            <ac:picMk id="5" creationId="{757A6B56-F074-E758-65A3-341D091E19E7}"/>
          </ac:picMkLst>
        </pc:picChg>
        <pc:picChg chg="add del mod">
          <ac:chgData name="Nguyen Thanh Phuong" userId="fabba691e6accf3e" providerId="LiveId" clId="{E7E391E5-DBF2-4169-9ED7-1623E198948F}" dt="2024-05-12T08:48:00.076" v="1653" actId="478"/>
          <ac:picMkLst>
            <pc:docMk/>
            <pc:sldMk cId="3099562023" sldId="276"/>
            <ac:picMk id="8" creationId="{E55DD60B-7498-C8C7-3280-7EE6CD3F82A6}"/>
          </ac:picMkLst>
        </pc:picChg>
        <pc:picChg chg="add mod">
          <ac:chgData name="Nguyen Thanh Phuong" userId="fabba691e6accf3e" providerId="LiveId" clId="{E7E391E5-DBF2-4169-9ED7-1623E198948F}" dt="2024-05-12T08:52:57.083" v="1775" actId="1076"/>
          <ac:picMkLst>
            <pc:docMk/>
            <pc:sldMk cId="3099562023" sldId="276"/>
            <ac:picMk id="9" creationId="{E4F91477-4597-41D4-FD9B-7434FC887C4D}"/>
          </ac:picMkLst>
        </pc:picChg>
      </pc:sldChg>
      <pc:sldMasterChg chg="addSldLayout modSldLayout">
        <pc:chgData name="Nguyen Thanh Phuong" userId="fabba691e6accf3e" providerId="LiveId" clId="{E7E391E5-DBF2-4169-9ED7-1623E198948F}" dt="2024-05-12T05:39:51.119" v="30" actId="14100"/>
        <pc:sldMasterMkLst>
          <pc:docMk/>
          <pc:sldMasterMk cId="1395884354" sldId="2147483648"/>
        </pc:sldMasterMkLst>
        <pc:sldLayoutChg chg="addSp delSp modSp new mod">
          <pc:chgData name="Nguyen Thanh Phuong" userId="fabba691e6accf3e" providerId="LiveId" clId="{E7E391E5-DBF2-4169-9ED7-1623E198948F}" dt="2024-05-12T05:39:51.119" v="30" actId="14100"/>
          <pc:sldLayoutMkLst>
            <pc:docMk/>
            <pc:sldMasterMk cId="1395884354" sldId="2147483648"/>
            <pc:sldLayoutMk cId="3209437575" sldId="2147483660"/>
          </pc:sldLayoutMkLst>
          <pc:spChg chg="del">
            <ac:chgData name="Nguyen Thanh Phuong" userId="fabba691e6accf3e" providerId="LiveId" clId="{E7E391E5-DBF2-4169-9ED7-1623E198948F}" dt="2024-05-12T05:39:41.303" v="26" actId="478"/>
            <ac:spMkLst>
              <pc:docMk/>
              <pc:sldMasterMk cId="1395884354" sldId="2147483648"/>
              <pc:sldLayoutMk cId="3209437575" sldId="2147483660"/>
              <ac:spMk id="2" creationId="{DAF986D9-5E42-C625-AE4B-33A1CF80A05B}"/>
            </ac:spMkLst>
          </pc:spChg>
          <pc:spChg chg="del">
            <ac:chgData name="Nguyen Thanh Phuong" userId="fabba691e6accf3e" providerId="LiveId" clId="{E7E391E5-DBF2-4169-9ED7-1623E198948F}" dt="2024-05-12T05:39:45.699" v="28" actId="478"/>
            <ac:spMkLst>
              <pc:docMk/>
              <pc:sldMasterMk cId="1395884354" sldId="2147483648"/>
              <pc:sldLayoutMk cId="3209437575" sldId="2147483660"/>
              <ac:spMk id="3" creationId="{F769BBDF-C9B1-9DF9-0D73-EDB5E90A9C7E}"/>
            </ac:spMkLst>
          </pc:spChg>
          <pc:spChg chg="del">
            <ac:chgData name="Nguyen Thanh Phuong" userId="fabba691e6accf3e" providerId="LiveId" clId="{E7E391E5-DBF2-4169-9ED7-1623E198948F}" dt="2024-05-12T05:39:47.558" v="29" actId="478"/>
            <ac:spMkLst>
              <pc:docMk/>
              <pc:sldMasterMk cId="1395884354" sldId="2147483648"/>
              <pc:sldLayoutMk cId="3209437575" sldId="2147483660"/>
              <ac:spMk id="4" creationId="{C081AE79-6B0B-FE13-7EA7-08AFAE3A1D8E}"/>
            </ac:spMkLst>
          </pc:spChg>
          <pc:spChg chg="add mod">
            <ac:chgData name="Nguyen Thanh Phuong" userId="fabba691e6accf3e" providerId="LiveId" clId="{E7E391E5-DBF2-4169-9ED7-1623E198948F}" dt="2024-05-12T05:39:41.557" v="27"/>
            <ac:spMkLst>
              <pc:docMk/>
              <pc:sldMasterMk cId="1395884354" sldId="2147483648"/>
              <pc:sldLayoutMk cId="3209437575" sldId="2147483660"/>
              <ac:spMk id="6" creationId="{614B12C9-2471-0062-1C84-3FAAACA88B0D}"/>
            </ac:spMkLst>
          </pc:spChg>
          <pc:picChg chg="add mod">
            <ac:chgData name="Nguyen Thanh Phuong" userId="fabba691e6accf3e" providerId="LiveId" clId="{E7E391E5-DBF2-4169-9ED7-1623E198948F}" dt="2024-05-12T05:39:51.119" v="30" actId="14100"/>
            <ac:picMkLst>
              <pc:docMk/>
              <pc:sldMasterMk cId="1395884354" sldId="2147483648"/>
              <pc:sldLayoutMk cId="3209437575" sldId="2147483660"/>
              <ac:picMk id="7" creationId="{E87DCE7E-E83F-D90F-3110-1EAFF5C4568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276C0-7399-4373-8807-6A9A428EE685}" type="datetimeFigureOut">
              <a:rPr lang="en-GB" smtClean="0"/>
              <a:t>12/05/2024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9DDDFE-80BC-45DB-8363-8DBDA6759FFD}" type="slidenum">
              <a:rPr lang="en-GB" smtClean="0"/>
              <a:t>‹#›</a:t>
            </a:fld>
            <a:endParaRPr lang="en-GB"/>
          </a:p>
        </p:txBody>
      </p:sp>
    </p:spTree>
    <p:extLst>
      <p:ext uri="{BB962C8B-B14F-4D97-AF65-F5344CB8AC3E}">
        <p14:creationId xmlns:p14="http://schemas.microsoft.com/office/powerpoint/2010/main" val="4264534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Dimensionless_number"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2003</a:t>
            </a:r>
          </a:p>
          <a:p>
            <a:r>
              <a:rPr lang="en-GB" b="0" i="0" dirty="0">
                <a:solidFill>
                  <a:srgbClr val="FFFFFF"/>
                </a:solidFill>
                <a:effectLst/>
                <a:latin typeface="PT Sans" panose="020F0502020204030204" pitchFamily="34" charset="0"/>
              </a:rPr>
              <a:t>applications of two-phase heat transfer technology.</a:t>
            </a:r>
          </a:p>
          <a:p>
            <a:r>
              <a:rPr lang="en-GB" b="0" i="0" dirty="0">
                <a:solidFill>
                  <a:srgbClr val="FFFFFF"/>
                </a:solidFill>
                <a:effectLst/>
                <a:latin typeface="PT Sans" panose="020F0502020204030204" pitchFamily="34" charset="0"/>
              </a:rPr>
              <a:t>Technical paper, journal paper and patent</a:t>
            </a:r>
          </a:p>
          <a:p>
            <a:endParaRPr lang="en-GB" dirty="0"/>
          </a:p>
        </p:txBody>
      </p:sp>
      <p:sp>
        <p:nvSpPr>
          <p:cNvPr id="4" name="Slide Number Placeholder 3"/>
          <p:cNvSpPr>
            <a:spLocks noGrp="1"/>
          </p:cNvSpPr>
          <p:nvPr>
            <p:ph type="sldNum" sz="quarter" idx="5"/>
          </p:nvPr>
        </p:nvSpPr>
        <p:spPr/>
        <p:txBody>
          <a:bodyPr/>
          <a:lstStyle/>
          <a:p>
            <a:fld id="{FB9DDDFE-80BC-45DB-8363-8DBDA6759FFD}" type="slidenum">
              <a:rPr lang="en-GB" smtClean="0"/>
              <a:t>3</a:t>
            </a:fld>
            <a:endParaRPr lang="en-GB"/>
          </a:p>
        </p:txBody>
      </p:sp>
    </p:spTree>
    <p:extLst>
      <p:ext uri="{BB962C8B-B14F-4D97-AF65-F5344CB8AC3E}">
        <p14:creationId xmlns:p14="http://schemas.microsoft.com/office/powerpoint/2010/main" val="1139518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Thermal resistance decreases with increasing heater power as the EHPs</a:t>
            </a:r>
          </a:p>
          <a:p>
            <a:r>
              <a:rPr lang="en-US"/>
              <a:t>propylene PHP was better than or similar to EHP at − 10 ◦C sink temperature.</a:t>
            </a:r>
          </a:p>
        </p:txBody>
      </p:sp>
      <p:sp>
        <p:nvSpPr>
          <p:cNvPr id="4" name="Slide Number Placeholder 3"/>
          <p:cNvSpPr>
            <a:spLocks noGrp="1"/>
          </p:cNvSpPr>
          <p:nvPr>
            <p:ph type="sldNum" sz="quarter" idx="5"/>
          </p:nvPr>
        </p:nvSpPr>
        <p:spPr/>
        <p:txBody>
          <a:bodyPr/>
          <a:lstStyle/>
          <a:p>
            <a:fld id="{FB9DDDFE-80BC-45DB-8363-8DBDA6759FFD}" type="slidenum">
              <a:rPr lang="en-GB" smtClean="0"/>
              <a:t>12</a:t>
            </a:fld>
            <a:endParaRPr lang="en-GB"/>
          </a:p>
        </p:txBody>
      </p:sp>
    </p:spTree>
    <p:extLst>
      <p:ext uri="{BB962C8B-B14F-4D97-AF65-F5344CB8AC3E}">
        <p14:creationId xmlns:p14="http://schemas.microsoft.com/office/powerpoint/2010/main" val="1898147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thermal performance of R245fa and acetone PHP improved with increasing heater power. This meant that R245fa and acetone were suitable for higher temperatures</a:t>
            </a:r>
          </a:p>
          <a:p>
            <a:r>
              <a:rPr lang="en-US"/>
              <a:t>acetone PHP performed well compared to R245fa PHP at 40 ◦C nominal operating temperature and 70 ◦C higher operating</a:t>
            </a:r>
          </a:p>
          <a:p>
            <a:endParaRPr lang="en-US"/>
          </a:p>
          <a:p>
            <a:endParaRPr lang="en-US"/>
          </a:p>
        </p:txBody>
      </p:sp>
      <p:sp>
        <p:nvSpPr>
          <p:cNvPr id="4" name="Slide Number Placeholder 3"/>
          <p:cNvSpPr>
            <a:spLocks noGrp="1"/>
          </p:cNvSpPr>
          <p:nvPr>
            <p:ph type="sldNum" sz="quarter" idx="5"/>
          </p:nvPr>
        </p:nvSpPr>
        <p:spPr/>
        <p:txBody>
          <a:bodyPr/>
          <a:lstStyle/>
          <a:p>
            <a:fld id="{FB9DDDFE-80BC-45DB-8363-8DBDA6759FFD}" type="slidenum">
              <a:rPr lang="en-GB" smtClean="0"/>
              <a:t>13</a:t>
            </a:fld>
            <a:endParaRPr lang="en-GB"/>
          </a:p>
        </p:txBody>
      </p:sp>
    </p:spTree>
    <p:extLst>
      <p:ext uri="{BB962C8B-B14F-4D97-AF65-F5344CB8AC3E}">
        <p14:creationId xmlns:p14="http://schemas.microsoft.com/office/powerpoint/2010/main" val="788040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low heater powers below the PHP startup, the thermal conductivity can be lower than the control, because of additional fluid thermal resistance in the channels. However, after the startup, the thermal conductivity increases due to the two-phase operation of the working fluid.</a:t>
            </a:r>
          </a:p>
          <a:p>
            <a:r>
              <a:rPr lang="en-US"/>
              <a:t>propylene PHP can yield effective thermal conductivity up to 7.8 times</a:t>
            </a:r>
          </a:p>
          <a:p>
            <a:r>
              <a:rPr lang="en-US"/>
              <a:t>EHP shows up to 7 times improvement over the conduction plate at − 10 ◦C which increases up to 17.3 times at 70 ◦C sink temperature. </a:t>
            </a:r>
          </a:p>
        </p:txBody>
      </p:sp>
      <p:sp>
        <p:nvSpPr>
          <p:cNvPr id="4" name="Slide Number Placeholder 3"/>
          <p:cNvSpPr>
            <a:spLocks noGrp="1"/>
          </p:cNvSpPr>
          <p:nvPr>
            <p:ph type="sldNum" sz="quarter" idx="5"/>
          </p:nvPr>
        </p:nvSpPr>
        <p:spPr/>
        <p:txBody>
          <a:bodyPr/>
          <a:lstStyle/>
          <a:p>
            <a:fld id="{FB9DDDFE-80BC-45DB-8363-8DBDA6759FFD}" type="slidenum">
              <a:rPr lang="en-GB" smtClean="0"/>
              <a:t>14</a:t>
            </a:fld>
            <a:endParaRPr lang="en-GB"/>
          </a:p>
        </p:txBody>
      </p:sp>
    </p:spTree>
    <p:extLst>
      <p:ext uri="{BB962C8B-B14F-4D97-AF65-F5344CB8AC3E}">
        <p14:creationId xmlns:p14="http://schemas.microsoft.com/office/powerpoint/2010/main" val="1436283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overall maximum deviation was found to be &lt;33 which is considered to be provide good validity of the developed mathematic model </a:t>
            </a:r>
          </a:p>
        </p:txBody>
      </p:sp>
      <p:sp>
        <p:nvSpPr>
          <p:cNvPr id="4" name="Slide Number Placeholder 3"/>
          <p:cNvSpPr>
            <a:spLocks noGrp="1"/>
          </p:cNvSpPr>
          <p:nvPr>
            <p:ph type="sldNum" sz="quarter" idx="5"/>
          </p:nvPr>
        </p:nvSpPr>
        <p:spPr/>
        <p:txBody>
          <a:bodyPr/>
          <a:lstStyle/>
          <a:p>
            <a:fld id="{FB9DDDFE-80BC-45DB-8363-8DBDA6759FFD}" type="slidenum">
              <a:rPr lang="en-GB" smtClean="0"/>
              <a:t>17</a:t>
            </a:fld>
            <a:endParaRPr lang="en-GB"/>
          </a:p>
        </p:txBody>
      </p:sp>
    </p:spTree>
    <p:extLst>
      <p:ext uri="{BB962C8B-B14F-4D97-AF65-F5344CB8AC3E}">
        <p14:creationId xmlns:p14="http://schemas.microsoft.com/office/powerpoint/2010/main" val="2844602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Water is not shown here due to its incompatibility with aluminum.</a:t>
            </a:r>
          </a:p>
          <a:p>
            <a:r>
              <a:rPr lang="en-US"/>
              <a:t>the global warming potential (GWP) of propylene is only 2. GWP of ammonia is slightly higher at 3.1 but for R134a is 1430.</a:t>
            </a:r>
          </a:p>
          <a:p>
            <a:r>
              <a:rPr lang="en-US"/>
              <a:t>charging them requires stringent safety protocols</a:t>
            </a:r>
          </a:p>
          <a:p>
            <a:r>
              <a:rPr lang="en-US"/>
              <a:t>However, from experiments and Fig. 2, it was determined that the performance of R245fa-charged PHP was lower than acetone partly due to channel limitations. </a:t>
            </a:r>
          </a:p>
        </p:txBody>
      </p:sp>
      <p:sp>
        <p:nvSpPr>
          <p:cNvPr id="4" name="Slide Number Placeholder 3"/>
          <p:cNvSpPr>
            <a:spLocks noGrp="1"/>
          </p:cNvSpPr>
          <p:nvPr>
            <p:ph type="sldNum" sz="quarter" idx="5"/>
          </p:nvPr>
        </p:nvSpPr>
        <p:spPr/>
        <p:txBody>
          <a:bodyPr/>
          <a:lstStyle/>
          <a:p>
            <a:fld id="{FB9DDDFE-80BC-45DB-8363-8DBDA6759FFD}" type="slidenum">
              <a:rPr lang="en-GB" smtClean="0"/>
              <a:t>18</a:t>
            </a:fld>
            <a:endParaRPr lang="en-GB"/>
          </a:p>
        </p:txBody>
      </p:sp>
    </p:spTree>
    <p:extLst>
      <p:ext uri="{BB962C8B-B14F-4D97-AF65-F5344CB8AC3E}">
        <p14:creationId xmlns:p14="http://schemas.microsoft.com/office/powerpoint/2010/main" val="3806594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u="none" strike="noStrike" baseline="0" dirty="0">
                <a:solidFill>
                  <a:srgbClr val="000000"/>
                </a:solidFill>
              </a:rPr>
              <a:t>EHP The heat transfer in a heat pipe is by vaporization of the working fluid at the evaporator and simultaneous returning condensed liquid from the condenser through the wick structure. </a:t>
            </a:r>
          </a:p>
          <a:p>
            <a:r>
              <a:rPr lang="en-GB" sz="1800" b="0" i="0" u="none" strike="noStrike" baseline="0" dirty="0">
                <a:solidFill>
                  <a:srgbClr val="000000"/>
                </a:solidFill>
              </a:rPr>
              <a:t>Artery, screen mesh, copper powder sintering, groove, corrugated screen</a:t>
            </a:r>
            <a:endParaRPr lang="en-GB" dirty="0"/>
          </a:p>
        </p:txBody>
      </p:sp>
      <p:sp>
        <p:nvSpPr>
          <p:cNvPr id="4" name="Slide Number Placeholder 3"/>
          <p:cNvSpPr>
            <a:spLocks noGrp="1"/>
          </p:cNvSpPr>
          <p:nvPr>
            <p:ph type="sldNum" sz="quarter" idx="5"/>
          </p:nvPr>
        </p:nvSpPr>
        <p:spPr/>
        <p:txBody>
          <a:bodyPr/>
          <a:lstStyle/>
          <a:p>
            <a:fld id="{FB9DDDFE-80BC-45DB-8363-8DBDA6759FFD}" type="slidenum">
              <a:rPr lang="en-GB" smtClean="0"/>
              <a:t>4</a:t>
            </a:fld>
            <a:endParaRPr lang="en-GB"/>
          </a:p>
        </p:txBody>
      </p:sp>
    </p:spTree>
    <p:extLst>
      <p:ext uri="{BB962C8B-B14F-4D97-AF65-F5344CB8AC3E}">
        <p14:creationId xmlns:p14="http://schemas.microsoft.com/office/powerpoint/2010/main" val="1723190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B9DDDFE-80BC-45DB-8363-8DBDA6759FFD}" type="slidenum">
              <a:rPr lang="en-GB" smtClean="0"/>
              <a:t>5</a:t>
            </a:fld>
            <a:endParaRPr lang="en-GB"/>
          </a:p>
        </p:txBody>
      </p:sp>
    </p:spTree>
    <p:extLst>
      <p:ext uri="{BB962C8B-B14F-4D97-AF65-F5344CB8AC3E}">
        <p14:creationId xmlns:p14="http://schemas.microsoft.com/office/powerpoint/2010/main" val="2052410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PHP was fabricated by vacuum brazing of engraved aluminum plates.</a:t>
            </a:r>
          </a:p>
          <a:p>
            <a:r>
              <a:rPr lang="en-US"/>
              <a:t>silicone thermal paste thermal interface between the heater block and the heat spreader to reduce the thermal contact resistance, grafoil sheet between the heat spreader and the cold plate</a:t>
            </a:r>
          </a:p>
          <a:p>
            <a:r>
              <a:rPr lang="en-US"/>
              <a:t>A heater blocks at the center of the heat spreaders to supply desired heat input. DC power measurement</a:t>
            </a:r>
          </a:p>
          <a:p>
            <a:r>
              <a:rPr lang="en-US"/>
              <a:t>Two cold plates attached to the edges of the heat spreaders, maintained at a constant temperature by flowing liquid nitrogen (LN2) through tube in colde plate</a:t>
            </a:r>
          </a:p>
          <a:p>
            <a:r>
              <a:rPr lang="en-US"/>
              <a:t>TC type T </a:t>
            </a:r>
          </a:p>
          <a:p>
            <a:r>
              <a:rPr lang="en-US"/>
              <a:t>8 copper-water heat pipes, 1.6 mm PHP dia, max temp 70C </a:t>
            </a:r>
          </a:p>
          <a:p>
            <a:endParaRPr lang="en-US"/>
          </a:p>
          <a:p>
            <a:endParaRPr lang="en-US"/>
          </a:p>
        </p:txBody>
      </p:sp>
      <p:sp>
        <p:nvSpPr>
          <p:cNvPr id="4" name="Slide Number Placeholder 3"/>
          <p:cNvSpPr>
            <a:spLocks noGrp="1"/>
          </p:cNvSpPr>
          <p:nvPr>
            <p:ph type="sldNum" sz="quarter" idx="5"/>
          </p:nvPr>
        </p:nvSpPr>
        <p:spPr/>
        <p:txBody>
          <a:bodyPr/>
          <a:lstStyle/>
          <a:p>
            <a:fld id="{FB9DDDFE-80BC-45DB-8363-8DBDA6759FFD}" type="slidenum">
              <a:rPr lang="en-GB" smtClean="0"/>
              <a:t>6</a:t>
            </a:fld>
            <a:endParaRPr lang="en-GB"/>
          </a:p>
        </p:txBody>
      </p:sp>
    </p:spTree>
    <p:extLst>
      <p:ext uri="{BB962C8B-B14F-4D97-AF65-F5344CB8AC3E}">
        <p14:creationId xmlns:p14="http://schemas.microsoft.com/office/powerpoint/2010/main" val="499899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temperature difference bet the average evaporator and the average condenser wall temperatures</a:t>
            </a:r>
          </a:p>
          <a:p>
            <a:r>
              <a:rPr lang="en-US"/>
              <a:t>maximum Bond number limit of 4</a:t>
            </a:r>
          </a:p>
          <a:p>
            <a:r>
              <a:rPr lang="en-US" b="1" i="0">
                <a:solidFill>
                  <a:srgbClr val="202122"/>
                </a:solidFill>
                <a:effectLst/>
                <a:highlight>
                  <a:srgbClr val="FFFFFF"/>
                </a:highlight>
                <a:latin typeface="Arial" panose="020B0604020202020204" pitchFamily="34" charset="0"/>
              </a:rPr>
              <a:t>Bond number</a:t>
            </a:r>
            <a:r>
              <a:rPr lang="en-US" b="0" i="0">
                <a:solidFill>
                  <a:srgbClr val="202122"/>
                </a:solidFill>
                <a:effectLst/>
                <a:highlight>
                  <a:srgbClr val="FFFFFF"/>
                </a:highlight>
                <a:latin typeface="Arial" panose="020B0604020202020204" pitchFamily="34" charset="0"/>
              </a:rPr>
              <a:t> (</a:t>
            </a:r>
            <a:r>
              <a:rPr lang="en-US" b="1" i="0">
                <a:solidFill>
                  <a:srgbClr val="202122"/>
                </a:solidFill>
                <a:effectLst/>
                <a:highlight>
                  <a:srgbClr val="FFFFFF"/>
                </a:highlight>
                <a:latin typeface="Arial" panose="020B0604020202020204" pitchFamily="34" charset="0"/>
              </a:rPr>
              <a:t>Bo</a:t>
            </a:r>
            <a:r>
              <a:rPr lang="en-US" b="0" i="0">
                <a:solidFill>
                  <a:srgbClr val="202122"/>
                </a:solidFill>
                <a:effectLst/>
                <a:highlight>
                  <a:srgbClr val="FFFFFF"/>
                </a:highlight>
                <a:latin typeface="Arial" panose="020B0604020202020204" pitchFamily="34" charset="0"/>
              </a:rPr>
              <a:t>), is a </a:t>
            </a:r>
            <a:r>
              <a:rPr lang="en-US" b="0" i="0" u="none" strike="noStrike">
                <a:effectLst/>
                <a:highlight>
                  <a:srgbClr val="FFFFFF"/>
                </a:highlight>
                <a:latin typeface="Arial" panose="020B0604020202020204" pitchFamily="34" charset="0"/>
                <a:hlinkClick r:id="rId3" tooltip="Dimensionless number"/>
              </a:rPr>
              <a:t>dimensionless number</a:t>
            </a:r>
            <a:r>
              <a:rPr lang="en-US" b="0" i="0">
                <a:solidFill>
                  <a:srgbClr val="202122"/>
                </a:solidFill>
                <a:effectLst/>
                <a:highlight>
                  <a:srgbClr val="FFFFFF"/>
                </a:highlight>
                <a:latin typeface="Arial" panose="020B0604020202020204" pitchFamily="34" charset="0"/>
              </a:rPr>
              <a:t> measuring the importance of gravitational forces compared to surface tension forces for the movement of liquid front.</a:t>
            </a:r>
          </a:p>
          <a:p>
            <a:r>
              <a:rPr lang="en-US" b="0" i="0">
                <a:solidFill>
                  <a:srgbClr val="202122"/>
                </a:solidFill>
                <a:effectLst/>
                <a:highlight>
                  <a:srgbClr val="FFFFFF"/>
                </a:highlight>
                <a:latin typeface="Arial" panose="020B0604020202020204" pitchFamily="34" charset="0"/>
              </a:rPr>
              <a:t>Acetone higher dia, filling ratio 50%</a:t>
            </a:r>
          </a:p>
          <a:p>
            <a:endParaRPr lang="en-US"/>
          </a:p>
        </p:txBody>
      </p:sp>
      <p:sp>
        <p:nvSpPr>
          <p:cNvPr id="4" name="Slide Number Placeholder 3"/>
          <p:cNvSpPr>
            <a:spLocks noGrp="1"/>
          </p:cNvSpPr>
          <p:nvPr>
            <p:ph type="sldNum" sz="quarter" idx="5"/>
          </p:nvPr>
        </p:nvSpPr>
        <p:spPr/>
        <p:txBody>
          <a:bodyPr/>
          <a:lstStyle/>
          <a:p>
            <a:fld id="{FB9DDDFE-80BC-45DB-8363-8DBDA6759FFD}" type="slidenum">
              <a:rPr lang="en-GB" smtClean="0"/>
              <a:t>7</a:t>
            </a:fld>
            <a:endParaRPr lang="en-GB"/>
          </a:p>
        </p:txBody>
      </p:sp>
    </p:spTree>
    <p:extLst>
      <p:ext uri="{BB962C8B-B14F-4D97-AF65-F5344CB8AC3E}">
        <p14:creationId xmlns:p14="http://schemas.microsoft.com/office/powerpoint/2010/main" val="4284907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based on the spring-mass-damper approach to solve the second-order differential equation to determine the oscillation and thereby the PHP performance.</a:t>
            </a:r>
          </a:p>
        </p:txBody>
      </p:sp>
      <p:sp>
        <p:nvSpPr>
          <p:cNvPr id="4" name="Slide Number Placeholder 3"/>
          <p:cNvSpPr>
            <a:spLocks noGrp="1"/>
          </p:cNvSpPr>
          <p:nvPr>
            <p:ph type="sldNum" sz="quarter" idx="5"/>
          </p:nvPr>
        </p:nvSpPr>
        <p:spPr/>
        <p:txBody>
          <a:bodyPr/>
          <a:lstStyle/>
          <a:p>
            <a:fld id="{FB9DDDFE-80BC-45DB-8363-8DBDA6759FFD}" type="slidenum">
              <a:rPr lang="en-GB" smtClean="0"/>
              <a:t>8</a:t>
            </a:fld>
            <a:endParaRPr lang="en-GB"/>
          </a:p>
        </p:txBody>
      </p:sp>
    </p:spTree>
    <p:extLst>
      <p:ext uri="{BB962C8B-B14F-4D97-AF65-F5344CB8AC3E}">
        <p14:creationId xmlns:p14="http://schemas.microsoft.com/office/powerpoint/2010/main" val="1504886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 two-phase suppression factor calculated by two-phase Reynolds number</a:t>
            </a:r>
          </a:p>
          <a:p>
            <a:r>
              <a:rPr lang="en-US"/>
              <a:t>h mac marcroscopic HTC by convective flow of bulk fluid</a:t>
            </a:r>
          </a:p>
          <a:p>
            <a:r>
              <a:rPr lang="en-US"/>
              <a:t>hl is the convective liquid heat transfer coefficient calculated according to the Dittus-Boelter correlation. </a:t>
            </a:r>
          </a:p>
          <a:p>
            <a:r>
              <a:rPr lang="en-US" b="0" i="0">
                <a:solidFill>
                  <a:srgbClr val="333333"/>
                </a:solidFill>
                <a:effectLst/>
                <a:highlight>
                  <a:srgbClr val="FFFFFF"/>
                </a:highlight>
                <a:latin typeface="georgia" panose="02040502050405020303" pitchFamily="18" charset="0"/>
              </a:rPr>
              <a:t>Spring-mass-damper theory applies the basic physics of F=ma to define suspension motion and response on bump impacts.</a:t>
            </a:r>
          </a:p>
          <a:p>
            <a:r>
              <a:rPr lang="en-US" b="0" i="0">
                <a:solidFill>
                  <a:srgbClr val="333333"/>
                </a:solidFill>
                <a:effectLst/>
                <a:highlight>
                  <a:srgbClr val="FFFFFF"/>
                </a:highlight>
                <a:latin typeface="georgia" panose="02040502050405020303" pitchFamily="18" charset="0"/>
              </a:rPr>
              <a:t>The three forces of spring, mass and damping completely describe suspension motion. Springs make the suspension bounce up and down. Damping stops the bouncing motion. There are no other forces acting on the suspension. In that sense the spring-mass-damper system equation provides an exact description of suspension motion.</a:t>
            </a:r>
            <a:endParaRPr lang="en-US"/>
          </a:p>
        </p:txBody>
      </p:sp>
      <p:sp>
        <p:nvSpPr>
          <p:cNvPr id="4" name="Slide Number Placeholder 3"/>
          <p:cNvSpPr>
            <a:spLocks noGrp="1"/>
          </p:cNvSpPr>
          <p:nvPr>
            <p:ph type="sldNum" sz="quarter" idx="5"/>
          </p:nvPr>
        </p:nvSpPr>
        <p:spPr/>
        <p:txBody>
          <a:bodyPr/>
          <a:lstStyle/>
          <a:p>
            <a:fld id="{FB9DDDFE-80BC-45DB-8363-8DBDA6759FFD}" type="slidenum">
              <a:rPr lang="en-GB" smtClean="0"/>
              <a:t>9</a:t>
            </a:fld>
            <a:endParaRPr lang="en-GB"/>
          </a:p>
        </p:txBody>
      </p:sp>
    </p:spTree>
    <p:extLst>
      <p:ext uri="{BB962C8B-B14F-4D97-AF65-F5344CB8AC3E}">
        <p14:creationId xmlns:p14="http://schemas.microsoft.com/office/powerpoint/2010/main" val="2182937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interfacial, viscous damping, gravity, and vapor restoring forces</a:t>
            </a:r>
          </a:p>
          <a:p>
            <a:r>
              <a:rPr lang="en-US"/>
              <a:t>B driving force arising from overall pressure drop due to evaporator and condenser temperature</a:t>
            </a:r>
          </a:p>
          <a:p>
            <a:r>
              <a:rPr lang="en-US"/>
              <a:t>The first term on the right side corresponds to the viscous damping and the second term on the right-hand side corresponds to the pressure losses due to bends.</a:t>
            </a:r>
          </a:p>
        </p:txBody>
      </p:sp>
      <p:sp>
        <p:nvSpPr>
          <p:cNvPr id="4" name="Slide Number Placeholder 3"/>
          <p:cNvSpPr>
            <a:spLocks noGrp="1"/>
          </p:cNvSpPr>
          <p:nvPr>
            <p:ph type="sldNum" sz="quarter" idx="5"/>
          </p:nvPr>
        </p:nvSpPr>
        <p:spPr/>
        <p:txBody>
          <a:bodyPr/>
          <a:lstStyle/>
          <a:p>
            <a:fld id="{FB9DDDFE-80BC-45DB-8363-8DBDA6759FFD}" type="slidenum">
              <a:rPr lang="en-GB" smtClean="0"/>
              <a:t>10</a:t>
            </a:fld>
            <a:endParaRPr lang="en-GB"/>
          </a:p>
        </p:txBody>
      </p:sp>
    </p:spTree>
    <p:extLst>
      <p:ext uri="{BB962C8B-B14F-4D97-AF65-F5344CB8AC3E}">
        <p14:creationId xmlns:p14="http://schemas.microsoft.com/office/powerpoint/2010/main" val="761803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 C propylene-charged PHP</a:t>
            </a:r>
          </a:p>
          <a:p>
            <a:r>
              <a:rPr lang="en-US"/>
              <a:t>heater power indicating good heat transfer characteristics due to pulsation of the working fluid.</a:t>
            </a:r>
          </a:p>
          <a:p>
            <a:r>
              <a:rPr lang="en-US"/>
              <a:t>At around 600 W, the evaporator wall temperature drastically increased, while, at the same time, the condenser wall temperature decreased for both PHP and the EHP heat spreaders, indicating dry-out condition.</a:t>
            </a:r>
          </a:p>
        </p:txBody>
      </p:sp>
      <p:sp>
        <p:nvSpPr>
          <p:cNvPr id="4" name="Slide Number Placeholder 3"/>
          <p:cNvSpPr>
            <a:spLocks noGrp="1"/>
          </p:cNvSpPr>
          <p:nvPr>
            <p:ph type="sldNum" sz="quarter" idx="5"/>
          </p:nvPr>
        </p:nvSpPr>
        <p:spPr/>
        <p:txBody>
          <a:bodyPr/>
          <a:lstStyle/>
          <a:p>
            <a:fld id="{FB9DDDFE-80BC-45DB-8363-8DBDA6759FFD}" type="slidenum">
              <a:rPr lang="en-GB" smtClean="0"/>
              <a:t>11</a:t>
            </a:fld>
            <a:endParaRPr lang="en-GB"/>
          </a:p>
        </p:txBody>
      </p:sp>
    </p:spTree>
    <p:extLst>
      <p:ext uri="{BB962C8B-B14F-4D97-AF65-F5344CB8AC3E}">
        <p14:creationId xmlns:p14="http://schemas.microsoft.com/office/powerpoint/2010/main" val="4200418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32DD7C7-69DE-B3C3-07AE-E1916FB7E171}"/>
              </a:ext>
            </a:extLst>
          </p:cNvPr>
          <p:cNvSpPr>
            <a:spLocks noGrp="1"/>
          </p:cNvSpPr>
          <p:nvPr>
            <p:ph type="sldNum" sz="quarter" idx="12"/>
          </p:nvPr>
        </p:nvSpPr>
        <p:spPr/>
        <p:txBody>
          <a:bodyPr/>
          <a:lstStyle/>
          <a:p>
            <a:fld id="{A5415FBB-0E28-42F9-B629-5F58E82A7AD1}" type="slidenum">
              <a:rPr lang="en-GB" smtClean="0"/>
              <a:t>‹#›</a:t>
            </a:fld>
            <a:endParaRPr lang="en-GB"/>
          </a:p>
        </p:txBody>
      </p:sp>
      <p:sp>
        <p:nvSpPr>
          <p:cNvPr id="6" name="Rectangle 5">
            <a:extLst>
              <a:ext uri="{FF2B5EF4-FFF2-40B4-BE49-F238E27FC236}">
                <a16:creationId xmlns:a16="http://schemas.microsoft.com/office/drawing/2014/main" id="{614B12C9-2471-0062-1C84-3FAAACA88B0D}"/>
              </a:ext>
            </a:extLst>
          </p:cNvPr>
          <p:cNvSpPr/>
          <p:nvPr userDrawn="1"/>
        </p:nvSpPr>
        <p:spPr>
          <a:xfrm>
            <a:off x="233464" y="600562"/>
            <a:ext cx="10572108" cy="6164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Google Shape;23;p19">
            <a:extLst>
              <a:ext uri="{FF2B5EF4-FFF2-40B4-BE49-F238E27FC236}">
                <a16:creationId xmlns:a16="http://schemas.microsoft.com/office/drawing/2014/main" id="{E87DCE7E-E83F-D90F-3110-1EAFF5C4568A}"/>
              </a:ext>
            </a:extLst>
          </p:cNvPr>
          <p:cNvPicPr preferRelativeResize="0"/>
          <p:nvPr userDrawn="1"/>
        </p:nvPicPr>
        <p:blipFill rotWithShape="1">
          <a:blip r:embed="rId2">
            <a:alphaModFix/>
          </a:blip>
          <a:srcRect/>
          <a:stretch/>
        </p:blipFill>
        <p:spPr>
          <a:xfrm>
            <a:off x="54435" y="6086476"/>
            <a:ext cx="1050465" cy="725392"/>
          </a:xfrm>
          <a:prstGeom prst="rect">
            <a:avLst/>
          </a:prstGeom>
          <a:noFill/>
          <a:ln>
            <a:noFill/>
          </a:ln>
        </p:spPr>
      </p:pic>
    </p:spTree>
    <p:extLst>
      <p:ext uri="{BB962C8B-B14F-4D97-AF65-F5344CB8AC3E}">
        <p14:creationId xmlns:p14="http://schemas.microsoft.com/office/powerpoint/2010/main" val="320943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D0A-A757-8807-CC37-A52727DA06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00DDACC-31A9-553A-8E11-4BF8CD42B3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F45E9B1-64FA-454B-D1BA-3D707EA47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D92A88-F48E-6DC9-1926-777FC99F068F}"/>
              </a:ext>
            </a:extLst>
          </p:cNvPr>
          <p:cNvSpPr>
            <a:spLocks noGrp="1"/>
          </p:cNvSpPr>
          <p:nvPr>
            <p:ph type="dt" sz="half" idx="10"/>
          </p:nvPr>
        </p:nvSpPr>
        <p:spPr/>
        <p:txBody>
          <a:bodyPr/>
          <a:lstStyle/>
          <a:p>
            <a:fld id="{8E4C8BEF-C0E4-4988-8FA6-BAB692FADBE7}" type="datetimeFigureOut">
              <a:rPr lang="en-GB" smtClean="0"/>
              <a:t>12/05/2024</a:t>
            </a:fld>
            <a:endParaRPr lang="en-GB"/>
          </a:p>
        </p:txBody>
      </p:sp>
      <p:sp>
        <p:nvSpPr>
          <p:cNvPr id="6" name="Footer Placeholder 5">
            <a:extLst>
              <a:ext uri="{FF2B5EF4-FFF2-40B4-BE49-F238E27FC236}">
                <a16:creationId xmlns:a16="http://schemas.microsoft.com/office/drawing/2014/main" id="{00102E40-2C72-FD7E-8A90-4BDD137F24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5636BB-C039-ED5B-DC27-03114247DC66}"/>
              </a:ext>
            </a:extLst>
          </p:cNvPr>
          <p:cNvSpPr>
            <a:spLocks noGrp="1"/>
          </p:cNvSpPr>
          <p:nvPr>
            <p:ph type="sldNum" sz="quarter" idx="12"/>
          </p:nvPr>
        </p:nvSpPr>
        <p:spPr/>
        <p:txBody>
          <a:bodyPr/>
          <a:lstStyle/>
          <a:p>
            <a:fld id="{A5415FBB-0E28-42F9-B629-5F58E82A7AD1}" type="slidenum">
              <a:rPr lang="en-GB" smtClean="0"/>
              <a:t>‹#›</a:t>
            </a:fld>
            <a:endParaRPr lang="en-GB"/>
          </a:p>
        </p:txBody>
      </p:sp>
    </p:spTree>
    <p:extLst>
      <p:ext uri="{BB962C8B-B14F-4D97-AF65-F5344CB8AC3E}">
        <p14:creationId xmlns:p14="http://schemas.microsoft.com/office/powerpoint/2010/main" val="885396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44E5E-7614-D3F2-926B-08093C38E50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F554342-1ACE-E0BB-13D6-97E1FE3CD0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6ABF86-C26B-8F21-B486-5F17A4A426EF}"/>
              </a:ext>
            </a:extLst>
          </p:cNvPr>
          <p:cNvSpPr>
            <a:spLocks noGrp="1"/>
          </p:cNvSpPr>
          <p:nvPr>
            <p:ph type="dt" sz="half" idx="10"/>
          </p:nvPr>
        </p:nvSpPr>
        <p:spPr/>
        <p:txBody>
          <a:bodyPr/>
          <a:lstStyle/>
          <a:p>
            <a:fld id="{8E4C8BEF-C0E4-4988-8FA6-BAB692FADBE7}" type="datetimeFigureOut">
              <a:rPr lang="en-GB" smtClean="0"/>
              <a:t>12/05/2024</a:t>
            </a:fld>
            <a:endParaRPr lang="en-GB"/>
          </a:p>
        </p:txBody>
      </p:sp>
      <p:sp>
        <p:nvSpPr>
          <p:cNvPr id="5" name="Footer Placeholder 4">
            <a:extLst>
              <a:ext uri="{FF2B5EF4-FFF2-40B4-BE49-F238E27FC236}">
                <a16:creationId xmlns:a16="http://schemas.microsoft.com/office/drawing/2014/main" id="{524BEEE7-738E-EFDE-2F57-CAF4F88A0B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A717D1-AB4D-F297-3B6F-DF3D58D8DB5F}"/>
              </a:ext>
            </a:extLst>
          </p:cNvPr>
          <p:cNvSpPr>
            <a:spLocks noGrp="1"/>
          </p:cNvSpPr>
          <p:nvPr>
            <p:ph type="sldNum" sz="quarter" idx="12"/>
          </p:nvPr>
        </p:nvSpPr>
        <p:spPr/>
        <p:txBody>
          <a:bodyPr/>
          <a:lstStyle/>
          <a:p>
            <a:fld id="{A5415FBB-0E28-42F9-B629-5F58E82A7AD1}" type="slidenum">
              <a:rPr lang="en-GB" smtClean="0"/>
              <a:t>‹#›</a:t>
            </a:fld>
            <a:endParaRPr lang="en-GB"/>
          </a:p>
        </p:txBody>
      </p:sp>
    </p:spTree>
    <p:extLst>
      <p:ext uri="{BB962C8B-B14F-4D97-AF65-F5344CB8AC3E}">
        <p14:creationId xmlns:p14="http://schemas.microsoft.com/office/powerpoint/2010/main" val="913468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C78934-9097-481D-04EE-1B94258FD7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648D4D-7E9A-DDBA-BFBD-DD6AD51ED4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3BAE8C-952F-9FF9-0D8C-896DA9CD61EB}"/>
              </a:ext>
            </a:extLst>
          </p:cNvPr>
          <p:cNvSpPr>
            <a:spLocks noGrp="1"/>
          </p:cNvSpPr>
          <p:nvPr>
            <p:ph type="dt" sz="half" idx="10"/>
          </p:nvPr>
        </p:nvSpPr>
        <p:spPr/>
        <p:txBody>
          <a:bodyPr/>
          <a:lstStyle/>
          <a:p>
            <a:fld id="{8E4C8BEF-C0E4-4988-8FA6-BAB692FADBE7}" type="datetimeFigureOut">
              <a:rPr lang="en-GB" smtClean="0"/>
              <a:t>12/05/2024</a:t>
            </a:fld>
            <a:endParaRPr lang="en-GB"/>
          </a:p>
        </p:txBody>
      </p:sp>
      <p:sp>
        <p:nvSpPr>
          <p:cNvPr id="5" name="Footer Placeholder 4">
            <a:extLst>
              <a:ext uri="{FF2B5EF4-FFF2-40B4-BE49-F238E27FC236}">
                <a16:creationId xmlns:a16="http://schemas.microsoft.com/office/drawing/2014/main" id="{6F9A6EC2-B7D4-9990-81E8-2A8D639627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D09252-DADC-10C2-6DEF-72625DA0F5ED}"/>
              </a:ext>
            </a:extLst>
          </p:cNvPr>
          <p:cNvSpPr>
            <a:spLocks noGrp="1"/>
          </p:cNvSpPr>
          <p:nvPr>
            <p:ph type="sldNum" sz="quarter" idx="12"/>
          </p:nvPr>
        </p:nvSpPr>
        <p:spPr/>
        <p:txBody>
          <a:bodyPr/>
          <a:lstStyle/>
          <a:p>
            <a:fld id="{A5415FBB-0E28-42F9-B629-5F58E82A7AD1}" type="slidenum">
              <a:rPr lang="en-GB" smtClean="0"/>
              <a:t>‹#›</a:t>
            </a:fld>
            <a:endParaRPr lang="en-GB"/>
          </a:p>
        </p:txBody>
      </p:sp>
    </p:spTree>
    <p:extLst>
      <p:ext uri="{BB962C8B-B14F-4D97-AF65-F5344CB8AC3E}">
        <p14:creationId xmlns:p14="http://schemas.microsoft.com/office/powerpoint/2010/main" val="147448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A702-CEB3-9E7D-B7F1-F770E5D935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BBD92B0-2DF9-A1F8-685A-B9AE55AE62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443195-7EE3-DEB3-65DE-A961CFB63474}"/>
              </a:ext>
            </a:extLst>
          </p:cNvPr>
          <p:cNvSpPr>
            <a:spLocks noGrp="1"/>
          </p:cNvSpPr>
          <p:nvPr>
            <p:ph type="dt" sz="half" idx="10"/>
          </p:nvPr>
        </p:nvSpPr>
        <p:spPr/>
        <p:txBody>
          <a:bodyPr/>
          <a:lstStyle/>
          <a:p>
            <a:fld id="{8E4C8BEF-C0E4-4988-8FA6-BAB692FADBE7}" type="datetimeFigureOut">
              <a:rPr lang="en-GB" smtClean="0"/>
              <a:t>12/05/2024</a:t>
            </a:fld>
            <a:endParaRPr lang="en-GB"/>
          </a:p>
        </p:txBody>
      </p:sp>
      <p:sp>
        <p:nvSpPr>
          <p:cNvPr id="5" name="Footer Placeholder 4">
            <a:extLst>
              <a:ext uri="{FF2B5EF4-FFF2-40B4-BE49-F238E27FC236}">
                <a16:creationId xmlns:a16="http://schemas.microsoft.com/office/drawing/2014/main" id="{E179E99D-141D-55D1-B109-728A716554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936954-0657-C6EF-51F6-F8360AA768F3}"/>
              </a:ext>
            </a:extLst>
          </p:cNvPr>
          <p:cNvSpPr>
            <a:spLocks noGrp="1"/>
          </p:cNvSpPr>
          <p:nvPr>
            <p:ph type="sldNum" sz="quarter" idx="12"/>
          </p:nvPr>
        </p:nvSpPr>
        <p:spPr/>
        <p:txBody>
          <a:bodyPr/>
          <a:lstStyle/>
          <a:p>
            <a:fld id="{A5415FBB-0E28-42F9-B629-5F58E82A7AD1}" type="slidenum">
              <a:rPr lang="en-GB" smtClean="0"/>
              <a:t>‹#›</a:t>
            </a:fld>
            <a:endParaRPr lang="en-GB"/>
          </a:p>
        </p:txBody>
      </p:sp>
    </p:spTree>
    <p:extLst>
      <p:ext uri="{BB962C8B-B14F-4D97-AF65-F5344CB8AC3E}">
        <p14:creationId xmlns:p14="http://schemas.microsoft.com/office/powerpoint/2010/main" val="32519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D7132-A9A3-41AF-A2F4-D31C13C154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0A94A7-21AB-0BBF-6FDA-62E275E375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21283D-1B68-7DC3-2141-68535A02E8B8}"/>
              </a:ext>
            </a:extLst>
          </p:cNvPr>
          <p:cNvSpPr>
            <a:spLocks noGrp="1"/>
          </p:cNvSpPr>
          <p:nvPr>
            <p:ph type="dt" sz="half" idx="10"/>
          </p:nvPr>
        </p:nvSpPr>
        <p:spPr/>
        <p:txBody>
          <a:bodyPr/>
          <a:lstStyle/>
          <a:p>
            <a:fld id="{8E4C8BEF-C0E4-4988-8FA6-BAB692FADBE7}" type="datetimeFigureOut">
              <a:rPr lang="en-GB" smtClean="0"/>
              <a:t>12/05/2024</a:t>
            </a:fld>
            <a:endParaRPr lang="en-GB"/>
          </a:p>
        </p:txBody>
      </p:sp>
      <p:sp>
        <p:nvSpPr>
          <p:cNvPr id="5" name="Footer Placeholder 4">
            <a:extLst>
              <a:ext uri="{FF2B5EF4-FFF2-40B4-BE49-F238E27FC236}">
                <a16:creationId xmlns:a16="http://schemas.microsoft.com/office/drawing/2014/main" id="{F24F1EF7-96B4-2FEB-4F6E-37D85483E5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5B5432-EA0B-AA1B-1186-B981E626EDF9}"/>
              </a:ext>
            </a:extLst>
          </p:cNvPr>
          <p:cNvSpPr>
            <a:spLocks noGrp="1"/>
          </p:cNvSpPr>
          <p:nvPr>
            <p:ph type="sldNum" sz="quarter" idx="12"/>
          </p:nvPr>
        </p:nvSpPr>
        <p:spPr/>
        <p:txBody>
          <a:bodyPr/>
          <a:lstStyle/>
          <a:p>
            <a:fld id="{A5415FBB-0E28-42F9-B629-5F58E82A7AD1}" type="slidenum">
              <a:rPr lang="en-GB" smtClean="0"/>
              <a:t>‹#›</a:t>
            </a:fld>
            <a:endParaRPr lang="en-GB"/>
          </a:p>
        </p:txBody>
      </p:sp>
    </p:spTree>
    <p:extLst>
      <p:ext uri="{BB962C8B-B14F-4D97-AF65-F5344CB8AC3E}">
        <p14:creationId xmlns:p14="http://schemas.microsoft.com/office/powerpoint/2010/main" val="340813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957DD-E2B0-C4DA-55BA-836976D9A0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DE85C93-B521-4668-F4F8-EF2FB9924C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FD7353-9918-034B-DAE5-422A8E35FCE6}"/>
              </a:ext>
            </a:extLst>
          </p:cNvPr>
          <p:cNvSpPr>
            <a:spLocks noGrp="1"/>
          </p:cNvSpPr>
          <p:nvPr>
            <p:ph type="dt" sz="half" idx="10"/>
          </p:nvPr>
        </p:nvSpPr>
        <p:spPr/>
        <p:txBody>
          <a:bodyPr/>
          <a:lstStyle/>
          <a:p>
            <a:fld id="{8E4C8BEF-C0E4-4988-8FA6-BAB692FADBE7}" type="datetimeFigureOut">
              <a:rPr lang="en-GB" smtClean="0"/>
              <a:t>12/05/2024</a:t>
            </a:fld>
            <a:endParaRPr lang="en-GB"/>
          </a:p>
        </p:txBody>
      </p:sp>
      <p:sp>
        <p:nvSpPr>
          <p:cNvPr id="5" name="Footer Placeholder 4">
            <a:extLst>
              <a:ext uri="{FF2B5EF4-FFF2-40B4-BE49-F238E27FC236}">
                <a16:creationId xmlns:a16="http://schemas.microsoft.com/office/drawing/2014/main" id="{D84670B5-B5F9-2CB5-876D-AD1D08EB61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C14E0E-9DAC-CA91-9E6E-6C7DCB6A3FBB}"/>
              </a:ext>
            </a:extLst>
          </p:cNvPr>
          <p:cNvSpPr>
            <a:spLocks noGrp="1"/>
          </p:cNvSpPr>
          <p:nvPr>
            <p:ph type="sldNum" sz="quarter" idx="12"/>
          </p:nvPr>
        </p:nvSpPr>
        <p:spPr/>
        <p:txBody>
          <a:bodyPr/>
          <a:lstStyle/>
          <a:p>
            <a:fld id="{A5415FBB-0E28-42F9-B629-5F58E82A7AD1}" type="slidenum">
              <a:rPr lang="en-GB" smtClean="0"/>
              <a:t>‹#›</a:t>
            </a:fld>
            <a:endParaRPr lang="en-GB"/>
          </a:p>
        </p:txBody>
      </p:sp>
    </p:spTree>
    <p:extLst>
      <p:ext uri="{BB962C8B-B14F-4D97-AF65-F5344CB8AC3E}">
        <p14:creationId xmlns:p14="http://schemas.microsoft.com/office/powerpoint/2010/main" val="1765971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00EB-D620-95B6-C23B-566B2180214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8A7E8D-41C2-8026-EFE2-0A3249F233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0DFDBE6-7B6D-77C4-72F6-FF545FC86B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426A425-D2CC-6C77-98D2-5B37CD4CFDB0}"/>
              </a:ext>
            </a:extLst>
          </p:cNvPr>
          <p:cNvSpPr>
            <a:spLocks noGrp="1"/>
          </p:cNvSpPr>
          <p:nvPr>
            <p:ph type="dt" sz="half" idx="10"/>
          </p:nvPr>
        </p:nvSpPr>
        <p:spPr/>
        <p:txBody>
          <a:bodyPr/>
          <a:lstStyle/>
          <a:p>
            <a:fld id="{8E4C8BEF-C0E4-4988-8FA6-BAB692FADBE7}" type="datetimeFigureOut">
              <a:rPr lang="en-GB" smtClean="0"/>
              <a:t>12/05/2024</a:t>
            </a:fld>
            <a:endParaRPr lang="en-GB"/>
          </a:p>
        </p:txBody>
      </p:sp>
      <p:sp>
        <p:nvSpPr>
          <p:cNvPr id="6" name="Footer Placeholder 5">
            <a:extLst>
              <a:ext uri="{FF2B5EF4-FFF2-40B4-BE49-F238E27FC236}">
                <a16:creationId xmlns:a16="http://schemas.microsoft.com/office/drawing/2014/main" id="{B543DB8F-0CC8-AFC3-A045-4D688FB54D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E3963F-8B94-1CD7-C655-D778537041EF}"/>
              </a:ext>
            </a:extLst>
          </p:cNvPr>
          <p:cNvSpPr>
            <a:spLocks noGrp="1"/>
          </p:cNvSpPr>
          <p:nvPr>
            <p:ph type="sldNum" sz="quarter" idx="12"/>
          </p:nvPr>
        </p:nvSpPr>
        <p:spPr/>
        <p:txBody>
          <a:bodyPr/>
          <a:lstStyle/>
          <a:p>
            <a:fld id="{A5415FBB-0E28-42F9-B629-5F58E82A7AD1}" type="slidenum">
              <a:rPr lang="en-GB" smtClean="0"/>
              <a:t>‹#›</a:t>
            </a:fld>
            <a:endParaRPr lang="en-GB"/>
          </a:p>
        </p:txBody>
      </p:sp>
    </p:spTree>
    <p:extLst>
      <p:ext uri="{BB962C8B-B14F-4D97-AF65-F5344CB8AC3E}">
        <p14:creationId xmlns:p14="http://schemas.microsoft.com/office/powerpoint/2010/main" val="281035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B9A0-5609-382C-C7DF-8B51100DB49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F18461-B8FB-2020-B8B4-788FB760C2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276AAD-5665-0783-4A7E-C7D6B1FED0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CAF9199-CDD7-9CF5-7986-8E2D42C493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03902B-5D3A-AC06-3910-E8ED98BBAB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B0E4C60-823E-AFB6-1EDC-B6E163200418}"/>
              </a:ext>
            </a:extLst>
          </p:cNvPr>
          <p:cNvSpPr>
            <a:spLocks noGrp="1"/>
          </p:cNvSpPr>
          <p:nvPr>
            <p:ph type="dt" sz="half" idx="10"/>
          </p:nvPr>
        </p:nvSpPr>
        <p:spPr/>
        <p:txBody>
          <a:bodyPr/>
          <a:lstStyle/>
          <a:p>
            <a:fld id="{8E4C8BEF-C0E4-4988-8FA6-BAB692FADBE7}" type="datetimeFigureOut">
              <a:rPr lang="en-GB" smtClean="0"/>
              <a:t>12/05/2024</a:t>
            </a:fld>
            <a:endParaRPr lang="en-GB"/>
          </a:p>
        </p:txBody>
      </p:sp>
      <p:sp>
        <p:nvSpPr>
          <p:cNvPr id="8" name="Footer Placeholder 7">
            <a:extLst>
              <a:ext uri="{FF2B5EF4-FFF2-40B4-BE49-F238E27FC236}">
                <a16:creationId xmlns:a16="http://schemas.microsoft.com/office/drawing/2014/main" id="{6B75785B-F87B-A7BA-2D33-01F4FEF4938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62C79E8-925E-B8FA-5FA2-AF6B6ABEBE6D}"/>
              </a:ext>
            </a:extLst>
          </p:cNvPr>
          <p:cNvSpPr>
            <a:spLocks noGrp="1"/>
          </p:cNvSpPr>
          <p:nvPr>
            <p:ph type="sldNum" sz="quarter" idx="12"/>
          </p:nvPr>
        </p:nvSpPr>
        <p:spPr/>
        <p:txBody>
          <a:bodyPr/>
          <a:lstStyle/>
          <a:p>
            <a:fld id="{A5415FBB-0E28-42F9-B629-5F58E82A7AD1}" type="slidenum">
              <a:rPr lang="en-GB" smtClean="0"/>
              <a:t>‹#›</a:t>
            </a:fld>
            <a:endParaRPr lang="en-GB"/>
          </a:p>
        </p:txBody>
      </p:sp>
    </p:spTree>
    <p:extLst>
      <p:ext uri="{BB962C8B-B14F-4D97-AF65-F5344CB8AC3E}">
        <p14:creationId xmlns:p14="http://schemas.microsoft.com/office/powerpoint/2010/main" val="499728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344D-26E5-CADE-BE9B-B1CB7C9AF1D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A568338-0E65-5A7E-1716-58D355EAEDAC}"/>
              </a:ext>
            </a:extLst>
          </p:cNvPr>
          <p:cNvSpPr>
            <a:spLocks noGrp="1"/>
          </p:cNvSpPr>
          <p:nvPr>
            <p:ph type="dt" sz="half" idx="10"/>
          </p:nvPr>
        </p:nvSpPr>
        <p:spPr/>
        <p:txBody>
          <a:bodyPr/>
          <a:lstStyle/>
          <a:p>
            <a:fld id="{8E4C8BEF-C0E4-4988-8FA6-BAB692FADBE7}" type="datetimeFigureOut">
              <a:rPr lang="en-GB" smtClean="0"/>
              <a:t>12/05/2024</a:t>
            </a:fld>
            <a:endParaRPr lang="en-GB"/>
          </a:p>
        </p:txBody>
      </p:sp>
      <p:sp>
        <p:nvSpPr>
          <p:cNvPr id="4" name="Footer Placeholder 3">
            <a:extLst>
              <a:ext uri="{FF2B5EF4-FFF2-40B4-BE49-F238E27FC236}">
                <a16:creationId xmlns:a16="http://schemas.microsoft.com/office/drawing/2014/main" id="{777EFCED-02E4-C62F-9760-3D533EF24DD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2D38E5B-B5A4-F5D2-087B-0D2CDD48CD9C}"/>
              </a:ext>
            </a:extLst>
          </p:cNvPr>
          <p:cNvSpPr>
            <a:spLocks noGrp="1"/>
          </p:cNvSpPr>
          <p:nvPr>
            <p:ph type="sldNum" sz="quarter" idx="12"/>
          </p:nvPr>
        </p:nvSpPr>
        <p:spPr/>
        <p:txBody>
          <a:bodyPr/>
          <a:lstStyle/>
          <a:p>
            <a:fld id="{A5415FBB-0E28-42F9-B629-5F58E82A7AD1}" type="slidenum">
              <a:rPr lang="en-GB" smtClean="0"/>
              <a:t>‹#›</a:t>
            </a:fld>
            <a:endParaRPr lang="en-GB"/>
          </a:p>
        </p:txBody>
      </p:sp>
    </p:spTree>
    <p:extLst>
      <p:ext uri="{BB962C8B-B14F-4D97-AF65-F5344CB8AC3E}">
        <p14:creationId xmlns:p14="http://schemas.microsoft.com/office/powerpoint/2010/main" val="128481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BD7C57-7EDA-7860-80FB-A56A7514D5E3}"/>
              </a:ext>
            </a:extLst>
          </p:cNvPr>
          <p:cNvSpPr>
            <a:spLocks noGrp="1"/>
          </p:cNvSpPr>
          <p:nvPr>
            <p:ph type="dt" sz="half" idx="10"/>
          </p:nvPr>
        </p:nvSpPr>
        <p:spPr/>
        <p:txBody>
          <a:bodyPr/>
          <a:lstStyle/>
          <a:p>
            <a:fld id="{8E4C8BEF-C0E4-4988-8FA6-BAB692FADBE7}" type="datetimeFigureOut">
              <a:rPr lang="en-GB" smtClean="0"/>
              <a:t>12/05/2024</a:t>
            </a:fld>
            <a:endParaRPr lang="en-GB"/>
          </a:p>
        </p:txBody>
      </p:sp>
      <p:sp>
        <p:nvSpPr>
          <p:cNvPr id="3" name="Footer Placeholder 2">
            <a:extLst>
              <a:ext uri="{FF2B5EF4-FFF2-40B4-BE49-F238E27FC236}">
                <a16:creationId xmlns:a16="http://schemas.microsoft.com/office/drawing/2014/main" id="{D0A90451-A2B2-C96A-FEE3-CAA6D8201FD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A12CF9B-2FC1-4398-9557-8BDA47000531}"/>
              </a:ext>
            </a:extLst>
          </p:cNvPr>
          <p:cNvSpPr>
            <a:spLocks noGrp="1"/>
          </p:cNvSpPr>
          <p:nvPr>
            <p:ph type="sldNum" sz="quarter" idx="12"/>
          </p:nvPr>
        </p:nvSpPr>
        <p:spPr/>
        <p:txBody>
          <a:bodyPr/>
          <a:lstStyle/>
          <a:p>
            <a:fld id="{A5415FBB-0E28-42F9-B629-5F58E82A7AD1}" type="slidenum">
              <a:rPr lang="en-GB" smtClean="0"/>
              <a:t>‹#›</a:t>
            </a:fld>
            <a:endParaRPr lang="en-GB"/>
          </a:p>
        </p:txBody>
      </p:sp>
    </p:spTree>
    <p:extLst>
      <p:ext uri="{BB962C8B-B14F-4D97-AF65-F5344CB8AC3E}">
        <p14:creationId xmlns:p14="http://schemas.microsoft.com/office/powerpoint/2010/main" val="2210506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1DAC-372C-8844-083E-C0803505A2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8C8324B-E668-4515-E28F-B99C9E7C49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4DE2262-E65A-1BB7-FE8F-6047983D8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0DBC50-C2DF-366A-A3D6-E53A20A75A53}"/>
              </a:ext>
            </a:extLst>
          </p:cNvPr>
          <p:cNvSpPr>
            <a:spLocks noGrp="1"/>
          </p:cNvSpPr>
          <p:nvPr>
            <p:ph type="dt" sz="half" idx="10"/>
          </p:nvPr>
        </p:nvSpPr>
        <p:spPr/>
        <p:txBody>
          <a:bodyPr/>
          <a:lstStyle/>
          <a:p>
            <a:fld id="{8E4C8BEF-C0E4-4988-8FA6-BAB692FADBE7}" type="datetimeFigureOut">
              <a:rPr lang="en-GB" smtClean="0"/>
              <a:t>12/05/2024</a:t>
            </a:fld>
            <a:endParaRPr lang="en-GB"/>
          </a:p>
        </p:txBody>
      </p:sp>
      <p:sp>
        <p:nvSpPr>
          <p:cNvPr id="6" name="Footer Placeholder 5">
            <a:extLst>
              <a:ext uri="{FF2B5EF4-FFF2-40B4-BE49-F238E27FC236}">
                <a16:creationId xmlns:a16="http://schemas.microsoft.com/office/drawing/2014/main" id="{6F67E995-0853-F501-7949-898101CA859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3A05A9-26E0-1296-3964-7BCA00433834}"/>
              </a:ext>
            </a:extLst>
          </p:cNvPr>
          <p:cNvSpPr>
            <a:spLocks noGrp="1"/>
          </p:cNvSpPr>
          <p:nvPr>
            <p:ph type="sldNum" sz="quarter" idx="12"/>
          </p:nvPr>
        </p:nvSpPr>
        <p:spPr/>
        <p:txBody>
          <a:bodyPr/>
          <a:lstStyle/>
          <a:p>
            <a:fld id="{A5415FBB-0E28-42F9-B629-5F58E82A7AD1}" type="slidenum">
              <a:rPr lang="en-GB" smtClean="0"/>
              <a:t>‹#›</a:t>
            </a:fld>
            <a:endParaRPr lang="en-GB"/>
          </a:p>
        </p:txBody>
      </p:sp>
    </p:spTree>
    <p:extLst>
      <p:ext uri="{BB962C8B-B14F-4D97-AF65-F5344CB8AC3E}">
        <p14:creationId xmlns:p14="http://schemas.microsoft.com/office/powerpoint/2010/main" val="232598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612502-65FC-B9D7-CD2E-57259FFD2A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1D2020-EE04-5AFA-6D1A-CA7B8184F2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6F4211-71B8-96FE-B23E-162C8D77DF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4C8BEF-C0E4-4988-8FA6-BAB692FADBE7}" type="datetimeFigureOut">
              <a:rPr lang="en-GB" smtClean="0"/>
              <a:t>12/05/2024</a:t>
            </a:fld>
            <a:endParaRPr lang="en-GB"/>
          </a:p>
        </p:txBody>
      </p:sp>
      <p:sp>
        <p:nvSpPr>
          <p:cNvPr id="5" name="Footer Placeholder 4">
            <a:extLst>
              <a:ext uri="{FF2B5EF4-FFF2-40B4-BE49-F238E27FC236}">
                <a16:creationId xmlns:a16="http://schemas.microsoft.com/office/drawing/2014/main" id="{33ED86F4-EC95-29A5-BA96-9AF39C64E0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0D2D4CB-6A76-E93F-C6C3-650AF2464E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415FBB-0E28-42F9-B629-5F58E82A7AD1}" type="slidenum">
              <a:rPr lang="en-GB" smtClean="0"/>
              <a:t>‹#›</a:t>
            </a:fld>
            <a:endParaRPr lang="en-GB"/>
          </a:p>
        </p:txBody>
      </p:sp>
    </p:spTree>
    <p:extLst>
      <p:ext uri="{BB962C8B-B14F-4D97-AF65-F5344CB8AC3E}">
        <p14:creationId xmlns:p14="http://schemas.microsoft.com/office/powerpoint/2010/main" val="1395884354"/>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2;p1">
            <a:extLst>
              <a:ext uri="{FF2B5EF4-FFF2-40B4-BE49-F238E27FC236}">
                <a16:creationId xmlns:a16="http://schemas.microsoft.com/office/drawing/2014/main" id="{CFEBBF42-8713-E0E2-56E4-8605FE1458CC}"/>
              </a:ext>
            </a:extLst>
          </p:cNvPr>
          <p:cNvSpPr txBox="1"/>
          <p:nvPr/>
        </p:nvSpPr>
        <p:spPr>
          <a:xfrm>
            <a:off x="2193030" y="1514468"/>
            <a:ext cx="8775654" cy="1787679"/>
          </a:xfrm>
          <a:prstGeom prst="roundRect">
            <a:avLst/>
          </a:prstGeom>
          <a:ln w="3175">
            <a:solidFill>
              <a:srgbClr val="CC0066"/>
            </a:solidFill>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3300" b="1">
                <a:solidFill>
                  <a:srgbClr val="CC0066"/>
                </a:solidFill>
                <a:latin typeface="Times New Roman"/>
                <a:ea typeface="Times New Roman"/>
                <a:cs typeface="Times New Roman"/>
                <a:sym typeface="Times New Roman"/>
              </a:rPr>
              <a:t>Pulsating heat pipe and embedded heat pipe heat spreaders for modular electronics cooling </a:t>
            </a:r>
            <a:endParaRPr lang="en-GB" sz="3300">
              <a:solidFill>
                <a:srgbClr val="CC0066"/>
              </a:solidFill>
              <a:latin typeface="Times New Roman" panose="02020603050405020304" pitchFamily="18" charset="0"/>
              <a:ea typeface="Calibri"/>
              <a:cs typeface="Times New Roman" panose="02020603050405020304" pitchFamily="18" charset="0"/>
              <a:sym typeface="Calibri"/>
            </a:endParaRPr>
          </a:p>
        </p:txBody>
      </p:sp>
      <p:sp>
        <p:nvSpPr>
          <p:cNvPr id="3" name="Half Frame 2">
            <a:extLst>
              <a:ext uri="{FF2B5EF4-FFF2-40B4-BE49-F238E27FC236}">
                <a16:creationId xmlns:a16="http://schemas.microsoft.com/office/drawing/2014/main" id="{B9E19D63-6A1D-CA7F-036B-EEB3695F1C55}"/>
              </a:ext>
            </a:extLst>
          </p:cNvPr>
          <p:cNvSpPr/>
          <p:nvPr/>
        </p:nvSpPr>
        <p:spPr>
          <a:xfrm rot="10800000">
            <a:off x="10179581" y="4995323"/>
            <a:ext cx="1938528" cy="1779549"/>
          </a:xfrm>
          <a:prstGeom prst="halfFrame">
            <a:avLst>
              <a:gd name="adj1" fmla="val 6932"/>
              <a:gd name="adj2" fmla="val 6510"/>
            </a:avLst>
          </a:prstGeom>
          <a:solidFill>
            <a:srgbClr val="000066"/>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solidFill>
                <a:schemeClr val="tx1"/>
              </a:solidFill>
              <a:latin typeface="Times New Roman" panose="02020603050405020304" pitchFamily="18" charset="0"/>
            </a:endParaRPr>
          </a:p>
        </p:txBody>
      </p:sp>
      <p:sp>
        <p:nvSpPr>
          <p:cNvPr id="4" name="Half Frame 3">
            <a:extLst>
              <a:ext uri="{FF2B5EF4-FFF2-40B4-BE49-F238E27FC236}">
                <a16:creationId xmlns:a16="http://schemas.microsoft.com/office/drawing/2014/main" id="{796A5089-D5E7-6CED-21FE-F230388FC615}"/>
              </a:ext>
            </a:extLst>
          </p:cNvPr>
          <p:cNvSpPr/>
          <p:nvPr/>
        </p:nvSpPr>
        <p:spPr>
          <a:xfrm>
            <a:off x="73891" y="74810"/>
            <a:ext cx="1938528" cy="1779549"/>
          </a:xfrm>
          <a:prstGeom prst="halfFrame">
            <a:avLst>
              <a:gd name="adj1" fmla="val 5375"/>
              <a:gd name="adj2" fmla="val 5991"/>
            </a:avLst>
          </a:prstGeom>
          <a:solidFill>
            <a:srgbClr val="CC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solidFill>
                <a:schemeClr val="tx1"/>
              </a:solidFill>
              <a:latin typeface="Times New Roman" panose="02020603050405020304" pitchFamily="18" charset="0"/>
            </a:endParaRPr>
          </a:p>
        </p:txBody>
      </p:sp>
      <p:pic>
        <p:nvPicPr>
          <p:cNvPr id="5" name="Google Shape;23;p19">
            <a:extLst>
              <a:ext uri="{FF2B5EF4-FFF2-40B4-BE49-F238E27FC236}">
                <a16:creationId xmlns:a16="http://schemas.microsoft.com/office/drawing/2014/main" id="{757A6B56-F074-E758-65A3-341D091E19E7}"/>
              </a:ext>
            </a:extLst>
          </p:cNvPr>
          <p:cNvPicPr preferRelativeResize="0"/>
          <p:nvPr/>
        </p:nvPicPr>
        <p:blipFill rotWithShape="1">
          <a:blip r:embed="rId2">
            <a:alphaModFix/>
          </a:blip>
          <a:srcRect/>
          <a:stretch/>
        </p:blipFill>
        <p:spPr>
          <a:xfrm>
            <a:off x="73891" y="5975927"/>
            <a:ext cx="1219200" cy="820601"/>
          </a:xfrm>
          <a:prstGeom prst="rect">
            <a:avLst/>
          </a:prstGeom>
          <a:noFill/>
          <a:ln>
            <a:noFill/>
          </a:ln>
        </p:spPr>
      </p:pic>
      <p:sp>
        <p:nvSpPr>
          <p:cNvPr id="6" name="TextBox 5">
            <a:extLst>
              <a:ext uri="{FF2B5EF4-FFF2-40B4-BE49-F238E27FC236}">
                <a16:creationId xmlns:a16="http://schemas.microsoft.com/office/drawing/2014/main" id="{8724EB8C-1062-389D-5BF1-A3779A379E9F}"/>
              </a:ext>
            </a:extLst>
          </p:cNvPr>
          <p:cNvSpPr txBox="1"/>
          <p:nvPr/>
        </p:nvSpPr>
        <p:spPr>
          <a:xfrm>
            <a:off x="2193030" y="3859452"/>
            <a:ext cx="8497802" cy="1323439"/>
          </a:xfrm>
          <a:prstGeom prst="rect">
            <a:avLst/>
          </a:prstGeom>
          <a:noFill/>
        </p:spPr>
        <p:txBody>
          <a:bodyPr wrap="square" rtlCol="0">
            <a:spAutoFit/>
          </a:bodyPr>
          <a:lstStyle/>
          <a:p>
            <a:r>
              <a:rPr lang="en-GB" sz="2000" b="1">
                <a:solidFill>
                  <a:srgbClr val="000066"/>
                </a:solidFill>
                <a:latin typeface="Times New Roman"/>
                <a:ea typeface="Times New Roman"/>
                <a:cs typeface="Times New Roman"/>
                <a:sym typeface="Times New Roman"/>
              </a:rPr>
              <a:t>Class: </a:t>
            </a:r>
            <a:r>
              <a:rPr lang="en-GB" sz="2000">
                <a:solidFill>
                  <a:srgbClr val="000066"/>
                </a:solidFill>
                <a:latin typeface="Times New Roman"/>
                <a:ea typeface="Times New Roman"/>
                <a:cs typeface="Times New Roman"/>
                <a:sym typeface="Times New Roman"/>
              </a:rPr>
              <a:t>Aerothermochemistry And Combustion</a:t>
            </a:r>
          </a:p>
          <a:p>
            <a:r>
              <a:rPr lang="en-GB" sz="2000" b="1">
                <a:solidFill>
                  <a:srgbClr val="000066"/>
                </a:solidFill>
                <a:latin typeface="Times New Roman"/>
                <a:ea typeface="Times New Roman"/>
                <a:cs typeface="Times New Roman"/>
                <a:sym typeface="Times New Roman"/>
              </a:rPr>
              <a:t>Presenter: </a:t>
            </a:r>
            <a:r>
              <a:rPr lang="en-GB" sz="2000">
                <a:solidFill>
                  <a:srgbClr val="000066"/>
                </a:solidFill>
                <a:latin typeface="Times New Roman"/>
                <a:ea typeface="Times New Roman"/>
                <a:cs typeface="Times New Roman"/>
                <a:sym typeface="Times New Roman"/>
              </a:rPr>
              <a:t>Thanh Phuong Nguyen</a:t>
            </a:r>
          </a:p>
          <a:p>
            <a:r>
              <a:rPr lang="en-GB" sz="2000" b="1">
                <a:solidFill>
                  <a:srgbClr val="000066"/>
                </a:solidFill>
                <a:latin typeface="Times New Roman"/>
                <a:ea typeface="Times New Roman"/>
                <a:cs typeface="Times New Roman"/>
                <a:sym typeface="Times New Roman"/>
              </a:rPr>
              <a:t>ID: </a:t>
            </a:r>
            <a:r>
              <a:rPr lang="en-GB" sz="2000">
                <a:solidFill>
                  <a:srgbClr val="000066"/>
                </a:solidFill>
                <a:latin typeface="Times New Roman"/>
                <a:ea typeface="Times New Roman"/>
                <a:cs typeface="Times New Roman"/>
                <a:sym typeface="Times New Roman"/>
              </a:rPr>
              <a:t>202355342</a:t>
            </a:r>
          </a:p>
          <a:p>
            <a:r>
              <a:rPr lang="en-GB" sz="2000" b="1">
                <a:solidFill>
                  <a:srgbClr val="000066"/>
                </a:solidFill>
                <a:latin typeface="Times New Roman"/>
                <a:cs typeface="Times New Roman"/>
                <a:sym typeface="Times New Roman"/>
              </a:rPr>
              <a:t>Department: </a:t>
            </a:r>
            <a:r>
              <a:rPr lang="en-GB" sz="2000">
                <a:solidFill>
                  <a:srgbClr val="000066"/>
                </a:solidFill>
                <a:latin typeface="Times New Roman"/>
                <a:cs typeface="Times New Roman"/>
                <a:sym typeface="Times New Roman"/>
              </a:rPr>
              <a:t>Energy Storage and Conversion Engineering Department</a:t>
            </a:r>
            <a:endParaRPr lang="en-GB" sz="2000">
              <a:solidFill>
                <a:srgbClr val="000066"/>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4F91477-4597-41D4-FD9B-7434FC887C4D}"/>
              </a:ext>
            </a:extLst>
          </p:cNvPr>
          <p:cNvPicPr>
            <a:picLocks noChangeAspect="1"/>
          </p:cNvPicPr>
          <p:nvPr/>
        </p:nvPicPr>
        <p:blipFill>
          <a:blip r:embed="rId3"/>
          <a:stretch>
            <a:fillRect/>
          </a:stretch>
        </p:blipFill>
        <p:spPr>
          <a:xfrm>
            <a:off x="4676436" y="141339"/>
            <a:ext cx="3530990" cy="815824"/>
          </a:xfrm>
          <a:prstGeom prst="rect">
            <a:avLst/>
          </a:prstGeom>
        </p:spPr>
      </p:pic>
      <p:sp>
        <p:nvSpPr>
          <p:cNvPr id="11" name="TextBox 10">
            <a:extLst>
              <a:ext uri="{FF2B5EF4-FFF2-40B4-BE49-F238E27FC236}">
                <a16:creationId xmlns:a16="http://schemas.microsoft.com/office/drawing/2014/main" id="{7F161EA3-8F04-7E12-3843-E253AA6F7288}"/>
              </a:ext>
            </a:extLst>
          </p:cNvPr>
          <p:cNvSpPr txBox="1"/>
          <p:nvPr/>
        </p:nvSpPr>
        <p:spPr>
          <a:xfrm>
            <a:off x="5084781" y="6340461"/>
            <a:ext cx="2022437" cy="369332"/>
          </a:xfrm>
          <a:prstGeom prst="rect">
            <a:avLst/>
          </a:prstGeom>
          <a:noFill/>
        </p:spPr>
        <p:txBody>
          <a:bodyPr wrap="square" rtlCol="0">
            <a:spAutoFit/>
          </a:bodyPr>
          <a:lstStyle/>
          <a:p>
            <a:pPr algn="ctr"/>
            <a:r>
              <a:rPr lang="en-US" i="1">
                <a:solidFill>
                  <a:srgbClr val="002060"/>
                </a:solidFill>
              </a:rPr>
              <a:t>13</a:t>
            </a:r>
            <a:r>
              <a:rPr lang="en-US" i="1" baseline="30000">
                <a:solidFill>
                  <a:srgbClr val="002060"/>
                </a:solidFill>
              </a:rPr>
              <a:t>th</a:t>
            </a:r>
            <a:r>
              <a:rPr lang="en-US" i="1">
                <a:solidFill>
                  <a:srgbClr val="002060"/>
                </a:solidFill>
              </a:rPr>
              <a:t> May 2024</a:t>
            </a:r>
          </a:p>
        </p:txBody>
      </p:sp>
    </p:spTree>
    <p:extLst>
      <p:ext uri="{BB962C8B-B14F-4D97-AF65-F5344CB8AC3E}">
        <p14:creationId xmlns:p14="http://schemas.microsoft.com/office/powerpoint/2010/main" val="3099562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4F8958D-76E4-137F-0B59-4E72C8859410}"/>
              </a:ext>
            </a:extLst>
          </p:cNvPr>
          <p:cNvSpPr txBox="1"/>
          <p:nvPr/>
        </p:nvSpPr>
        <p:spPr>
          <a:xfrm>
            <a:off x="279802" y="1065398"/>
            <a:ext cx="6101254" cy="430887"/>
          </a:xfrm>
          <a:prstGeom prst="rect">
            <a:avLst/>
          </a:prstGeom>
          <a:noFill/>
        </p:spPr>
        <p:txBody>
          <a:bodyPr wrap="square">
            <a:spAutoFit/>
          </a:bodyPr>
          <a:lstStyle>
            <a:defPPr>
              <a:defRPr lang="en-US"/>
            </a:defPPr>
            <a:lvl1pPr>
              <a:defRPr sz="2200" b="1"/>
            </a:lvl1pPr>
          </a:lstStyle>
          <a:p>
            <a:r>
              <a:rPr lang="en-US"/>
              <a:t>Fluid pulsation in the PHP channels</a:t>
            </a:r>
          </a:p>
        </p:txBody>
      </p:sp>
      <p:sp>
        <p:nvSpPr>
          <p:cNvPr id="16" name="TextBox 15">
            <a:extLst>
              <a:ext uri="{FF2B5EF4-FFF2-40B4-BE49-F238E27FC236}">
                <a16:creationId xmlns:a16="http://schemas.microsoft.com/office/drawing/2014/main" id="{2B8C1952-EE84-B0C2-39A8-4DA208AFC5FF}"/>
              </a:ext>
            </a:extLst>
          </p:cNvPr>
          <p:cNvSpPr txBox="1"/>
          <p:nvPr/>
        </p:nvSpPr>
        <p:spPr>
          <a:xfrm>
            <a:off x="279802" y="1714568"/>
            <a:ext cx="6963102" cy="369332"/>
          </a:xfrm>
          <a:prstGeom prst="rect">
            <a:avLst/>
          </a:prstGeom>
          <a:noFill/>
        </p:spPr>
        <p:txBody>
          <a:bodyPr wrap="square">
            <a:spAutoFit/>
          </a:bodyPr>
          <a:lstStyle/>
          <a:p>
            <a:r>
              <a:rPr lang="en-US"/>
              <a:t>Spring-mass-damper system: </a:t>
            </a:r>
          </a:p>
        </p:txBody>
      </p:sp>
      <p:pic>
        <p:nvPicPr>
          <p:cNvPr id="18" name="Picture 17">
            <a:extLst>
              <a:ext uri="{FF2B5EF4-FFF2-40B4-BE49-F238E27FC236}">
                <a16:creationId xmlns:a16="http://schemas.microsoft.com/office/drawing/2014/main" id="{9E10FB6B-718C-C4D9-5B30-25AE864706D9}"/>
              </a:ext>
            </a:extLst>
          </p:cNvPr>
          <p:cNvPicPr>
            <a:picLocks noChangeAspect="1"/>
          </p:cNvPicPr>
          <p:nvPr/>
        </p:nvPicPr>
        <p:blipFill>
          <a:blip r:embed="rId3"/>
          <a:stretch>
            <a:fillRect/>
          </a:stretch>
        </p:blipFill>
        <p:spPr>
          <a:xfrm>
            <a:off x="6824958" y="1577586"/>
            <a:ext cx="2328892" cy="452470"/>
          </a:xfrm>
          <a:prstGeom prst="rect">
            <a:avLst/>
          </a:prstGeom>
        </p:spPr>
      </p:pic>
      <p:sp>
        <p:nvSpPr>
          <p:cNvPr id="2" name="TextBox 1">
            <a:extLst>
              <a:ext uri="{FF2B5EF4-FFF2-40B4-BE49-F238E27FC236}">
                <a16:creationId xmlns:a16="http://schemas.microsoft.com/office/drawing/2014/main" id="{8CD00698-D8DA-8F2D-9E72-9A11FB05BA7B}"/>
              </a:ext>
            </a:extLst>
          </p:cNvPr>
          <p:cNvSpPr txBox="1"/>
          <p:nvPr/>
        </p:nvSpPr>
        <p:spPr>
          <a:xfrm>
            <a:off x="92466" y="77822"/>
            <a:ext cx="8977393" cy="523220"/>
          </a:xfrm>
          <a:prstGeom prst="rect">
            <a:avLst/>
          </a:prstGeom>
          <a:noFill/>
        </p:spPr>
        <p:txBody>
          <a:bodyPr wrap="square" rtlCol="0">
            <a:spAutoFit/>
          </a:bodyPr>
          <a:lstStyle/>
          <a:p>
            <a:r>
              <a:rPr lang="en-US" sz="2500">
                <a:latin typeface="Verdana" panose="020B0604030504040204" pitchFamily="34" charset="0"/>
                <a:ea typeface="Verdana" panose="020B0604030504040204" pitchFamily="34" charset="0"/>
              </a:rPr>
              <a:t>2.3. </a:t>
            </a:r>
            <a:r>
              <a:rPr lang="en-US" sz="2800"/>
              <a:t>Analytical model for PHP performance prediction</a:t>
            </a:r>
            <a:endParaRPr lang="en-GB" sz="2500" dirty="0">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515FEDF6-75AB-6F8C-D9CD-F28DE0D42267}"/>
              </a:ext>
            </a:extLst>
          </p:cNvPr>
          <p:cNvPicPr>
            <a:picLocks noChangeAspect="1"/>
          </p:cNvPicPr>
          <p:nvPr/>
        </p:nvPicPr>
        <p:blipFill>
          <a:blip r:embed="rId4"/>
          <a:stretch>
            <a:fillRect/>
          </a:stretch>
        </p:blipFill>
        <p:spPr>
          <a:xfrm>
            <a:off x="6381055" y="2472829"/>
            <a:ext cx="3411829" cy="523220"/>
          </a:xfrm>
          <a:prstGeom prst="rect">
            <a:avLst/>
          </a:prstGeom>
        </p:spPr>
      </p:pic>
      <p:pic>
        <p:nvPicPr>
          <p:cNvPr id="6" name="Picture 5">
            <a:extLst>
              <a:ext uri="{FF2B5EF4-FFF2-40B4-BE49-F238E27FC236}">
                <a16:creationId xmlns:a16="http://schemas.microsoft.com/office/drawing/2014/main" id="{66C0C4A9-5EAD-D644-8E62-D541F98B88F8}"/>
              </a:ext>
            </a:extLst>
          </p:cNvPr>
          <p:cNvPicPr>
            <a:picLocks noChangeAspect="1"/>
          </p:cNvPicPr>
          <p:nvPr/>
        </p:nvPicPr>
        <p:blipFill>
          <a:blip r:embed="rId5"/>
          <a:stretch>
            <a:fillRect/>
          </a:stretch>
        </p:blipFill>
        <p:spPr>
          <a:xfrm>
            <a:off x="7245076" y="3086810"/>
            <a:ext cx="1683787" cy="732556"/>
          </a:xfrm>
          <a:prstGeom prst="rect">
            <a:avLst/>
          </a:prstGeom>
        </p:spPr>
      </p:pic>
      <p:sp>
        <p:nvSpPr>
          <p:cNvPr id="7" name="TextBox 6">
            <a:extLst>
              <a:ext uri="{FF2B5EF4-FFF2-40B4-BE49-F238E27FC236}">
                <a16:creationId xmlns:a16="http://schemas.microsoft.com/office/drawing/2014/main" id="{9716B4B4-91E2-FD6D-E2E4-5C2136F449AB}"/>
              </a:ext>
            </a:extLst>
          </p:cNvPr>
          <p:cNvSpPr txBox="1"/>
          <p:nvPr/>
        </p:nvSpPr>
        <p:spPr>
          <a:xfrm>
            <a:off x="279802" y="3237250"/>
            <a:ext cx="6963102" cy="369332"/>
          </a:xfrm>
          <a:prstGeom prst="rect">
            <a:avLst/>
          </a:prstGeom>
          <a:noFill/>
        </p:spPr>
        <p:txBody>
          <a:bodyPr wrap="square">
            <a:spAutoFit/>
          </a:bodyPr>
          <a:lstStyle/>
          <a:p>
            <a:r>
              <a:rPr lang="en-US"/>
              <a:t>Driving force</a:t>
            </a:r>
          </a:p>
        </p:txBody>
      </p:sp>
      <p:sp>
        <p:nvSpPr>
          <p:cNvPr id="9" name="TextBox 8">
            <a:extLst>
              <a:ext uri="{FF2B5EF4-FFF2-40B4-BE49-F238E27FC236}">
                <a16:creationId xmlns:a16="http://schemas.microsoft.com/office/drawing/2014/main" id="{79B175BD-FD90-E8C8-2A8A-E128BB07ECD9}"/>
              </a:ext>
            </a:extLst>
          </p:cNvPr>
          <p:cNvSpPr txBox="1"/>
          <p:nvPr/>
        </p:nvSpPr>
        <p:spPr>
          <a:xfrm>
            <a:off x="281469" y="2472829"/>
            <a:ext cx="6099586" cy="369332"/>
          </a:xfrm>
          <a:prstGeom prst="rect">
            <a:avLst/>
          </a:prstGeom>
          <a:noFill/>
        </p:spPr>
        <p:txBody>
          <a:bodyPr wrap="square">
            <a:spAutoFit/>
          </a:bodyPr>
          <a:lstStyle/>
          <a:p>
            <a:r>
              <a:rPr lang="en-US"/>
              <a:t>Forces acting on the liquid result in the equation of motion: </a:t>
            </a:r>
          </a:p>
        </p:txBody>
      </p:sp>
      <p:pic>
        <p:nvPicPr>
          <p:cNvPr id="13" name="Picture 12">
            <a:extLst>
              <a:ext uri="{FF2B5EF4-FFF2-40B4-BE49-F238E27FC236}">
                <a16:creationId xmlns:a16="http://schemas.microsoft.com/office/drawing/2014/main" id="{4839EE6F-A775-43C0-EC60-BB1C621E920B}"/>
              </a:ext>
            </a:extLst>
          </p:cNvPr>
          <p:cNvPicPr>
            <a:picLocks noChangeAspect="1"/>
          </p:cNvPicPr>
          <p:nvPr/>
        </p:nvPicPr>
        <p:blipFill>
          <a:blip r:embed="rId6"/>
          <a:stretch>
            <a:fillRect/>
          </a:stretch>
        </p:blipFill>
        <p:spPr>
          <a:xfrm>
            <a:off x="7311280" y="3991832"/>
            <a:ext cx="1356248" cy="666630"/>
          </a:xfrm>
          <a:prstGeom prst="rect">
            <a:avLst/>
          </a:prstGeom>
        </p:spPr>
      </p:pic>
      <p:sp>
        <p:nvSpPr>
          <p:cNvPr id="17" name="TextBox 16">
            <a:extLst>
              <a:ext uri="{FF2B5EF4-FFF2-40B4-BE49-F238E27FC236}">
                <a16:creationId xmlns:a16="http://schemas.microsoft.com/office/drawing/2014/main" id="{B65B306C-3FBF-0E0C-1A32-31EE9A0A1B5E}"/>
              </a:ext>
            </a:extLst>
          </p:cNvPr>
          <p:cNvSpPr txBox="1"/>
          <p:nvPr/>
        </p:nvSpPr>
        <p:spPr>
          <a:xfrm>
            <a:off x="281469" y="4130654"/>
            <a:ext cx="6099586" cy="369332"/>
          </a:xfrm>
          <a:prstGeom prst="rect">
            <a:avLst/>
          </a:prstGeom>
          <a:noFill/>
        </p:spPr>
        <p:txBody>
          <a:bodyPr wrap="square">
            <a:spAutoFit/>
          </a:bodyPr>
          <a:lstStyle/>
          <a:p>
            <a:r>
              <a:rPr lang="en-US"/>
              <a:t>Spring restoring force coefficient</a:t>
            </a:r>
          </a:p>
        </p:txBody>
      </p:sp>
      <p:sp>
        <p:nvSpPr>
          <p:cNvPr id="20" name="TextBox 19">
            <a:extLst>
              <a:ext uri="{FF2B5EF4-FFF2-40B4-BE49-F238E27FC236}">
                <a16:creationId xmlns:a16="http://schemas.microsoft.com/office/drawing/2014/main" id="{2E20E08A-40F5-4AE1-E28E-76C571C9D4F1}"/>
              </a:ext>
            </a:extLst>
          </p:cNvPr>
          <p:cNvSpPr txBox="1"/>
          <p:nvPr/>
        </p:nvSpPr>
        <p:spPr>
          <a:xfrm>
            <a:off x="279802" y="5151127"/>
            <a:ext cx="6099586" cy="369332"/>
          </a:xfrm>
          <a:prstGeom prst="rect">
            <a:avLst/>
          </a:prstGeom>
          <a:noFill/>
        </p:spPr>
        <p:txBody>
          <a:bodyPr wrap="square">
            <a:spAutoFit/>
          </a:bodyPr>
          <a:lstStyle/>
          <a:p>
            <a:r>
              <a:rPr lang="en-US"/>
              <a:t>Damping coefficient</a:t>
            </a:r>
          </a:p>
        </p:txBody>
      </p:sp>
      <p:pic>
        <p:nvPicPr>
          <p:cNvPr id="22" name="Picture 21">
            <a:extLst>
              <a:ext uri="{FF2B5EF4-FFF2-40B4-BE49-F238E27FC236}">
                <a16:creationId xmlns:a16="http://schemas.microsoft.com/office/drawing/2014/main" id="{B57D27CA-EB3E-32EB-07ED-6A558A9CCF1E}"/>
              </a:ext>
            </a:extLst>
          </p:cNvPr>
          <p:cNvPicPr>
            <a:picLocks noChangeAspect="1"/>
          </p:cNvPicPr>
          <p:nvPr/>
        </p:nvPicPr>
        <p:blipFill>
          <a:blip r:embed="rId7"/>
          <a:stretch>
            <a:fillRect/>
          </a:stretch>
        </p:blipFill>
        <p:spPr>
          <a:xfrm>
            <a:off x="6520920" y="4947099"/>
            <a:ext cx="3356540" cy="666630"/>
          </a:xfrm>
          <a:prstGeom prst="rect">
            <a:avLst/>
          </a:prstGeom>
        </p:spPr>
      </p:pic>
      <p:sp>
        <p:nvSpPr>
          <p:cNvPr id="25" name="Slide Number Placeholder 24">
            <a:extLst>
              <a:ext uri="{FF2B5EF4-FFF2-40B4-BE49-F238E27FC236}">
                <a16:creationId xmlns:a16="http://schemas.microsoft.com/office/drawing/2014/main" id="{FCB66F8B-7A78-E244-085F-730281A88BDD}"/>
              </a:ext>
            </a:extLst>
          </p:cNvPr>
          <p:cNvSpPr>
            <a:spLocks noGrp="1"/>
          </p:cNvSpPr>
          <p:nvPr>
            <p:ph type="sldNum" sz="quarter" idx="12"/>
          </p:nvPr>
        </p:nvSpPr>
        <p:spPr/>
        <p:txBody>
          <a:bodyPr/>
          <a:lstStyle/>
          <a:p>
            <a:fld id="{A5415FBB-0E28-42F9-B629-5F58E82A7AD1}" type="slidenum">
              <a:rPr lang="en-GB" smtClean="0"/>
              <a:t>10</a:t>
            </a:fld>
            <a:endParaRPr lang="en-GB"/>
          </a:p>
        </p:txBody>
      </p:sp>
    </p:spTree>
    <p:extLst>
      <p:ext uri="{BB962C8B-B14F-4D97-AF65-F5344CB8AC3E}">
        <p14:creationId xmlns:p14="http://schemas.microsoft.com/office/powerpoint/2010/main" val="2526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2E4D41-31C9-8554-5AF6-B8C5D46C7186}"/>
              </a:ext>
            </a:extLst>
          </p:cNvPr>
          <p:cNvSpPr txBox="1"/>
          <p:nvPr/>
        </p:nvSpPr>
        <p:spPr>
          <a:xfrm>
            <a:off x="92466" y="77822"/>
            <a:ext cx="8977393" cy="523220"/>
          </a:xfrm>
          <a:prstGeom prst="rect">
            <a:avLst/>
          </a:prstGeom>
          <a:noFill/>
        </p:spPr>
        <p:txBody>
          <a:bodyPr wrap="square" rtlCol="0">
            <a:spAutoFit/>
          </a:bodyPr>
          <a:lstStyle/>
          <a:p>
            <a:r>
              <a:rPr lang="en-US" sz="2500">
                <a:latin typeface="Verdana" panose="020B0604030504040204" pitchFamily="34" charset="0"/>
                <a:ea typeface="Verdana" panose="020B0604030504040204" pitchFamily="34" charset="0"/>
              </a:rPr>
              <a:t>3. </a:t>
            </a:r>
            <a:r>
              <a:rPr lang="en-US" sz="2800"/>
              <a:t>Results</a:t>
            </a:r>
            <a:endParaRPr lang="en-GB" sz="2500"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027EC6C9-6FE8-5E26-D25B-97595502B363}"/>
              </a:ext>
            </a:extLst>
          </p:cNvPr>
          <p:cNvSpPr txBox="1"/>
          <p:nvPr/>
        </p:nvSpPr>
        <p:spPr>
          <a:xfrm>
            <a:off x="92466" y="916919"/>
            <a:ext cx="11902311" cy="430887"/>
          </a:xfrm>
          <a:prstGeom prst="rect">
            <a:avLst/>
          </a:prstGeom>
          <a:noFill/>
        </p:spPr>
        <p:txBody>
          <a:bodyPr wrap="square" rtlCol="0">
            <a:spAutoFit/>
          </a:bodyPr>
          <a:lstStyle/>
          <a:p>
            <a:r>
              <a:rPr lang="en-US" sz="2200">
                <a:latin typeface="Verdana" panose="020B0604030504040204" pitchFamily="34" charset="0"/>
                <a:ea typeface="Verdana" panose="020B0604030504040204" pitchFamily="34" charset="0"/>
              </a:rPr>
              <a:t>3.1. </a:t>
            </a:r>
            <a:r>
              <a:rPr lang="en-US" sz="2200"/>
              <a:t>Thermal performance of EHP and PHP heat spreader with heat sink at − 10 ◦C </a:t>
            </a:r>
            <a:endParaRPr lang="en-GB" sz="22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1A579F41-E54F-72C9-D5C7-4631F26A89F7}"/>
              </a:ext>
            </a:extLst>
          </p:cNvPr>
          <p:cNvPicPr>
            <a:picLocks noChangeAspect="1"/>
          </p:cNvPicPr>
          <p:nvPr/>
        </p:nvPicPr>
        <p:blipFill>
          <a:blip r:embed="rId3"/>
          <a:stretch>
            <a:fillRect/>
          </a:stretch>
        </p:blipFill>
        <p:spPr>
          <a:xfrm>
            <a:off x="3944251" y="1544954"/>
            <a:ext cx="3742500" cy="3768090"/>
          </a:xfrm>
          <a:prstGeom prst="rect">
            <a:avLst/>
          </a:prstGeom>
        </p:spPr>
      </p:pic>
      <p:pic>
        <p:nvPicPr>
          <p:cNvPr id="7" name="Picture 6">
            <a:extLst>
              <a:ext uri="{FF2B5EF4-FFF2-40B4-BE49-F238E27FC236}">
                <a16:creationId xmlns:a16="http://schemas.microsoft.com/office/drawing/2014/main" id="{85C5ACF4-711A-0C61-79BD-009994745E45}"/>
              </a:ext>
            </a:extLst>
          </p:cNvPr>
          <p:cNvPicPr>
            <a:picLocks noChangeAspect="1"/>
          </p:cNvPicPr>
          <p:nvPr/>
        </p:nvPicPr>
        <p:blipFill>
          <a:blip r:embed="rId4"/>
          <a:stretch>
            <a:fillRect/>
          </a:stretch>
        </p:blipFill>
        <p:spPr>
          <a:xfrm>
            <a:off x="8145987" y="1544955"/>
            <a:ext cx="3542535" cy="3768090"/>
          </a:xfrm>
          <a:prstGeom prst="rect">
            <a:avLst/>
          </a:prstGeom>
        </p:spPr>
      </p:pic>
      <p:sp>
        <p:nvSpPr>
          <p:cNvPr id="9" name="TextBox 8">
            <a:extLst>
              <a:ext uri="{FF2B5EF4-FFF2-40B4-BE49-F238E27FC236}">
                <a16:creationId xmlns:a16="http://schemas.microsoft.com/office/drawing/2014/main" id="{C313096A-051C-C1F6-8B7A-5D64D3F26A2E}"/>
              </a:ext>
            </a:extLst>
          </p:cNvPr>
          <p:cNvSpPr txBox="1"/>
          <p:nvPr/>
        </p:nvSpPr>
        <p:spPr>
          <a:xfrm>
            <a:off x="4648466" y="5547245"/>
            <a:ext cx="6582518" cy="338554"/>
          </a:xfrm>
          <a:prstGeom prst="rect">
            <a:avLst/>
          </a:prstGeom>
          <a:noFill/>
        </p:spPr>
        <p:txBody>
          <a:bodyPr wrap="square">
            <a:spAutoFit/>
          </a:bodyPr>
          <a:lstStyle/>
          <a:p>
            <a:pPr algn="ctr"/>
            <a:r>
              <a:rPr lang="en-US" sz="1600" i="1"/>
              <a:t>Fig. 4. Wall temperature profile of (a) PHP and (b) EHP heat spreaders. </a:t>
            </a:r>
          </a:p>
        </p:txBody>
      </p:sp>
      <p:sp>
        <p:nvSpPr>
          <p:cNvPr id="11" name="TextBox 10">
            <a:extLst>
              <a:ext uri="{FF2B5EF4-FFF2-40B4-BE49-F238E27FC236}">
                <a16:creationId xmlns:a16="http://schemas.microsoft.com/office/drawing/2014/main" id="{95A51C80-FB10-9524-BF28-C2527FE7E7E2}"/>
              </a:ext>
            </a:extLst>
          </p:cNvPr>
          <p:cNvSpPr txBox="1"/>
          <p:nvPr/>
        </p:nvSpPr>
        <p:spPr>
          <a:xfrm>
            <a:off x="92466" y="1663683"/>
            <a:ext cx="3867374" cy="2545377"/>
          </a:xfrm>
          <a:prstGeom prst="rect">
            <a:avLst/>
          </a:prstGeom>
          <a:noFill/>
        </p:spPr>
        <p:txBody>
          <a:bodyPr wrap="square">
            <a:spAutoFit/>
          </a:bodyPr>
          <a:lstStyle/>
          <a:p>
            <a:pPr marL="285750" indent="-285750">
              <a:lnSpc>
                <a:spcPct val="150000"/>
              </a:lnSpc>
              <a:buFontTx/>
              <a:buChar char="-"/>
            </a:pPr>
            <a:r>
              <a:rPr lang="en-US"/>
              <a:t>Condenser temperature increased with increasing heater power.</a:t>
            </a:r>
          </a:p>
          <a:p>
            <a:pPr marL="285750" indent="-285750">
              <a:lnSpc>
                <a:spcPct val="150000"/>
              </a:lnSpc>
              <a:buFontTx/>
              <a:buChar char="-"/>
            </a:pPr>
            <a:r>
              <a:rPr lang="en-US"/>
              <a:t>Oscillation frequency in the PHP wall temperatures more pronounced at higher temp.</a:t>
            </a:r>
          </a:p>
          <a:p>
            <a:pPr marL="285750" indent="-285750">
              <a:lnSpc>
                <a:spcPct val="150000"/>
              </a:lnSpc>
              <a:buFontTx/>
              <a:buChar char="-"/>
            </a:pPr>
            <a:r>
              <a:rPr lang="en-US"/>
              <a:t>Dry-out condition at 600 W.</a:t>
            </a:r>
          </a:p>
        </p:txBody>
      </p:sp>
      <p:sp>
        <p:nvSpPr>
          <p:cNvPr id="14" name="Slide Number Placeholder 13">
            <a:extLst>
              <a:ext uri="{FF2B5EF4-FFF2-40B4-BE49-F238E27FC236}">
                <a16:creationId xmlns:a16="http://schemas.microsoft.com/office/drawing/2014/main" id="{0A61ACF7-B015-23B5-E038-0B859AC4FF5A}"/>
              </a:ext>
            </a:extLst>
          </p:cNvPr>
          <p:cNvSpPr>
            <a:spLocks noGrp="1"/>
          </p:cNvSpPr>
          <p:nvPr>
            <p:ph type="sldNum" sz="quarter" idx="12"/>
          </p:nvPr>
        </p:nvSpPr>
        <p:spPr/>
        <p:txBody>
          <a:bodyPr/>
          <a:lstStyle/>
          <a:p>
            <a:fld id="{A5415FBB-0E28-42F9-B629-5F58E82A7AD1}" type="slidenum">
              <a:rPr lang="en-GB" smtClean="0"/>
              <a:t>11</a:t>
            </a:fld>
            <a:endParaRPr lang="en-GB"/>
          </a:p>
        </p:txBody>
      </p:sp>
    </p:spTree>
    <p:extLst>
      <p:ext uri="{BB962C8B-B14F-4D97-AF65-F5344CB8AC3E}">
        <p14:creationId xmlns:p14="http://schemas.microsoft.com/office/powerpoint/2010/main" val="4140283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9E3309-BFE3-F826-FC85-A787CB3A1F93}"/>
              </a:ext>
            </a:extLst>
          </p:cNvPr>
          <p:cNvSpPr txBox="1"/>
          <p:nvPr/>
        </p:nvSpPr>
        <p:spPr>
          <a:xfrm>
            <a:off x="92466" y="77822"/>
            <a:ext cx="8977393" cy="523220"/>
          </a:xfrm>
          <a:prstGeom prst="rect">
            <a:avLst/>
          </a:prstGeom>
          <a:noFill/>
        </p:spPr>
        <p:txBody>
          <a:bodyPr wrap="square" rtlCol="0">
            <a:spAutoFit/>
          </a:bodyPr>
          <a:lstStyle/>
          <a:p>
            <a:r>
              <a:rPr lang="en-US" sz="2500">
                <a:latin typeface="Verdana" panose="020B0604030504040204" pitchFamily="34" charset="0"/>
                <a:ea typeface="Verdana" panose="020B0604030504040204" pitchFamily="34" charset="0"/>
              </a:rPr>
              <a:t>3. </a:t>
            </a:r>
            <a:r>
              <a:rPr lang="en-US" sz="2800"/>
              <a:t>Results</a:t>
            </a:r>
            <a:endParaRPr lang="en-GB" sz="2500"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D4077494-9632-26DA-2C85-241CC4BF79DB}"/>
              </a:ext>
            </a:extLst>
          </p:cNvPr>
          <p:cNvSpPr txBox="1"/>
          <p:nvPr/>
        </p:nvSpPr>
        <p:spPr>
          <a:xfrm>
            <a:off x="92466" y="916919"/>
            <a:ext cx="11902311" cy="430887"/>
          </a:xfrm>
          <a:prstGeom prst="rect">
            <a:avLst/>
          </a:prstGeom>
          <a:noFill/>
        </p:spPr>
        <p:txBody>
          <a:bodyPr wrap="square" rtlCol="0">
            <a:spAutoFit/>
          </a:bodyPr>
          <a:lstStyle/>
          <a:p>
            <a:r>
              <a:rPr lang="en-US" sz="2200">
                <a:latin typeface="Verdana" panose="020B0604030504040204" pitchFamily="34" charset="0"/>
                <a:ea typeface="Verdana" panose="020B0604030504040204" pitchFamily="34" charset="0"/>
              </a:rPr>
              <a:t>3.1. </a:t>
            </a:r>
            <a:r>
              <a:rPr lang="en-US" sz="2200"/>
              <a:t>Thermal performance of EHP and PHP heat spreader with heat sink at − 10 ◦C </a:t>
            </a:r>
            <a:endParaRPr lang="en-GB" sz="22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E2EF5A7E-1B9B-A1E7-5A60-AE42548E52BE}"/>
              </a:ext>
            </a:extLst>
          </p:cNvPr>
          <p:cNvPicPr>
            <a:picLocks noChangeAspect="1"/>
          </p:cNvPicPr>
          <p:nvPr/>
        </p:nvPicPr>
        <p:blipFill>
          <a:blip r:embed="rId3"/>
          <a:stretch>
            <a:fillRect/>
          </a:stretch>
        </p:blipFill>
        <p:spPr>
          <a:xfrm>
            <a:off x="6096000" y="2168989"/>
            <a:ext cx="4647093" cy="2907295"/>
          </a:xfrm>
          <a:prstGeom prst="rect">
            <a:avLst/>
          </a:prstGeom>
        </p:spPr>
      </p:pic>
      <p:sp>
        <p:nvSpPr>
          <p:cNvPr id="8" name="TextBox 7">
            <a:extLst>
              <a:ext uri="{FF2B5EF4-FFF2-40B4-BE49-F238E27FC236}">
                <a16:creationId xmlns:a16="http://schemas.microsoft.com/office/drawing/2014/main" id="{F4D6F617-4AFF-F800-ADE8-6D32B74B2272}"/>
              </a:ext>
            </a:extLst>
          </p:cNvPr>
          <p:cNvSpPr txBox="1"/>
          <p:nvPr/>
        </p:nvSpPr>
        <p:spPr>
          <a:xfrm>
            <a:off x="5304613" y="5173435"/>
            <a:ext cx="6418941" cy="338554"/>
          </a:xfrm>
          <a:prstGeom prst="rect">
            <a:avLst/>
          </a:prstGeom>
          <a:noFill/>
        </p:spPr>
        <p:txBody>
          <a:bodyPr wrap="square">
            <a:spAutoFit/>
          </a:bodyPr>
          <a:lstStyle/>
          <a:p>
            <a:pPr algn="ctr"/>
            <a:r>
              <a:rPr lang="en-US" sz="1600" i="1"/>
              <a:t>Fig. 5. Thermal performance of EHP and PHP heat spreaders.</a:t>
            </a:r>
          </a:p>
        </p:txBody>
      </p:sp>
      <p:sp>
        <p:nvSpPr>
          <p:cNvPr id="10" name="TextBox 9">
            <a:extLst>
              <a:ext uri="{FF2B5EF4-FFF2-40B4-BE49-F238E27FC236}">
                <a16:creationId xmlns:a16="http://schemas.microsoft.com/office/drawing/2014/main" id="{ACB2A1E1-E5E9-42B4-95EE-33E573E1AEB6}"/>
              </a:ext>
            </a:extLst>
          </p:cNvPr>
          <p:cNvSpPr txBox="1"/>
          <p:nvPr/>
        </p:nvSpPr>
        <p:spPr>
          <a:xfrm>
            <a:off x="209774" y="2349947"/>
            <a:ext cx="5886226" cy="2545377"/>
          </a:xfrm>
          <a:prstGeom prst="rect">
            <a:avLst/>
          </a:prstGeom>
          <a:noFill/>
        </p:spPr>
        <p:txBody>
          <a:bodyPr wrap="square">
            <a:spAutoFit/>
          </a:bodyPr>
          <a:lstStyle/>
          <a:p>
            <a:pPr marL="285750" indent="-285750">
              <a:lnSpc>
                <a:spcPct val="150000"/>
              </a:lnSpc>
              <a:buFontTx/>
              <a:buChar char="-"/>
            </a:pPr>
            <a:r>
              <a:rPr lang="en-US"/>
              <a:t>Below 300 W, the thermal resistance of the PHP was lower than the EHP heat spreader.</a:t>
            </a:r>
          </a:p>
          <a:p>
            <a:pPr marL="285750" indent="-285750">
              <a:lnSpc>
                <a:spcPct val="150000"/>
              </a:lnSpc>
              <a:buFontTx/>
              <a:buChar char="-"/>
            </a:pPr>
            <a:r>
              <a:rPr lang="en-US"/>
              <a:t>PHP showed dry-out characteristics at lower heat input than EHP.</a:t>
            </a:r>
          </a:p>
          <a:p>
            <a:pPr marL="285750" indent="-285750">
              <a:lnSpc>
                <a:spcPct val="150000"/>
              </a:lnSpc>
              <a:buFontTx/>
              <a:buChar char="-"/>
            </a:pPr>
            <a:r>
              <a:rPr lang="en-US"/>
              <a:t>EHPs become more effective at a higher temperature.</a:t>
            </a:r>
          </a:p>
          <a:p>
            <a:pPr marL="285750" indent="-285750">
              <a:lnSpc>
                <a:spcPct val="150000"/>
              </a:lnSpc>
              <a:buFontTx/>
              <a:buChar char="-"/>
            </a:pPr>
            <a:endParaRPr lang="en-US"/>
          </a:p>
        </p:txBody>
      </p:sp>
      <p:sp>
        <p:nvSpPr>
          <p:cNvPr id="13" name="Slide Number Placeholder 12">
            <a:extLst>
              <a:ext uri="{FF2B5EF4-FFF2-40B4-BE49-F238E27FC236}">
                <a16:creationId xmlns:a16="http://schemas.microsoft.com/office/drawing/2014/main" id="{346CB95A-FD16-83CC-9376-DC843F3D7C0E}"/>
              </a:ext>
            </a:extLst>
          </p:cNvPr>
          <p:cNvSpPr>
            <a:spLocks noGrp="1"/>
          </p:cNvSpPr>
          <p:nvPr>
            <p:ph type="sldNum" sz="quarter" idx="12"/>
          </p:nvPr>
        </p:nvSpPr>
        <p:spPr/>
        <p:txBody>
          <a:bodyPr/>
          <a:lstStyle/>
          <a:p>
            <a:fld id="{A5415FBB-0E28-42F9-B629-5F58E82A7AD1}" type="slidenum">
              <a:rPr lang="en-GB" smtClean="0"/>
              <a:t>12</a:t>
            </a:fld>
            <a:endParaRPr lang="en-GB"/>
          </a:p>
        </p:txBody>
      </p:sp>
    </p:spTree>
    <p:extLst>
      <p:ext uri="{BB962C8B-B14F-4D97-AF65-F5344CB8AC3E}">
        <p14:creationId xmlns:p14="http://schemas.microsoft.com/office/powerpoint/2010/main" val="1630442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1DE4E5-25CA-F55B-8DC3-D5FD5E50FDB0}"/>
              </a:ext>
            </a:extLst>
          </p:cNvPr>
          <p:cNvSpPr txBox="1"/>
          <p:nvPr/>
        </p:nvSpPr>
        <p:spPr>
          <a:xfrm>
            <a:off x="92466" y="77822"/>
            <a:ext cx="8977393" cy="523220"/>
          </a:xfrm>
          <a:prstGeom prst="rect">
            <a:avLst/>
          </a:prstGeom>
          <a:noFill/>
        </p:spPr>
        <p:txBody>
          <a:bodyPr wrap="square" rtlCol="0">
            <a:spAutoFit/>
          </a:bodyPr>
          <a:lstStyle/>
          <a:p>
            <a:r>
              <a:rPr lang="en-US" sz="2500">
                <a:latin typeface="Verdana" panose="020B0604030504040204" pitchFamily="34" charset="0"/>
                <a:ea typeface="Verdana" panose="020B0604030504040204" pitchFamily="34" charset="0"/>
              </a:rPr>
              <a:t>3. </a:t>
            </a:r>
            <a:r>
              <a:rPr lang="en-US" sz="2800"/>
              <a:t>Results</a:t>
            </a:r>
            <a:endParaRPr lang="en-GB" sz="2500"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30D25829-57ED-7763-9483-43351350DC84}"/>
              </a:ext>
            </a:extLst>
          </p:cNvPr>
          <p:cNvSpPr txBox="1"/>
          <p:nvPr/>
        </p:nvSpPr>
        <p:spPr>
          <a:xfrm>
            <a:off x="92466" y="860082"/>
            <a:ext cx="11902311" cy="400110"/>
          </a:xfrm>
          <a:prstGeom prst="rect">
            <a:avLst/>
          </a:prstGeom>
          <a:noFill/>
        </p:spPr>
        <p:txBody>
          <a:bodyPr wrap="square" rtlCol="0">
            <a:spAutoFit/>
          </a:bodyPr>
          <a:lstStyle/>
          <a:p>
            <a:r>
              <a:rPr lang="en-US" sz="2000">
                <a:latin typeface="Verdana" panose="020B0604030504040204" pitchFamily="34" charset="0"/>
                <a:ea typeface="Verdana" panose="020B0604030504040204" pitchFamily="34" charset="0"/>
              </a:rPr>
              <a:t>3.2. </a:t>
            </a:r>
            <a:r>
              <a:rPr lang="en-US" sz="2000"/>
              <a:t>Thermal performance of the EHP and the PHP heat spreaders at other operating conditions</a:t>
            </a:r>
            <a:endParaRPr lang="en-GB" sz="20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81D98E87-7AA3-7FED-BF34-2255C7ADA431}"/>
              </a:ext>
            </a:extLst>
          </p:cNvPr>
          <p:cNvPicPr>
            <a:picLocks noChangeAspect="1"/>
          </p:cNvPicPr>
          <p:nvPr/>
        </p:nvPicPr>
        <p:blipFill>
          <a:blip r:embed="rId3"/>
          <a:stretch>
            <a:fillRect/>
          </a:stretch>
        </p:blipFill>
        <p:spPr>
          <a:xfrm>
            <a:off x="1318878" y="1374722"/>
            <a:ext cx="4167522" cy="2965776"/>
          </a:xfrm>
          <a:prstGeom prst="rect">
            <a:avLst/>
          </a:prstGeom>
        </p:spPr>
      </p:pic>
      <p:pic>
        <p:nvPicPr>
          <p:cNvPr id="7" name="Picture 6">
            <a:extLst>
              <a:ext uri="{FF2B5EF4-FFF2-40B4-BE49-F238E27FC236}">
                <a16:creationId xmlns:a16="http://schemas.microsoft.com/office/drawing/2014/main" id="{F08A1594-7864-EFAD-20C5-7673D0D6CE83}"/>
              </a:ext>
            </a:extLst>
          </p:cNvPr>
          <p:cNvPicPr>
            <a:picLocks noChangeAspect="1"/>
          </p:cNvPicPr>
          <p:nvPr/>
        </p:nvPicPr>
        <p:blipFill>
          <a:blip r:embed="rId4"/>
          <a:stretch>
            <a:fillRect/>
          </a:stretch>
        </p:blipFill>
        <p:spPr>
          <a:xfrm>
            <a:off x="6096000" y="1374721"/>
            <a:ext cx="4167522" cy="2930885"/>
          </a:xfrm>
          <a:prstGeom prst="rect">
            <a:avLst/>
          </a:prstGeom>
        </p:spPr>
      </p:pic>
      <p:sp>
        <p:nvSpPr>
          <p:cNvPr id="9" name="TextBox 8">
            <a:extLst>
              <a:ext uri="{FF2B5EF4-FFF2-40B4-BE49-F238E27FC236}">
                <a16:creationId xmlns:a16="http://schemas.microsoft.com/office/drawing/2014/main" id="{0F64794A-23F1-361A-C80C-C038C52FF40E}"/>
              </a:ext>
            </a:extLst>
          </p:cNvPr>
          <p:cNvSpPr txBox="1"/>
          <p:nvPr/>
        </p:nvSpPr>
        <p:spPr>
          <a:xfrm>
            <a:off x="2025126" y="4340498"/>
            <a:ext cx="8141747" cy="338554"/>
          </a:xfrm>
          <a:prstGeom prst="rect">
            <a:avLst/>
          </a:prstGeom>
          <a:noFill/>
        </p:spPr>
        <p:txBody>
          <a:bodyPr wrap="square">
            <a:spAutoFit/>
          </a:bodyPr>
          <a:lstStyle/>
          <a:p>
            <a:pPr algn="ctr"/>
            <a:r>
              <a:rPr lang="en-US" sz="1600" i="1"/>
              <a:t>Fig. 6. Thermal performance curves of heat spreaders at (a) 40 ◦C and (b) 70 ◦C. </a:t>
            </a:r>
          </a:p>
        </p:txBody>
      </p:sp>
      <p:sp>
        <p:nvSpPr>
          <p:cNvPr id="11" name="TextBox 10">
            <a:extLst>
              <a:ext uri="{FF2B5EF4-FFF2-40B4-BE49-F238E27FC236}">
                <a16:creationId xmlns:a16="http://schemas.microsoft.com/office/drawing/2014/main" id="{B72A8417-3E34-E876-0F68-A9F79A098A5F}"/>
              </a:ext>
            </a:extLst>
          </p:cNvPr>
          <p:cNvSpPr txBox="1"/>
          <p:nvPr/>
        </p:nvSpPr>
        <p:spPr>
          <a:xfrm>
            <a:off x="196839" y="4797589"/>
            <a:ext cx="11693563" cy="1200329"/>
          </a:xfrm>
          <a:prstGeom prst="rect">
            <a:avLst/>
          </a:prstGeom>
          <a:noFill/>
        </p:spPr>
        <p:txBody>
          <a:bodyPr wrap="square">
            <a:spAutoFit/>
          </a:bodyPr>
          <a:lstStyle/>
          <a:p>
            <a:pPr marL="285750" indent="-285750">
              <a:buFont typeface="Arial" panose="020B0604020202020204" pitchFamily="34" charset="0"/>
              <a:buChar char="•"/>
            </a:pPr>
            <a:r>
              <a:rPr lang="en-US"/>
              <a:t>At 40</a:t>
            </a:r>
            <a:r>
              <a:rPr lang="en-US" sz="1800" i="1"/>
              <a:t> ◦C </a:t>
            </a:r>
            <a:r>
              <a:rPr lang="en-US" sz="1800"/>
              <a:t>heat sink,</a:t>
            </a:r>
            <a:r>
              <a:rPr lang="en-US"/>
              <a:t> propylene PHP showed thermal resistance in different trend with two others WF.</a:t>
            </a:r>
          </a:p>
          <a:p>
            <a:pPr marL="285750" indent="-285750">
              <a:buFont typeface="Arial" panose="020B0604020202020204" pitchFamily="34" charset="0"/>
              <a:buChar char="•"/>
            </a:pPr>
            <a:r>
              <a:rPr lang="en-US"/>
              <a:t> R245fa and acetone were suitable for higher temperatures.</a:t>
            </a:r>
          </a:p>
          <a:p>
            <a:pPr marL="285750" indent="-285750">
              <a:buFont typeface="Arial" panose="020B0604020202020204" pitchFamily="34" charset="0"/>
              <a:buChar char="•"/>
            </a:pPr>
            <a:r>
              <a:rPr lang="en-US"/>
              <a:t>EHP heat spreader on the other hand showed almost constant thermal resistance.</a:t>
            </a:r>
          </a:p>
          <a:p>
            <a:pPr marL="285750" indent="-285750">
              <a:buFont typeface="Arial" panose="020B0604020202020204" pitchFamily="34" charset="0"/>
              <a:buChar char="•"/>
            </a:pPr>
            <a:r>
              <a:rPr lang="en-US"/>
              <a:t>At 70 </a:t>
            </a:r>
            <a:r>
              <a:rPr lang="en-US" sz="1800" i="1"/>
              <a:t>◦C </a:t>
            </a:r>
            <a:r>
              <a:rPr lang="en-US" sz="1800"/>
              <a:t>heat sink, R245fa not operate and PP dryout at 40W.</a:t>
            </a:r>
          </a:p>
        </p:txBody>
      </p:sp>
      <p:sp>
        <p:nvSpPr>
          <p:cNvPr id="14" name="Slide Number Placeholder 13">
            <a:extLst>
              <a:ext uri="{FF2B5EF4-FFF2-40B4-BE49-F238E27FC236}">
                <a16:creationId xmlns:a16="http://schemas.microsoft.com/office/drawing/2014/main" id="{A5CB70DE-D86F-981F-8214-AB7E1D9DAC87}"/>
              </a:ext>
            </a:extLst>
          </p:cNvPr>
          <p:cNvSpPr>
            <a:spLocks noGrp="1"/>
          </p:cNvSpPr>
          <p:nvPr>
            <p:ph type="sldNum" sz="quarter" idx="12"/>
          </p:nvPr>
        </p:nvSpPr>
        <p:spPr/>
        <p:txBody>
          <a:bodyPr/>
          <a:lstStyle/>
          <a:p>
            <a:fld id="{A5415FBB-0E28-42F9-B629-5F58E82A7AD1}" type="slidenum">
              <a:rPr lang="en-GB" smtClean="0"/>
              <a:t>13</a:t>
            </a:fld>
            <a:endParaRPr lang="en-GB"/>
          </a:p>
        </p:txBody>
      </p:sp>
    </p:spTree>
    <p:extLst>
      <p:ext uri="{BB962C8B-B14F-4D97-AF65-F5344CB8AC3E}">
        <p14:creationId xmlns:p14="http://schemas.microsoft.com/office/powerpoint/2010/main" val="1050400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2C43F-D5C2-CF55-C43E-4A587E82D7D7}"/>
              </a:ext>
            </a:extLst>
          </p:cNvPr>
          <p:cNvSpPr txBox="1"/>
          <p:nvPr/>
        </p:nvSpPr>
        <p:spPr>
          <a:xfrm>
            <a:off x="92466" y="77822"/>
            <a:ext cx="8977393" cy="523220"/>
          </a:xfrm>
          <a:prstGeom prst="rect">
            <a:avLst/>
          </a:prstGeom>
          <a:noFill/>
        </p:spPr>
        <p:txBody>
          <a:bodyPr wrap="square" rtlCol="0">
            <a:spAutoFit/>
          </a:bodyPr>
          <a:lstStyle/>
          <a:p>
            <a:r>
              <a:rPr lang="en-US" sz="2500">
                <a:latin typeface="Verdana" panose="020B0604030504040204" pitchFamily="34" charset="0"/>
                <a:ea typeface="Verdana" panose="020B0604030504040204" pitchFamily="34" charset="0"/>
              </a:rPr>
              <a:t>3. </a:t>
            </a:r>
            <a:r>
              <a:rPr lang="en-US" sz="2800"/>
              <a:t>Results</a:t>
            </a:r>
            <a:endParaRPr lang="en-GB" sz="2500"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B21513B0-9A53-F337-8AE0-6B94BAF48A97}"/>
              </a:ext>
            </a:extLst>
          </p:cNvPr>
          <p:cNvSpPr txBox="1"/>
          <p:nvPr/>
        </p:nvSpPr>
        <p:spPr>
          <a:xfrm>
            <a:off x="92466" y="860082"/>
            <a:ext cx="11902311" cy="400110"/>
          </a:xfrm>
          <a:prstGeom prst="rect">
            <a:avLst/>
          </a:prstGeom>
          <a:noFill/>
        </p:spPr>
        <p:txBody>
          <a:bodyPr wrap="square" rtlCol="0">
            <a:spAutoFit/>
          </a:bodyPr>
          <a:lstStyle/>
          <a:p>
            <a:r>
              <a:rPr lang="en-US" sz="2000">
                <a:latin typeface="Verdana" panose="020B0604030504040204" pitchFamily="34" charset="0"/>
                <a:ea typeface="Verdana" panose="020B0604030504040204" pitchFamily="34" charset="0"/>
              </a:rPr>
              <a:t>3.3. </a:t>
            </a:r>
            <a:r>
              <a:rPr lang="en-US" sz="2000"/>
              <a:t>Thermal conductivity of PHP and EHP heat spreaders</a:t>
            </a:r>
            <a:endParaRPr lang="en-GB" sz="20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FF811BD0-AC98-5574-CE83-B8CE489FB88E}"/>
              </a:ext>
            </a:extLst>
          </p:cNvPr>
          <p:cNvPicPr>
            <a:picLocks noChangeAspect="1"/>
          </p:cNvPicPr>
          <p:nvPr/>
        </p:nvPicPr>
        <p:blipFill>
          <a:blip r:embed="rId3"/>
          <a:stretch>
            <a:fillRect/>
          </a:stretch>
        </p:blipFill>
        <p:spPr>
          <a:xfrm>
            <a:off x="7008666" y="1260192"/>
            <a:ext cx="4157773" cy="3220888"/>
          </a:xfrm>
          <a:prstGeom prst="rect">
            <a:avLst/>
          </a:prstGeom>
        </p:spPr>
      </p:pic>
      <p:pic>
        <p:nvPicPr>
          <p:cNvPr id="7" name="Picture 6">
            <a:extLst>
              <a:ext uri="{FF2B5EF4-FFF2-40B4-BE49-F238E27FC236}">
                <a16:creationId xmlns:a16="http://schemas.microsoft.com/office/drawing/2014/main" id="{59F0E668-E63A-0996-EC26-656371BAC514}"/>
              </a:ext>
            </a:extLst>
          </p:cNvPr>
          <p:cNvPicPr>
            <a:picLocks noChangeAspect="1"/>
          </p:cNvPicPr>
          <p:nvPr/>
        </p:nvPicPr>
        <p:blipFill>
          <a:blip r:embed="rId4"/>
          <a:stretch>
            <a:fillRect/>
          </a:stretch>
        </p:blipFill>
        <p:spPr>
          <a:xfrm>
            <a:off x="391949" y="4413665"/>
            <a:ext cx="11408101" cy="1584253"/>
          </a:xfrm>
          <a:prstGeom prst="rect">
            <a:avLst/>
          </a:prstGeom>
        </p:spPr>
      </p:pic>
      <p:sp>
        <p:nvSpPr>
          <p:cNvPr id="9" name="TextBox 8">
            <a:extLst>
              <a:ext uri="{FF2B5EF4-FFF2-40B4-BE49-F238E27FC236}">
                <a16:creationId xmlns:a16="http://schemas.microsoft.com/office/drawing/2014/main" id="{1FB79C7C-2DE8-7182-8A3D-F2EBF40051A3}"/>
              </a:ext>
            </a:extLst>
          </p:cNvPr>
          <p:cNvSpPr txBox="1"/>
          <p:nvPr/>
        </p:nvSpPr>
        <p:spPr>
          <a:xfrm>
            <a:off x="188258" y="1519232"/>
            <a:ext cx="6820407" cy="2308324"/>
          </a:xfrm>
          <a:prstGeom prst="rect">
            <a:avLst/>
          </a:prstGeom>
          <a:noFill/>
        </p:spPr>
        <p:txBody>
          <a:bodyPr wrap="square">
            <a:spAutoFit/>
          </a:bodyPr>
          <a:lstStyle/>
          <a:p>
            <a:r>
              <a:rPr lang="en-US"/>
              <a:t>- The highest thermal conductivity of 1400 W/m-K was achieved with propylene at 40 ◦C sink temperature at 2.7 W/cm2 heater power.</a:t>
            </a:r>
          </a:p>
          <a:p>
            <a:r>
              <a:rPr lang="en-US"/>
              <a:t>- Effective thermal conductivity gradually increased with a flattening trend for R245fa and acetone PHPs up to 34–38 W/cm2 heat flux.</a:t>
            </a:r>
          </a:p>
          <a:p>
            <a:r>
              <a:rPr lang="en-US"/>
              <a:t>The thermal conductivity of EHPs was mostly greater than 1000 W/m-K. </a:t>
            </a:r>
          </a:p>
          <a:p>
            <a:endParaRPr lang="en-US"/>
          </a:p>
        </p:txBody>
      </p:sp>
      <p:sp>
        <p:nvSpPr>
          <p:cNvPr id="12" name="Slide Number Placeholder 11">
            <a:extLst>
              <a:ext uri="{FF2B5EF4-FFF2-40B4-BE49-F238E27FC236}">
                <a16:creationId xmlns:a16="http://schemas.microsoft.com/office/drawing/2014/main" id="{F563B0A1-963E-0628-B42C-0422B3168762}"/>
              </a:ext>
            </a:extLst>
          </p:cNvPr>
          <p:cNvSpPr>
            <a:spLocks noGrp="1"/>
          </p:cNvSpPr>
          <p:nvPr>
            <p:ph type="sldNum" sz="quarter" idx="12"/>
          </p:nvPr>
        </p:nvSpPr>
        <p:spPr/>
        <p:txBody>
          <a:bodyPr/>
          <a:lstStyle/>
          <a:p>
            <a:fld id="{A5415FBB-0E28-42F9-B629-5F58E82A7AD1}" type="slidenum">
              <a:rPr lang="en-GB" smtClean="0"/>
              <a:t>14</a:t>
            </a:fld>
            <a:endParaRPr lang="en-GB"/>
          </a:p>
        </p:txBody>
      </p:sp>
    </p:spTree>
    <p:extLst>
      <p:ext uri="{BB962C8B-B14F-4D97-AF65-F5344CB8AC3E}">
        <p14:creationId xmlns:p14="http://schemas.microsoft.com/office/powerpoint/2010/main" val="2233383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B1F931-5C22-A4DE-1D62-D681AD35D4A5}"/>
              </a:ext>
            </a:extLst>
          </p:cNvPr>
          <p:cNvPicPr>
            <a:picLocks noChangeAspect="1"/>
          </p:cNvPicPr>
          <p:nvPr/>
        </p:nvPicPr>
        <p:blipFill>
          <a:blip r:embed="rId2"/>
          <a:stretch>
            <a:fillRect/>
          </a:stretch>
        </p:blipFill>
        <p:spPr>
          <a:xfrm>
            <a:off x="301214" y="1711115"/>
            <a:ext cx="11589572" cy="1376978"/>
          </a:xfrm>
          <a:prstGeom prst="rect">
            <a:avLst/>
          </a:prstGeom>
        </p:spPr>
      </p:pic>
      <p:sp>
        <p:nvSpPr>
          <p:cNvPr id="2" name="TextBox 1">
            <a:extLst>
              <a:ext uri="{FF2B5EF4-FFF2-40B4-BE49-F238E27FC236}">
                <a16:creationId xmlns:a16="http://schemas.microsoft.com/office/drawing/2014/main" id="{2100045D-8810-96CF-FBFF-326F779A2882}"/>
              </a:ext>
            </a:extLst>
          </p:cNvPr>
          <p:cNvSpPr txBox="1"/>
          <p:nvPr/>
        </p:nvSpPr>
        <p:spPr>
          <a:xfrm>
            <a:off x="92466" y="77822"/>
            <a:ext cx="8977393" cy="523220"/>
          </a:xfrm>
          <a:prstGeom prst="rect">
            <a:avLst/>
          </a:prstGeom>
          <a:noFill/>
        </p:spPr>
        <p:txBody>
          <a:bodyPr wrap="square" rtlCol="0">
            <a:spAutoFit/>
          </a:bodyPr>
          <a:lstStyle/>
          <a:p>
            <a:r>
              <a:rPr lang="en-US" sz="2500">
                <a:latin typeface="Verdana" panose="020B0604030504040204" pitchFamily="34" charset="0"/>
                <a:ea typeface="Verdana" panose="020B0604030504040204" pitchFamily="34" charset="0"/>
              </a:rPr>
              <a:t>3. </a:t>
            </a:r>
            <a:r>
              <a:rPr lang="en-US" sz="2800"/>
              <a:t>Results</a:t>
            </a:r>
            <a:endParaRPr lang="en-GB" sz="25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5218FE04-3F70-B847-A834-E4549AF56C2B}"/>
              </a:ext>
            </a:extLst>
          </p:cNvPr>
          <p:cNvSpPr txBox="1"/>
          <p:nvPr/>
        </p:nvSpPr>
        <p:spPr>
          <a:xfrm>
            <a:off x="92466" y="860082"/>
            <a:ext cx="11902311" cy="400110"/>
          </a:xfrm>
          <a:prstGeom prst="rect">
            <a:avLst/>
          </a:prstGeom>
          <a:noFill/>
        </p:spPr>
        <p:txBody>
          <a:bodyPr wrap="square" rtlCol="0">
            <a:spAutoFit/>
          </a:bodyPr>
          <a:lstStyle/>
          <a:p>
            <a:r>
              <a:rPr lang="en-US" sz="2000">
                <a:latin typeface="Verdana" panose="020B0604030504040204" pitchFamily="34" charset="0"/>
                <a:ea typeface="Verdana" panose="020B0604030504040204" pitchFamily="34" charset="0"/>
              </a:rPr>
              <a:t>3.3. </a:t>
            </a:r>
            <a:r>
              <a:rPr lang="en-US" sz="2000"/>
              <a:t>Mass consideration of PHP and EHP heat spreaders</a:t>
            </a:r>
            <a:endParaRPr lang="en-GB" sz="2000" dirty="0">
              <a:latin typeface="Verdana" panose="020B0604030504040204" pitchFamily="34" charset="0"/>
              <a:ea typeface="Verdana" panose="020B0604030504040204" pitchFamily="34" charset="0"/>
            </a:endParaRPr>
          </a:p>
        </p:txBody>
      </p:sp>
      <p:sp>
        <p:nvSpPr>
          <p:cNvPr id="7" name="Slide Number Placeholder 6">
            <a:extLst>
              <a:ext uri="{FF2B5EF4-FFF2-40B4-BE49-F238E27FC236}">
                <a16:creationId xmlns:a16="http://schemas.microsoft.com/office/drawing/2014/main" id="{3DD1EA8E-9891-EEF5-708D-33516B20C0CC}"/>
              </a:ext>
            </a:extLst>
          </p:cNvPr>
          <p:cNvSpPr>
            <a:spLocks noGrp="1"/>
          </p:cNvSpPr>
          <p:nvPr>
            <p:ph type="sldNum" sz="quarter" idx="12"/>
          </p:nvPr>
        </p:nvSpPr>
        <p:spPr/>
        <p:txBody>
          <a:bodyPr/>
          <a:lstStyle/>
          <a:p>
            <a:fld id="{A5415FBB-0E28-42F9-B629-5F58E82A7AD1}" type="slidenum">
              <a:rPr lang="en-GB" smtClean="0"/>
              <a:t>15</a:t>
            </a:fld>
            <a:endParaRPr lang="en-GB"/>
          </a:p>
        </p:txBody>
      </p:sp>
    </p:spTree>
    <p:extLst>
      <p:ext uri="{BB962C8B-B14F-4D97-AF65-F5344CB8AC3E}">
        <p14:creationId xmlns:p14="http://schemas.microsoft.com/office/powerpoint/2010/main" val="500008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4A281A-8D5B-76EA-4B06-AE8952DA2592}"/>
              </a:ext>
            </a:extLst>
          </p:cNvPr>
          <p:cNvSpPr txBox="1"/>
          <p:nvPr/>
        </p:nvSpPr>
        <p:spPr>
          <a:xfrm>
            <a:off x="92466" y="77822"/>
            <a:ext cx="8977393" cy="523220"/>
          </a:xfrm>
          <a:prstGeom prst="rect">
            <a:avLst/>
          </a:prstGeom>
          <a:noFill/>
        </p:spPr>
        <p:txBody>
          <a:bodyPr wrap="square" rtlCol="0">
            <a:spAutoFit/>
          </a:bodyPr>
          <a:lstStyle/>
          <a:p>
            <a:r>
              <a:rPr lang="en-US" sz="2500">
                <a:latin typeface="Verdana" panose="020B0604030504040204" pitchFamily="34" charset="0"/>
                <a:ea typeface="Verdana" panose="020B0604030504040204" pitchFamily="34" charset="0"/>
              </a:rPr>
              <a:t>3. </a:t>
            </a:r>
            <a:r>
              <a:rPr lang="en-US" sz="2800"/>
              <a:t>Results</a:t>
            </a:r>
            <a:endParaRPr lang="en-GB" sz="2500"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F2BFD07A-F1CE-1F33-AFE9-F434E238258C}"/>
              </a:ext>
            </a:extLst>
          </p:cNvPr>
          <p:cNvSpPr txBox="1"/>
          <p:nvPr/>
        </p:nvSpPr>
        <p:spPr>
          <a:xfrm>
            <a:off x="92466" y="860082"/>
            <a:ext cx="11902311" cy="400110"/>
          </a:xfrm>
          <a:prstGeom prst="rect">
            <a:avLst/>
          </a:prstGeom>
          <a:noFill/>
        </p:spPr>
        <p:txBody>
          <a:bodyPr wrap="square" rtlCol="0">
            <a:spAutoFit/>
          </a:bodyPr>
          <a:lstStyle/>
          <a:p>
            <a:r>
              <a:rPr lang="en-US" sz="2000">
                <a:latin typeface="Verdana" panose="020B0604030504040204" pitchFamily="34" charset="0"/>
                <a:ea typeface="Verdana" panose="020B0604030504040204" pitchFamily="34" charset="0"/>
              </a:rPr>
              <a:t>3.4. </a:t>
            </a:r>
            <a:r>
              <a:rPr lang="en-US" sz="2000"/>
              <a:t>Performance comparison of numerical code against experimental data</a:t>
            </a:r>
            <a:endParaRPr lang="en-GB" sz="20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D5CD3741-40CA-6815-8D5B-48C77BC7B593}"/>
              </a:ext>
            </a:extLst>
          </p:cNvPr>
          <p:cNvPicPr>
            <a:picLocks noChangeAspect="1"/>
          </p:cNvPicPr>
          <p:nvPr/>
        </p:nvPicPr>
        <p:blipFill>
          <a:blip r:embed="rId2"/>
          <a:stretch>
            <a:fillRect/>
          </a:stretch>
        </p:blipFill>
        <p:spPr>
          <a:xfrm>
            <a:off x="431299" y="1638977"/>
            <a:ext cx="5374243" cy="3828228"/>
          </a:xfrm>
          <a:prstGeom prst="rect">
            <a:avLst/>
          </a:prstGeom>
        </p:spPr>
      </p:pic>
      <p:sp>
        <p:nvSpPr>
          <p:cNvPr id="9" name="TextBox 8">
            <a:extLst>
              <a:ext uri="{FF2B5EF4-FFF2-40B4-BE49-F238E27FC236}">
                <a16:creationId xmlns:a16="http://schemas.microsoft.com/office/drawing/2014/main" id="{544182DA-7C84-2635-40B9-299C5148C890}"/>
              </a:ext>
            </a:extLst>
          </p:cNvPr>
          <p:cNvSpPr txBox="1"/>
          <p:nvPr/>
        </p:nvSpPr>
        <p:spPr>
          <a:xfrm>
            <a:off x="5895191" y="2156311"/>
            <a:ext cx="6099586" cy="254537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t>For acetone, some deviation in predicted thermal resistance at lower powers-near start-up conditions and errors associated with correlations at small operating powers and low temperatures.</a:t>
            </a:r>
          </a:p>
          <a:p>
            <a:pPr marL="285750" indent="-285750" algn="just">
              <a:lnSpc>
                <a:spcPct val="150000"/>
              </a:lnSpc>
              <a:buFont typeface="Arial" panose="020B0604020202020204" pitchFamily="34" charset="0"/>
              <a:buChar char="•"/>
            </a:pPr>
            <a:r>
              <a:rPr lang="en-US"/>
              <a:t>Increasing heater power, good agreement between the experimental data and the model was obtained.</a:t>
            </a:r>
          </a:p>
        </p:txBody>
      </p:sp>
      <p:sp>
        <p:nvSpPr>
          <p:cNvPr id="12" name="Slide Number Placeholder 11">
            <a:extLst>
              <a:ext uri="{FF2B5EF4-FFF2-40B4-BE49-F238E27FC236}">
                <a16:creationId xmlns:a16="http://schemas.microsoft.com/office/drawing/2014/main" id="{9D301557-82E1-0C3B-FA11-21FCEA034539}"/>
              </a:ext>
            </a:extLst>
          </p:cNvPr>
          <p:cNvSpPr>
            <a:spLocks noGrp="1"/>
          </p:cNvSpPr>
          <p:nvPr>
            <p:ph type="sldNum" sz="quarter" idx="12"/>
          </p:nvPr>
        </p:nvSpPr>
        <p:spPr/>
        <p:txBody>
          <a:bodyPr/>
          <a:lstStyle/>
          <a:p>
            <a:fld id="{A5415FBB-0E28-42F9-B629-5F58E82A7AD1}" type="slidenum">
              <a:rPr lang="en-GB" smtClean="0"/>
              <a:t>16</a:t>
            </a:fld>
            <a:endParaRPr lang="en-GB"/>
          </a:p>
        </p:txBody>
      </p:sp>
    </p:spTree>
    <p:extLst>
      <p:ext uri="{BB962C8B-B14F-4D97-AF65-F5344CB8AC3E}">
        <p14:creationId xmlns:p14="http://schemas.microsoft.com/office/powerpoint/2010/main" val="2852744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E9DA85-468F-8AF2-DA06-73B9B800AC30}"/>
              </a:ext>
            </a:extLst>
          </p:cNvPr>
          <p:cNvPicPr>
            <a:picLocks noChangeAspect="1"/>
          </p:cNvPicPr>
          <p:nvPr/>
        </p:nvPicPr>
        <p:blipFill>
          <a:blip r:embed="rId3"/>
          <a:stretch>
            <a:fillRect/>
          </a:stretch>
        </p:blipFill>
        <p:spPr>
          <a:xfrm>
            <a:off x="0" y="1519232"/>
            <a:ext cx="12192000" cy="3988403"/>
          </a:xfrm>
          <a:prstGeom prst="rect">
            <a:avLst/>
          </a:prstGeom>
        </p:spPr>
      </p:pic>
      <p:sp>
        <p:nvSpPr>
          <p:cNvPr id="6" name="TextBox 5">
            <a:extLst>
              <a:ext uri="{FF2B5EF4-FFF2-40B4-BE49-F238E27FC236}">
                <a16:creationId xmlns:a16="http://schemas.microsoft.com/office/drawing/2014/main" id="{CE62699B-FF29-33ED-ECEA-7689B8AE4DF2}"/>
              </a:ext>
            </a:extLst>
          </p:cNvPr>
          <p:cNvSpPr txBox="1"/>
          <p:nvPr/>
        </p:nvSpPr>
        <p:spPr>
          <a:xfrm>
            <a:off x="92466" y="77822"/>
            <a:ext cx="8977393" cy="523220"/>
          </a:xfrm>
          <a:prstGeom prst="rect">
            <a:avLst/>
          </a:prstGeom>
          <a:noFill/>
        </p:spPr>
        <p:txBody>
          <a:bodyPr wrap="square" rtlCol="0">
            <a:spAutoFit/>
          </a:bodyPr>
          <a:lstStyle/>
          <a:p>
            <a:r>
              <a:rPr lang="en-US" sz="2500">
                <a:latin typeface="Verdana" panose="020B0604030504040204" pitchFamily="34" charset="0"/>
                <a:ea typeface="Verdana" panose="020B0604030504040204" pitchFamily="34" charset="0"/>
              </a:rPr>
              <a:t>3. </a:t>
            </a:r>
            <a:r>
              <a:rPr lang="en-US" sz="2800"/>
              <a:t>Results</a:t>
            </a:r>
            <a:endParaRPr lang="en-GB" sz="25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12346764-9FA1-4AC2-0125-576839257723}"/>
              </a:ext>
            </a:extLst>
          </p:cNvPr>
          <p:cNvSpPr txBox="1"/>
          <p:nvPr/>
        </p:nvSpPr>
        <p:spPr>
          <a:xfrm>
            <a:off x="92466" y="860082"/>
            <a:ext cx="11902311" cy="400110"/>
          </a:xfrm>
          <a:prstGeom prst="rect">
            <a:avLst/>
          </a:prstGeom>
          <a:noFill/>
        </p:spPr>
        <p:txBody>
          <a:bodyPr wrap="square" rtlCol="0">
            <a:spAutoFit/>
          </a:bodyPr>
          <a:lstStyle/>
          <a:p>
            <a:r>
              <a:rPr lang="en-US" sz="2000">
                <a:latin typeface="Verdana" panose="020B0604030504040204" pitchFamily="34" charset="0"/>
                <a:ea typeface="Verdana" panose="020B0604030504040204" pitchFamily="34" charset="0"/>
              </a:rPr>
              <a:t>3.4. </a:t>
            </a:r>
            <a:r>
              <a:rPr lang="en-US" sz="2000"/>
              <a:t>Performance comparison of numerical code against experimental data</a:t>
            </a:r>
            <a:endParaRPr lang="en-GB" sz="2000" dirty="0">
              <a:latin typeface="Verdana" panose="020B0604030504040204" pitchFamily="34" charset="0"/>
              <a:ea typeface="Verdana" panose="020B0604030504040204" pitchFamily="34" charset="0"/>
            </a:endParaRPr>
          </a:p>
        </p:txBody>
      </p:sp>
      <p:sp>
        <p:nvSpPr>
          <p:cNvPr id="10" name="Slide Number Placeholder 9">
            <a:extLst>
              <a:ext uri="{FF2B5EF4-FFF2-40B4-BE49-F238E27FC236}">
                <a16:creationId xmlns:a16="http://schemas.microsoft.com/office/drawing/2014/main" id="{8A43BB42-DCEB-756E-9426-59DC83E2EDEF}"/>
              </a:ext>
            </a:extLst>
          </p:cNvPr>
          <p:cNvSpPr>
            <a:spLocks noGrp="1"/>
          </p:cNvSpPr>
          <p:nvPr>
            <p:ph type="sldNum" sz="quarter" idx="12"/>
          </p:nvPr>
        </p:nvSpPr>
        <p:spPr/>
        <p:txBody>
          <a:bodyPr/>
          <a:lstStyle/>
          <a:p>
            <a:fld id="{A5415FBB-0E28-42F9-B629-5F58E82A7AD1}" type="slidenum">
              <a:rPr lang="en-GB" smtClean="0"/>
              <a:t>17</a:t>
            </a:fld>
            <a:endParaRPr lang="en-GB"/>
          </a:p>
        </p:txBody>
      </p:sp>
    </p:spTree>
    <p:extLst>
      <p:ext uri="{BB962C8B-B14F-4D97-AF65-F5344CB8AC3E}">
        <p14:creationId xmlns:p14="http://schemas.microsoft.com/office/powerpoint/2010/main" val="124238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039E68-EBE5-21B1-410F-F5AB51FE855F}"/>
              </a:ext>
            </a:extLst>
          </p:cNvPr>
          <p:cNvSpPr txBox="1"/>
          <p:nvPr/>
        </p:nvSpPr>
        <p:spPr>
          <a:xfrm>
            <a:off x="92466" y="77822"/>
            <a:ext cx="8977393" cy="523220"/>
          </a:xfrm>
          <a:prstGeom prst="rect">
            <a:avLst/>
          </a:prstGeom>
          <a:noFill/>
        </p:spPr>
        <p:txBody>
          <a:bodyPr wrap="square" rtlCol="0">
            <a:spAutoFit/>
          </a:bodyPr>
          <a:lstStyle/>
          <a:p>
            <a:r>
              <a:rPr lang="en-US" sz="2500">
                <a:latin typeface="Verdana" panose="020B0604030504040204" pitchFamily="34" charset="0"/>
                <a:ea typeface="Verdana" panose="020B0604030504040204" pitchFamily="34" charset="0"/>
              </a:rPr>
              <a:t>3. </a:t>
            </a:r>
            <a:r>
              <a:rPr lang="en-US" sz="2800"/>
              <a:t>Results</a:t>
            </a:r>
            <a:endParaRPr lang="en-GB" sz="2500"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63EC5677-4C99-FA6E-FA6E-113B1BEE7934}"/>
              </a:ext>
            </a:extLst>
          </p:cNvPr>
          <p:cNvSpPr txBox="1"/>
          <p:nvPr/>
        </p:nvSpPr>
        <p:spPr>
          <a:xfrm>
            <a:off x="92466" y="860082"/>
            <a:ext cx="11902311" cy="400110"/>
          </a:xfrm>
          <a:prstGeom prst="rect">
            <a:avLst/>
          </a:prstGeom>
          <a:noFill/>
        </p:spPr>
        <p:txBody>
          <a:bodyPr wrap="square" rtlCol="0">
            <a:spAutoFit/>
          </a:bodyPr>
          <a:lstStyle/>
          <a:p>
            <a:r>
              <a:rPr lang="en-US" sz="2000">
                <a:latin typeface="Verdana" panose="020B0604030504040204" pitchFamily="34" charset="0"/>
                <a:ea typeface="Verdana" panose="020B0604030504040204" pitchFamily="34" charset="0"/>
              </a:rPr>
              <a:t>3.4. </a:t>
            </a:r>
            <a:r>
              <a:rPr lang="en-US" sz="2000"/>
              <a:t>Discussion of working fluid selection for PHP performance optimization</a:t>
            </a:r>
            <a:endParaRPr lang="en-GB" sz="20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86A29DE0-5677-2B0F-7DDB-0AD7F0C4F93B}"/>
              </a:ext>
            </a:extLst>
          </p:cNvPr>
          <p:cNvPicPr>
            <a:picLocks noChangeAspect="1"/>
          </p:cNvPicPr>
          <p:nvPr/>
        </p:nvPicPr>
        <p:blipFill>
          <a:blip r:embed="rId3"/>
          <a:stretch>
            <a:fillRect/>
          </a:stretch>
        </p:blipFill>
        <p:spPr>
          <a:xfrm>
            <a:off x="2323652" y="1362743"/>
            <a:ext cx="3963364" cy="2706950"/>
          </a:xfrm>
          <a:prstGeom prst="rect">
            <a:avLst/>
          </a:prstGeom>
        </p:spPr>
      </p:pic>
      <p:pic>
        <p:nvPicPr>
          <p:cNvPr id="7" name="Picture 6">
            <a:extLst>
              <a:ext uri="{FF2B5EF4-FFF2-40B4-BE49-F238E27FC236}">
                <a16:creationId xmlns:a16="http://schemas.microsoft.com/office/drawing/2014/main" id="{1EEB127D-59E1-1551-691B-B0499EE7EA95}"/>
              </a:ext>
            </a:extLst>
          </p:cNvPr>
          <p:cNvPicPr>
            <a:picLocks noChangeAspect="1"/>
          </p:cNvPicPr>
          <p:nvPr/>
        </p:nvPicPr>
        <p:blipFill>
          <a:blip r:embed="rId4"/>
          <a:stretch>
            <a:fillRect/>
          </a:stretch>
        </p:blipFill>
        <p:spPr>
          <a:xfrm>
            <a:off x="6292207" y="1362743"/>
            <a:ext cx="3797339" cy="2719281"/>
          </a:xfrm>
          <a:prstGeom prst="rect">
            <a:avLst/>
          </a:prstGeom>
        </p:spPr>
      </p:pic>
      <p:sp>
        <p:nvSpPr>
          <p:cNvPr id="9" name="TextBox 8">
            <a:extLst>
              <a:ext uri="{FF2B5EF4-FFF2-40B4-BE49-F238E27FC236}">
                <a16:creationId xmlns:a16="http://schemas.microsoft.com/office/drawing/2014/main" id="{03434190-2F3A-0342-AE84-C944CE52052D}"/>
              </a:ext>
            </a:extLst>
          </p:cNvPr>
          <p:cNvSpPr txBox="1"/>
          <p:nvPr/>
        </p:nvSpPr>
        <p:spPr>
          <a:xfrm>
            <a:off x="2146218" y="4184575"/>
            <a:ext cx="8281595" cy="338554"/>
          </a:xfrm>
          <a:prstGeom prst="rect">
            <a:avLst/>
          </a:prstGeom>
          <a:noFill/>
        </p:spPr>
        <p:txBody>
          <a:bodyPr wrap="square">
            <a:spAutoFit/>
          </a:bodyPr>
          <a:lstStyle/>
          <a:p>
            <a:pPr algn="ctr"/>
            <a:r>
              <a:rPr lang="en-US" sz="1600" i="1"/>
              <a:t>Fig. 9. (a) Saturation pressure curves and (b) Merit number of applicable PHP working fluids.</a:t>
            </a:r>
          </a:p>
        </p:txBody>
      </p:sp>
      <p:sp>
        <p:nvSpPr>
          <p:cNvPr id="13" name="TextBox 12">
            <a:extLst>
              <a:ext uri="{FF2B5EF4-FFF2-40B4-BE49-F238E27FC236}">
                <a16:creationId xmlns:a16="http://schemas.microsoft.com/office/drawing/2014/main" id="{8CF49EFF-2B7D-2024-4B37-563A1BF777A2}"/>
              </a:ext>
            </a:extLst>
          </p:cNvPr>
          <p:cNvSpPr txBox="1"/>
          <p:nvPr/>
        </p:nvSpPr>
        <p:spPr>
          <a:xfrm>
            <a:off x="92466" y="4532161"/>
            <a:ext cx="11665642" cy="1477328"/>
          </a:xfrm>
          <a:prstGeom prst="rect">
            <a:avLst/>
          </a:prstGeom>
          <a:noFill/>
        </p:spPr>
        <p:txBody>
          <a:bodyPr wrap="square">
            <a:spAutoFit/>
          </a:bodyPr>
          <a:lstStyle/>
          <a:p>
            <a:pPr marL="285750" indent="-285750">
              <a:buFont typeface="Arial" panose="020B0604020202020204" pitchFamily="34" charset="0"/>
              <a:buChar char="•"/>
            </a:pPr>
            <a:r>
              <a:rPr lang="en-US"/>
              <a:t>Propylene has a high saturation pressure and merit number, on par with ammonia and slightly greater than R134a.</a:t>
            </a:r>
          </a:p>
          <a:p>
            <a:pPr marL="285750" indent="-285750">
              <a:buFont typeface="Arial" panose="020B0604020202020204" pitchFamily="34" charset="0"/>
              <a:buChar char="•"/>
            </a:pPr>
            <a:r>
              <a:rPr lang="en-US"/>
              <a:t>Critical diameter ammonia (3mm) &gt; PP (1.6mm), larger channel diameter can improve thermal performance.</a:t>
            </a:r>
          </a:p>
          <a:p>
            <a:pPr marL="285750" indent="-285750">
              <a:buFont typeface="Arial" panose="020B0604020202020204" pitchFamily="34" charset="0"/>
              <a:buChar char="•"/>
            </a:pPr>
            <a:r>
              <a:rPr lang="en-US"/>
              <a:t>Ammonia, R134a, PP are flammable, GWP PP &lt; Ammonia &lt; refrigerant.</a:t>
            </a:r>
          </a:p>
          <a:p>
            <a:pPr marL="285750" indent="-285750">
              <a:buFont typeface="Arial" panose="020B0604020202020204" pitchFamily="34" charset="0"/>
              <a:buChar char="•"/>
            </a:pPr>
            <a:r>
              <a:rPr lang="en-US"/>
              <a:t>For moderate (e.g., &gt;40 ◦C) to high-temperature applications, R245fa has better properties than acetone.</a:t>
            </a:r>
          </a:p>
          <a:p>
            <a:pPr marL="285750" indent="-285750">
              <a:buFont typeface="Arial" panose="020B0604020202020204" pitchFamily="34" charset="0"/>
              <a:buChar char="•"/>
            </a:pPr>
            <a:r>
              <a:rPr lang="en-US"/>
              <a:t>Up to 90 ◦C –HFO-1234yf, HFO-1336mzz(z) could potentially make PHP competitive with EHPs.</a:t>
            </a:r>
          </a:p>
        </p:txBody>
      </p:sp>
      <p:sp>
        <p:nvSpPr>
          <p:cNvPr id="16" name="Slide Number Placeholder 15">
            <a:extLst>
              <a:ext uri="{FF2B5EF4-FFF2-40B4-BE49-F238E27FC236}">
                <a16:creationId xmlns:a16="http://schemas.microsoft.com/office/drawing/2014/main" id="{666DE559-5F8D-B229-9B00-48689DF82B7F}"/>
              </a:ext>
            </a:extLst>
          </p:cNvPr>
          <p:cNvSpPr>
            <a:spLocks noGrp="1"/>
          </p:cNvSpPr>
          <p:nvPr>
            <p:ph type="sldNum" sz="quarter" idx="12"/>
          </p:nvPr>
        </p:nvSpPr>
        <p:spPr/>
        <p:txBody>
          <a:bodyPr/>
          <a:lstStyle/>
          <a:p>
            <a:fld id="{A5415FBB-0E28-42F9-B629-5F58E82A7AD1}" type="slidenum">
              <a:rPr lang="en-GB" smtClean="0"/>
              <a:t>18</a:t>
            </a:fld>
            <a:endParaRPr lang="en-GB"/>
          </a:p>
        </p:txBody>
      </p:sp>
    </p:spTree>
    <p:extLst>
      <p:ext uri="{BB962C8B-B14F-4D97-AF65-F5344CB8AC3E}">
        <p14:creationId xmlns:p14="http://schemas.microsoft.com/office/powerpoint/2010/main" val="1280725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0CBE4D-764F-A8B2-85CF-830C0863047D}"/>
              </a:ext>
            </a:extLst>
          </p:cNvPr>
          <p:cNvSpPr txBox="1"/>
          <p:nvPr/>
        </p:nvSpPr>
        <p:spPr>
          <a:xfrm>
            <a:off x="92466" y="77822"/>
            <a:ext cx="8977393" cy="523220"/>
          </a:xfrm>
          <a:prstGeom prst="rect">
            <a:avLst/>
          </a:prstGeom>
          <a:noFill/>
        </p:spPr>
        <p:txBody>
          <a:bodyPr wrap="square" rtlCol="0">
            <a:spAutoFit/>
          </a:bodyPr>
          <a:lstStyle/>
          <a:p>
            <a:r>
              <a:rPr lang="en-US" sz="2500">
                <a:latin typeface="Verdana" panose="020B0604030504040204" pitchFamily="34" charset="0"/>
                <a:ea typeface="Verdana" panose="020B0604030504040204" pitchFamily="34" charset="0"/>
              </a:rPr>
              <a:t>4. </a:t>
            </a:r>
            <a:r>
              <a:rPr lang="en-US" sz="2800"/>
              <a:t>Conclusion</a:t>
            </a:r>
            <a:endParaRPr lang="en-GB" sz="25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AB2472EA-38C4-AB4B-3F0D-20F3BECCA538}"/>
              </a:ext>
            </a:extLst>
          </p:cNvPr>
          <p:cNvSpPr txBox="1"/>
          <p:nvPr/>
        </p:nvSpPr>
        <p:spPr>
          <a:xfrm>
            <a:off x="424030" y="1382000"/>
            <a:ext cx="11343940" cy="420294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a:t>At low temperatures, the performance of propylene PHP was better than or similar to EHPs, 7.8 times higher effective thermal conductivity over conventional aluminum conduction.</a:t>
            </a:r>
          </a:p>
          <a:p>
            <a:pPr marL="285750" indent="-285750" algn="just">
              <a:lnSpc>
                <a:spcPct val="150000"/>
              </a:lnSpc>
              <a:buFont typeface="Arial" panose="020B0604020202020204" pitchFamily="34" charset="0"/>
              <a:buChar char="•"/>
            </a:pPr>
            <a:r>
              <a:rPr lang="en-US" sz="2000"/>
              <a:t>The performance of R245fa and acetone PHP improved with increasing heater power but was lower than EHPs at temperatures higher than 40 ◦C, effective thermal conductivity improvement of up to 17.3 times can be obtained with EHPs over a conduction plate. The performance of PHP, in general, was better than the aluminum conduction plate.</a:t>
            </a:r>
          </a:p>
          <a:p>
            <a:pPr marL="285750" indent="-285750" algn="just">
              <a:lnSpc>
                <a:spcPct val="150000"/>
              </a:lnSpc>
              <a:buFont typeface="Arial" panose="020B0604020202020204" pitchFamily="34" charset="0"/>
              <a:buChar char="•"/>
            </a:pPr>
            <a:r>
              <a:rPr lang="en-US" sz="2000"/>
              <a:t>PHP has the potential to perform better than EHP but the performance depends on several parameters like geometry, working fluid, operating temperature etc.</a:t>
            </a:r>
          </a:p>
          <a:p>
            <a:pPr marL="285750" indent="-285750" algn="just">
              <a:lnSpc>
                <a:spcPct val="150000"/>
              </a:lnSpc>
              <a:buFont typeface="Arial" panose="020B0604020202020204" pitchFamily="34" charset="0"/>
              <a:buChar char="•"/>
            </a:pPr>
            <a:endParaRPr lang="en-US" sz="2000"/>
          </a:p>
        </p:txBody>
      </p:sp>
      <p:sp>
        <p:nvSpPr>
          <p:cNvPr id="10" name="Slide Number Placeholder 9">
            <a:extLst>
              <a:ext uri="{FF2B5EF4-FFF2-40B4-BE49-F238E27FC236}">
                <a16:creationId xmlns:a16="http://schemas.microsoft.com/office/drawing/2014/main" id="{2631CDAD-029F-D0EC-9332-3917FB2313F7}"/>
              </a:ext>
            </a:extLst>
          </p:cNvPr>
          <p:cNvSpPr>
            <a:spLocks noGrp="1"/>
          </p:cNvSpPr>
          <p:nvPr>
            <p:ph type="sldNum" sz="quarter" idx="12"/>
          </p:nvPr>
        </p:nvSpPr>
        <p:spPr/>
        <p:txBody>
          <a:bodyPr/>
          <a:lstStyle/>
          <a:p>
            <a:fld id="{A5415FBB-0E28-42F9-B629-5F58E82A7AD1}" type="slidenum">
              <a:rPr lang="en-GB" smtClean="0"/>
              <a:t>19</a:t>
            </a:fld>
            <a:endParaRPr lang="en-GB"/>
          </a:p>
        </p:txBody>
      </p:sp>
    </p:spTree>
    <p:extLst>
      <p:ext uri="{BB962C8B-B14F-4D97-AF65-F5344CB8AC3E}">
        <p14:creationId xmlns:p14="http://schemas.microsoft.com/office/powerpoint/2010/main" val="439616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8FE9B78-DEBA-B825-B4A6-4A906567EA73}"/>
              </a:ext>
            </a:extLst>
          </p:cNvPr>
          <p:cNvPicPr>
            <a:picLocks noChangeAspect="1"/>
          </p:cNvPicPr>
          <p:nvPr/>
        </p:nvPicPr>
        <p:blipFill>
          <a:blip r:embed="rId2"/>
          <a:stretch>
            <a:fillRect/>
          </a:stretch>
        </p:blipFill>
        <p:spPr>
          <a:xfrm>
            <a:off x="0" y="654086"/>
            <a:ext cx="12192000" cy="5549827"/>
          </a:xfrm>
          <a:prstGeom prst="rect">
            <a:avLst/>
          </a:prstGeom>
        </p:spPr>
      </p:pic>
    </p:spTree>
    <p:extLst>
      <p:ext uri="{BB962C8B-B14F-4D97-AF65-F5344CB8AC3E}">
        <p14:creationId xmlns:p14="http://schemas.microsoft.com/office/powerpoint/2010/main" val="391147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20FF63-E912-6262-135A-F53D0C940891}"/>
              </a:ext>
            </a:extLst>
          </p:cNvPr>
          <p:cNvPicPr>
            <a:picLocks noChangeAspect="1"/>
          </p:cNvPicPr>
          <p:nvPr/>
        </p:nvPicPr>
        <p:blipFill>
          <a:blip r:embed="rId3"/>
          <a:stretch>
            <a:fillRect/>
          </a:stretch>
        </p:blipFill>
        <p:spPr>
          <a:xfrm>
            <a:off x="3602522" y="1055007"/>
            <a:ext cx="4834315" cy="895244"/>
          </a:xfrm>
          <a:prstGeom prst="rect">
            <a:avLst/>
          </a:prstGeom>
        </p:spPr>
      </p:pic>
      <p:pic>
        <p:nvPicPr>
          <p:cNvPr id="3" name="Picture 2">
            <a:extLst>
              <a:ext uri="{FF2B5EF4-FFF2-40B4-BE49-F238E27FC236}">
                <a16:creationId xmlns:a16="http://schemas.microsoft.com/office/drawing/2014/main" id="{8231138C-4638-6691-AE45-E88345833902}"/>
              </a:ext>
            </a:extLst>
          </p:cNvPr>
          <p:cNvPicPr>
            <a:picLocks noChangeAspect="1"/>
          </p:cNvPicPr>
          <p:nvPr/>
        </p:nvPicPr>
        <p:blipFill>
          <a:blip r:embed="rId4"/>
          <a:stretch>
            <a:fillRect/>
          </a:stretch>
        </p:blipFill>
        <p:spPr>
          <a:xfrm>
            <a:off x="4946189" y="2752827"/>
            <a:ext cx="2146982" cy="2558319"/>
          </a:xfrm>
          <a:prstGeom prst="rect">
            <a:avLst/>
          </a:prstGeom>
        </p:spPr>
      </p:pic>
      <p:pic>
        <p:nvPicPr>
          <p:cNvPr id="4" name="Picture 3">
            <a:extLst>
              <a:ext uri="{FF2B5EF4-FFF2-40B4-BE49-F238E27FC236}">
                <a16:creationId xmlns:a16="http://schemas.microsoft.com/office/drawing/2014/main" id="{566E8EBE-8035-F425-A95A-B6C0B2735E9D}"/>
              </a:ext>
            </a:extLst>
          </p:cNvPr>
          <p:cNvPicPr>
            <a:picLocks noChangeAspect="1"/>
          </p:cNvPicPr>
          <p:nvPr/>
        </p:nvPicPr>
        <p:blipFill>
          <a:blip r:embed="rId5"/>
          <a:stretch>
            <a:fillRect/>
          </a:stretch>
        </p:blipFill>
        <p:spPr>
          <a:xfrm>
            <a:off x="1491288" y="2752827"/>
            <a:ext cx="2111234" cy="2558319"/>
          </a:xfrm>
          <a:prstGeom prst="rect">
            <a:avLst/>
          </a:prstGeom>
        </p:spPr>
      </p:pic>
      <p:pic>
        <p:nvPicPr>
          <p:cNvPr id="5" name="Picture 4">
            <a:extLst>
              <a:ext uri="{FF2B5EF4-FFF2-40B4-BE49-F238E27FC236}">
                <a16:creationId xmlns:a16="http://schemas.microsoft.com/office/drawing/2014/main" id="{8930A7BD-5AFF-2201-ACD3-38F0BCDA01BC}"/>
              </a:ext>
            </a:extLst>
          </p:cNvPr>
          <p:cNvPicPr>
            <a:picLocks noChangeAspect="1"/>
          </p:cNvPicPr>
          <p:nvPr/>
        </p:nvPicPr>
        <p:blipFill rotWithShape="1">
          <a:blip r:embed="rId6"/>
          <a:srcRect t="24540"/>
          <a:stretch/>
        </p:blipFill>
        <p:spPr>
          <a:xfrm>
            <a:off x="8436837" y="3345477"/>
            <a:ext cx="2248214" cy="1373018"/>
          </a:xfrm>
          <a:prstGeom prst="rect">
            <a:avLst/>
          </a:prstGeom>
        </p:spPr>
      </p:pic>
      <p:sp>
        <p:nvSpPr>
          <p:cNvPr id="6" name="Rectangle 5">
            <a:extLst>
              <a:ext uri="{FF2B5EF4-FFF2-40B4-BE49-F238E27FC236}">
                <a16:creationId xmlns:a16="http://schemas.microsoft.com/office/drawing/2014/main" id="{923C6EB5-AEF9-0A51-6799-AC62C989BBB6}"/>
              </a:ext>
            </a:extLst>
          </p:cNvPr>
          <p:cNvSpPr/>
          <p:nvPr/>
        </p:nvSpPr>
        <p:spPr>
          <a:xfrm>
            <a:off x="233464" y="600562"/>
            <a:ext cx="10572108" cy="6164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3A9181-23DB-898A-68B0-59AFCC02811B}"/>
              </a:ext>
            </a:extLst>
          </p:cNvPr>
          <p:cNvSpPr txBox="1"/>
          <p:nvPr/>
        </p:nvSpPr>
        <p:spPr>
          <a:xfrm>
            <a:off x="92467" y="77822"/>
            <a:ext cx="3113070" cy="477054"/>
          </a:xfrm>
          <a:prstGeom prst="rect">
            <a:avLst/>
          </a:prstGeom>
          <a:noFill/>
        </p:spPr>
        <p:txBody>
          <a:bodyPr wrap="square" rtlCol="0">
            <a:spAutoFit/>
          </a:bodyPr>
          <a:lstStyle/>
          <a:p>
            <a:r>
              <a:rPr lang="en-US" sz="2500" dirty="0">
                <a:latin typeface="Verdana" panose="020B0604030504040204" pitchFamily="34" charset="0"/>
                <a:ea typeface="Verdana" panose="020B0604030504040204" pitchFamily="34" charset="0"/>
              </a:rPr>
              <a:t>1. Introduction</a:t>
            </a:r>
            <a:endParaRPr lang="en-GB" sz="25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49998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EAEC89-864E-C523-ED76-199598801CD5}"/>
              </a:ext>
            </a:extLst>
          </p:cNvPr>
          <p:cNvSpPr/>
          <p:nvPr/>
        </p:nvSpPr>
        <p:spPr>
          <a:xfrm>
            <a:off x="233464" y="600562"/>
            <a:ext cx="10572108" cy="6164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6DD98E0-0628-36AE-B6AB-E7B05B66C805}"/>
              </a:ext>
            </a:extLst>
          </p:cNvPr>
          <p:cNvSpPr txBox="1"/>
          <p:nvPr/>
        </p:nvSpPr>
        <p:spPr>
          <a:xfrm>
            <a:off x="92467" y="77822"/>
            <a:ext cx="3113070" cy="477054"/>
          </a:xfrm>
          <a:prstGeom prst="rect">
            <a:avLst/>
          </a:prstGeom>
          <a:noFill/>
        </p:spPr>
        <p:txBody>
          <a:bodyPr wrap="square" rtlCol="0">
            <a:spAutoFit/>
          </a:bodyPr>
          <a:lstStyle/>
          <a:p>
            <a:r>
              <a:rPr lang="en-US" sz="2500" dirty="0">
                <a:latin typeface="Verdana" panose="020B0604030504040204" pitchFamily="34" charset="0"/>
                <a:ea typeface="Verdana" panose="020B0604030504040204" pitchFamily="34" charset="0"/>
              </a:rPr>
              <a:t>1. Introduction</a:t>
            </a:r>
            <a:endParaRPr lang="en-GB" sz="2500" dirty="0">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753A0098-0134-9A22-33C2-101F2758E88C}"/>
              </a:ext>
            </a:extLst>
          </p:cNvPr>
          <p:cNvSpPr txBox="1"/>
          <p:nvPr/>
        </p:nvSpPr>
        <p:spPr>
          <a:xfrm>
            <a:off x="231897" y="1003988"/>
            <a:ext cx="11960103" cy="212987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t>Miniaturization of high-density power electronics requires advanced thermal management solutions that can handle high heat fluxes. </a:t>
            </a:r>
          </a:p>
          <a:p>
            <a:pPr marL="285750" indent="-285750">
              <a:lnSpc>
                <a:spcPct val="150000"/>
              </a:lnSpc>
              <a:buFont typeface="Arial" panose="020B0604020202020204" pitchFamily="34" charset="0"/>
              <a:buChar char="•"/>
            </a:pPr>
            <a:r>
              <a:rPr lang="en-GB" dirty="0"/>
              <a:t>Two-phase based heat spreader in electronic cooling.</a:t>
            </a:r>
          </a:p>
          <a:p>
            <a:pPr marL="285750" indent="-285750">
              <a:lnSpc>
                <a:spcPct val="150000"/>
              </a:lnSpc>
              <a:buFont typeface="Arial" panose="020B0604020202020204" pitchFamily="34" charset="0"/>
              <a:buChar char="•"/>
            </a:pPr>
            <a:r>
              <a:rPr lang="en-GB" dirty="0"/>
              <a:t>Heat pipes have been developed commercially due to their good size, weight, and thermal performance attributes.</a:t>
            </a:r>
          </a:p>
          <a:p>
            <a:pPr marL="285750" indent="-285750">
              <a:lnSpc>
                <a:spcPct val="150000"/>
              </a:lnSpc>
              <a:buFont typeface="Arial" panose="020B0604020202020204" pitchFamily="34" charset="0"/>
              <a:buChar char="•"/>
            </a:pPr>
            <a:r>
              <a:rPr lang="en-GB" dirty="0"/>
              <a:t>Embedded heat pipe (EHP) is the </a:t>
            </a:r>
            <a:r>
              <a:rPr lang="en-GB" dirty="0">
                <a:solidFill>
                  <a:srgbClr val="000000"/>
                </a:solidFill>
              </a:rPr>
              <a:t>h</a:t>
            </a:r>
            <a:r>
              <a:rPr lang="en-GB" sz="1800" b="0" i="0" u="none" strike="noStrike" baseline="0" dirty="0">
                <a:solidFill>
                  <a:srgbClr val="000000"/>
                </a:solidFill>
              </a:rPr>
              <a:t>eat pipes can be embedded into the base plate</a:t>
            </a:r>
            <a:r>
              <a:rPr lang="en-GB" dirty="0"/>
              <a:t>. </a:t>
            </a:r>
          </a:p>
        </p:txBody>
      </p:sp>
      <p:pic>
        <p:nvPicPr>
          <p:cNvPr id="7" name="Picture 6">
            <a:extLst>
              <a:ext uri="{FF2B5EF4-FFF2-40B4-BE49-F238E27FC236}">
                <a16:creationId xmlns:a16="http://schemas.microsoft.com/office/drawing/2014/main" id="{B0C7BBF5-1D66-5680-67D2-8DF5A9E7EF05}"/>
              </a:ext>
            </a:extLst>
          </p:cNvPr>
          <p:cNvPicPr>
            <a:picLocks noChangeAspect="1"/>
          </p:cNvPicPr>
          <p:nvPr/>
        </p:nvPicPr>
        <p:blipFill>
          <a:blip r:embed="rId3"/>
          <a:stretch>
            <a:fillRect/>
          </a:stretch>
        </p:blipFill>
        <p:spPr>
          <a:xfrm>
            <a:off x="328722" y="3679775"/>
            <a:ext cx="2769554" cy="1847812"/>
          </a:xfrm>
          <a:prstGeom prst="rect">
            <a:avLst/>
          </a:prstGeom>
        </p:spPr>
      </p:pic>
      <p:sp>
        <p:nvSpPr>
          <p:cNvPr id="9" name="TextBox 8">
            <a:extLst>
              <a:ext uri="{FF2B5EF4-FFF2-40B4-BE49-F238E27FC236}">
                <a16:creationId xmlns:a16="http://schemas.microsoft.com/office/drawing/2014/main" id="{DE75E87A-BBF2-DCC5-64AC-40A3CF14FA67}"/>
              </a:ext>
            </a:extLst>
          </p:cNvPr>
          <p:cNvSpPr txBox="1"/>
          <p:nvPr/>
        </p:nvSpPr>
        <p:spPr>
          <a:xfrm>
            <a:off x="4974103" y="5624863"/>
            <a:ext cx="2243793" cy="369332"/>
          </a:xfrm>
          <a:prstGeom prst="rect">
            <a:avLst/>
          </a:prstGeom>
          <a:noFill/>
        </p:spPr>
        <p:txBody>
          <a:bodyPr wrap="square">
            <a:spAutoFit/>
          </a:bodyPr>
          <a:lstStyle/>
          <a:p>
            <a:r>
              <a:rPr lang="en-GB" dirty="0"/>
              <a:t>Embedded heat pipe</a:t>
            </a:r>
          </a:p>
        </p:txBody>
      </p:sp>
      <p:sp>
        <p:nvSpPr>
          <p:cNvPr id="11" name="TextBox 10">
            <a:extLst>
              <a:ext uri="{FF2B5EF4-FFF2-40B4-BE49-F238E27FC236}">
                <a16:creationId xmlns:a16="http://schemas.microsoft.com/office/drawing/2014/main" id="{7D2003A8-BF08-41D1-3C15-EE24411E1067}"/>
              </a:ext>
            </a:extLst>
          </p:cNvPr>
          <p:cNvSpPr txBox="1"/>
          <p:nvPr/>
        </p:nvSpPr>
        <p:spPr>
          <a:xfrm>
            <a:off x="8112868" y="4003516"/>
            <a:ext cx="3536059"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GB" dirty="0"/>
              <a:t>High thermal conductivity </a:t>
            </a:r>
          </a:p>
          <a:p>
            <a:pPr marL="285750" indent="-285750">
              <a:buFont typeface="Wingdings" panose="05000000000000000000" pitchFamily="2" charset="2"/>
              <a:buChar char="ü"/>
            </a:pPr>
            <a:r>
              <a:rPr lang="en-GB" dirty="0"/>
              <a:t>Low thermal resistance</a:t>
            </a:r>
          </a:p>
          <a:p>
            <a:pPr marL="285750" indent="-285750">
              <a:buFont typeface="Wingdings" panose="05000000000000000000" pitchFamily="2" charset="2"/>
              <a:buChar char="ü"/>
            </a:pPr>
            <a:r>
              <a:rPr lang="en-GB" dirty="0"/>
              <a:t>Copper envelope</a:t>
            </a:r>
          </a:p>
          <a:p>
            <a:pPr marL="285750" indent="-285750">
              <a:buFont typeface="Wingdings" panose="05000000000000000000" pitchFamily="2" charset="2"/>
              <a:buChar char="ü"/>
            </a:pPr>
            <a:r>
              <a:rPr lang="en-GB" dirty="0"/>
              <a:t>Various types of wick structure</a:t>
            </a:r>
          </a:p>
          <a:p>
            <a:pPr marL="285750" indent="-285750">
              <a:buFont typeface="Wingdings" panose="05000000000000000000" pitchFamily="2" charset="2"/>
              <a:buChar char="ü"/>
            </a:pPr>
            <a:r>
              <a:rPr lang="en-GB" dirty="0" err="1"/>
              <a:t>Aluminum</a:t>
            </a:r>
            <a:r>
              <a:rPr lang="en-GB" dirty="0"/>
              <a:t>/Polymer base plate</a:t>
            </a:r>
          </a:p>
        </p:txBody>
      </p:sp>
      <p:pic>
        <p:nvPicPr>
          <p:cNvPr id="12" name="Picture 11">
            <a:extLst>
              <a:ext uri="{FF2B5EF4-FFF2-40B4-BE49-F238E27FC236}">
                <a16:creationId xmlns:a16="http://schemas.microsoft.com/office/drawing/2014/main" id="{BD7F4A7B-4AC0-228D-864D-67A578F13D81}"/>
              </a:ext>
            </a:extLst>
          </p:cNvPr>
          <p:cNvPicPr>
            <a:picLocks noChangeAspect="1"/>
          </p:cNvPicPr>
          <p:nvPr/>
        </p:nvPicPr>
        <p:blipFill>
          <a:blip r:embed="rId4"/>
          <a:stretch>
            <a:fillRect/>
          </a:stretch>
        </p:blipFill>
        <p:spPr>
          <a:xfrm>
            <a:off x="3569623" y="3742475"/>
            <a:ext cx="4318151" cy="1653760"/>
          </a:xfrm>
          <a:prstGeom prst="rect">
            <a:avLst/>
          </a:prstGeom>
        </p:spPr>
      </p:pic>
      <p:sp>
        <p:nvSpPr>
          <p:cNvPr id="10" name="Slide Number Placeholder 9">
            <a:extLst>
              <a:ext uri="{FF2B5EF4-FFF2-40B4-BE49-F238E27FC236}">
                <a16:creationId xmlns:a16="http://schemas.microsoft.com/office/drawing/2014/main" id="{8B8D61D3-091D-4DD3-CC28-55950A2C91F8}"/>
              </a:ext>
            </a:extLst>
          </p:cNvPr>
          <p:cNvSpPr>
            <a:spLocks noGrp="1"/>
          </p:cNvSpPr>
          <p:nvPr>
            <p:ph type="sldNum" sz="quarter" idx="12"/>
          </p:nvPr>
        </p:nvSpPr>
        <p:spPr/>
        <p:txBody>
          <a:bodyPr/>
          <a:lstStyle/>
          <a:p>
            <a:fld id="{A5415FBB-0E28-42F9-B629-5F58E82A7AD1}" type="slidenum">
              <a:rPr lang="en-GB" smtClean="0"/>
              <a:t>4</a:t>
            </a:fld>
            <a:endParaRPr lang="en-GB"/>
          </a:p>
        </p:txBody>
      </p:sp>
    </p:spTree>
    <p:extLst>
      <p:ext uri="{BB962C8B-B14F-4D97-AF65-F5344CB8AC3E}">
        <p14:creationId xmlns:p14="http://schemas.microsoft.com/office/powerpoint/2010/main" val="136471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F14108-288C-07B2-E92E-584C982D321F}"/>
              </a:ext>
            </a:extLst>
          </p:cNvPr>
          <p:cNvSpPr txBox="1"/>
          <p:nvPr/>
        </p:nvSpPr>
        <p:spPr>
          <a:xfrm>
            <a:off x="411710" y="885147"/>
            <a:ext cx="7538936" cy="5078313"/>
          </a:xfrm>
          <a:prstGeom prst="rect">
            <a:avLst/>
          </a:prstGeom>
          <a:noFill/>
        </p:spPr>
        <p:txBody>
          <a:bodyPr wrap="square">
            <a:spAutoFit/>
          </a:bodyPr>
          <a:lstStyle/>
          <a:p>
            <a:pPr marL="285750" indent="-285750">
              <a:buFont typeface="Arial" panose="020B0604020202020204" pitchFamily="34" charset="0"/>
              <a:buChar char="•"/>
            </a:pPr>
            <a:r>
              <a:rPr lang="en-GB" dirty="0"/>
              <a:t>Pulsating heat pipe (PHP) with capillary serpentine channels, transport heat by pulsation of liquid slugs and vapor plugs.</a:t>
            </a:r>
          </a:p>
          <a:p>
            <a:pPr marL="285750" indent="-285750">
              <a:buFont typeface="Arial" panose="020B0604020202020204" pitchFamily="34" charset="0"/>
              <a:buChar char="•"/>
            </a:pPr>
            <a:r>
              <a:rPr lang="en-GB" dirty="0"/>
              <a:t>Thickness, shape matching, cost, high thermal conductivity.</a:t>
            </a:r>
          </a:p>
          <a:p>
            <a:pPr marL="285750" indent="-285750">
              <a:buFont typeface="Arial" panose="020B0604020202020204" pitchFamily="34" charset="0"/>
              <a:buChar char="•"/>
            </a:pPr>
            <a:r>
              <a:rPr lang="en-GB" dirty="0"/>
              <a:t>Envelope material: copper, </a:t>
            </a:r>
            <a:r>
              <a:rPr lang="en-GB" dirty="0" err="1"/>
              <a:t>aluminum</a:t>
            </a:r>
            <a:r>
              <a:rPr lang="en-GB" dirty="0"/>
              <a:t>, glass</a:t>
            </a:r>
          </a:p>
          <a:p>
            <a:pPr marL="285750" indent="-285750">
              <a:buFont typeface="Arial" panose="020B0604020202020204" pitchFamily="34" charset="0"/>
              <a:buChar char="•"/>
            </a:pPr>
            <a:r>
              <a:rPr lang="en-GB" dirty="0"/>
              <a:t>Working fluid </a:t>
            </a:r>
          </a:p>
          <a:p>
            <a:pPr marL="742950" lvl="1" indent="-285750">
              <a:buFont typeface="Courier New" panose="02070309020205020404" pitchFamily="49" charset="0"/>
              <a:buChar char="o"/>
            </a:pPr>
            <a:r>
              <a:rPr lang="en-GB" dirty="0" err="1"/>
              <a:t>dP</a:t>
            </a:r>
            <a:r>
              <a:rPr lang="en-GB" dirty="0"/>
              <a:t>/dT saturated state</a:t>
            </a:r>
          </a:p>
          <a:p>
            <a:pPr marL="742950" lvl="1" indent="-285750">
              <a:buFont typeface="Courier New" panose="02070309020205020404" pitchFamily="49" charset="0"/>
              <a:buChar char="o"/>
            </a:pPr>
            <a:r>
              <a:rPr lang="en-GB" dirty="0"/>
              <a:t>Latent heat of vaporization</a:t>
            </a:r>
          </a:p>
          <a:p>
            <a:pPr marL="742950" lvl="1" indent="-285750">
              <a:buFont typeface="Courier New" panose="02070309020205020404" pitchFamily="49" charset="0"/>
              <a:buChar char="o"/>
            </a:pPr>
            <a:r>
              <a:rPr lang="en-GB" dirty="0"/>
              <a:t>Density</a:t>
            </a:r>
          </a:p>
          <a:p>
            <a:pPr marL="742950" lvl="1" indent="-285750">
              <a:buFont typeface="Courier New" panose="02070309020205020404" pitchFamily="49" charset="0"/>
              <a:buChar char="o"/>
            </a:pPr>
            <a:r>
              <a:rPr lang="en-GB" dirty="0"/>
              <a:t>Filling ratio</a:t>
            </a:r>
          </a:p>
          <a:p>
            <a:pPr marL="285750" indent="-285750">
              <a:buFont typeface="Arial" panose="020B0604020202020204" pitchFamily="34" charset="0"/>
              <a:buChar char="•"/>
            </a:pPr>
            <a:r>
              <a:rPr lang="en-GB" dirty="0"/>
              <a:t>Dimension</a:t>
            </a:r>
          </a:p>
          <a:p>
            <a:pPr marL="742950" lvl="1" indent="-285750">
              <a:buFont typeface="Courier New" panose="02070309020205020404" pitchFamily="49" charset="0"/>
              <a:buChar char="o"/>
            </a:pPr>
            <a:r>
              <a:rPr lang="en-GB" dirty="0"/>
              <a:t>Channel diameter</a:t>
            </a:r>
          </a:p>
          <a:p>
            <a:pPr marL="742950" lvl="1" indent="-285750">
              <a:buFont typeface="Courier New" panose="02070309020205020404" pitchFamily="49" charset="0"/>
              <a:buChar char="o"/>
            </a:pPr>
            <a:r>
              <a:rPr lang="en-GB" dirty="0"/>
              <a:t>Evaporator and condenser length</a:t>
            </a:r>
          </a:p>
          <a:p>
            <a:pPr marL="742950" lvl="1" indent="-285750">
              <a:buFont typeface="Courier New" panose="02070309020205020404" pitchFamily="49" charset="0"/>
              <a:buChar char="o"/>
            </a:pPr>
            <a:r>
              <a:rPr lang="en-GB" dirty="0"/>
              <a:t>Orientation relative </a:t>
            </a:r>
            <a:r>
              <a:rPr lang="en-GB"/>
              <a:t>to gravity</a:t>
            </a:r>
            <a:endParaRPr lang="en-GB" dirty="0"/>
          </a:p>
          <a:p>
            <a:pPr marL="285750" indent="-285750">
              <a:buFont typeface="Arial" panose="020B0604020202020204" pitchFamily="34" charset="0"/>
              <a:buChar char="•"/>
            </a:pPr>
            <a:r>
              <a:rPr lang="en-GB" sz="1800"/>
              <a:t>In this study, authors provides discussion on performance improvement and comparison of PHP and EHP heat spreaders against conventional conduction only plate.</a:t>
            </a:r>
          </a:p>
          <a:p>
            <a:pPr marL="285750" indent="-285750">
              <a:buFont typeface="Arial" panose="020B0604020202020204" pitchFamily="34" charset="0"/>
              <a:buChar char="•"/>
            </a:pPr>
            <a:r>
              <a:rPr lang="en-GB" sz="1800"/>
              <a:t>Analytical model was developed to predict PHP thermal performance.</a:t>
            </a:r>
          </a:p>
          <a:p>
            <a:pPr marL="285750" indent="-285750">
              <a:buFont typeface="Courier New" panose="02070309020205020404" pitchFamily="49" charset="0"/>
              <a:buChar char="o"/>
            </a:pPr>
            <a:endParaRPr lang="en-GB"/>
          </a:p>
        </p:txBody>
      </p:sp>
      <p:sp>
        <p:nvSpPr>
          <p:cNvPr id="4" name="Rectangle 3">
            <a:extLst>
              <a:ext uri="{FF2B5EF4-FFF2-40B4-BE49-F238E27FC236}">
                <a16:creationId xmlns:a16="http://schemas.microsoft.com/office/drawing/2014/main" id="{9BF064D7-2F9C-0963-4E69-5778799B5EBF}"/>
              </a:ext>
            </a:extLst>
          </p:cNvPr>
          <p:cNvSpPr/>
          <p:nvPr/>
        </p:nvSpPr>
        <p:spPr>
          <a:xfrm>
            <a:off x="233464" y="600562"/>
            <a:ext cx="10572108" cy="6164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C9D9F299-056D-403F-8F64-3501F845096F}"/>
              </a:ext>
            </a:extLst>
          </p:cNvPr>
          <p:cNvSpPr txBox="1"/>
          <p:nvPr/>
        </p:nvSpPr>
        <p:spPr>
          <a:xfrm>
            <a:off x="92467" y="77822"/>
            <a:ext cx="3113070" cy="477054"/>
          </a:xfrm>
          <a:prstGeom prst="rect">
            <a:avLst/>
          </a:prstGeom>
          <a:noFill/>
        </p:spPr>
        <p:txBody>
          <a:bodyPr wrap="square" rtlCol="0">
            <a:spAutoFit/>
          </a:bodyPr>
          <a:lstStyle/>
          <a:p>
            <a:r>
              <a:rPr lang="en-US" sz="2500" dirty="0">
                <a:latin typeface="Verdana" panose="020B0604030504040204" pitchFamily="34" charset="0"/>
                <a:ea typeface="Verdana" panose="020B0604030504040204" pitchFamily="34" charset="0"/>
              </a:rPr>
              <a:t>1. Introduction</a:t>
            </a:r>
            <a:endParaRPr lang="en-GB" sz="2500" dirty="0">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1BFDBFBC-2357-DE4A-F381-3571BFC4FEE0}"/>
              </a:ext>
            </a:extLst>
          </p:cNvPr>
          <p:cNvPicPr>
            <a:picLocks noChangeAspect="1"/>
          </p:cNvPicPr>
          <p:nvPr/>
        </p:nvPicPr>
        <p:blipFill>
          <a:blip r:embed="rId3"/>
          <a:stretch>
            <a:fillRect/>
          </a:stretch>
        </p:blipFill>
        <p:spPr>
          <a:xfrm>
            <a:off x="7447760" y="1205646"/>
            <a:ext cx="4274071" cy="4437316"/>
          </a:xfrm>
          <a:prstGeom prst="rect">
            <a:avLst/>
          </a:prstGeom>
        </p:spPr>
      </p:pic>
      <p:sp>
        <p:nvSpPr>
          <p:cNvPr id="9" name="Slide Number Placeholder 8">
            <a:extLst>
              <a:ext uri="{FF2B5EF4-FFF2-40B4-BE49-F238E27FC236}">
                <a16:creationId xmlns:a16="http://schemas.microsoft.com/office/drawing/2014/main" id="{31FD5362-CC5F-EE1F-BEC7-A57685F4928B}"/>
              </a:ext>
            </a:extLst>
          </p:cNvPr>
          <p:cNvSpPr>
            <a:spLocks noGrp="1"/>
          </p:cNvSpPr>
          <p:nvPr>
            <p:ph type="sldNum" sz="quarter" idx="12"/>
          </p:nvPr>
        </p:nvSpPr>
        <p:spPr/>
        <p:txBody>
          <a:bodyPr/>
          <a:lstStyle/>
          <a:p>
            <a:fld id="{A5415FBB-0E28-42F9-B629-5F58E82A7AD1}" type="slidenum">
              <a:rPr lang="en-GB" smtClean="0"/>
              <a:t>5</a:t>
            </a:fld>
            <a:endParaRPr lang="en-GB"/>
          </a:p>
        </p:txBody>
      </p:sp>
    </p:spTree>
    <p:extLst>
      <p:ext uri="{BB962C8B-B14F-4D97-AF65-F5344CB8AC3E}">
        <p14:creationId xmlns:p14="http://schemas.microsoft.com/office/powerpoint/2010/main" val="3321050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F8259A-B2F3-EA8A-0546-0E92C3D3BA50}"/>
              </a:ext>
            </a:extLst>
          </p:cNvPr>
          <p:cNvSpPr/>
          <p:nvPr/>
        </p:nvSpPr>
        <p:spPr>
          <a:xfrm>
            <a:off x="233464" y="600562"/>
            <a:ext cx="10572108" cy="6164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D3FFAB9A-FDDB-C416-3041-D174F00A9E71}"/>
              </a:ext>
            </a:extLst>
          </p:cNvPr>
          <p:cNvSpPr txBox="1"/>
          <p:nvPr/>
        </p:nvSpPr>
        <p:spPr>
          <a:xfrm>
            <a:off x="92466" y="77822"/>
            <a:ext cx="4813165" cy="477054"/>
          </a:xfrm>
          <a:prstGeom prst="rect">
            <a:avLst/>
          </a:prstGeom>
          <a:noFill/>
        </p:spPr>
        <p:txBody>
          <a:bodyPr wrap="square" rtlCol="0">
            <a:spAutoFit/>
          </a:bodyPr>
          <a:lstStyle/>
          <a:p>
            <a:r>
              <a:rPr lang="en-US" sz="2500">
                <a:latin typeface="Verdana" panose="020B0604030504040204" pitchFamily="34" charset="0"/>
                <a:ea typeface="Verdana" panose="020B0604030504040204" pitchFamily="34" charset="0"/>
              </a:rPr>
              <a:t>2.1. Experimental setup</a:t>
            </a:r>
            <a:endParaRPr lang="en-GB" sz="2500"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18C87A1F-BD18-D160-9AB6-4B3065B55907}"/>
              </a:ext>
            </a:extLst>
          </p:cNvPr>
          <p:cNvPicPr>
            <a:picLocks noChangeAspect="1"/>
          </p:cNvPicPr>
          <p:nvPr/>
        </p:nvPicPr>
        <p:blipFill>
          <a:blip r:embed="rId3"/>
          <a:stretch>
            <a:fillRect/>
          </a:stretch>
        </p:blipFill>
        <p:spPr>
          <a:xfrm>
            <a:off x="2388266" y="957194"/>
            <a:ext cx="7415467" cy="4466936"/>
          </a:xfrm>
          <a:prstGeom prst="rect">
            <a:avLst/>
          </a:prstGeom>
        </p:spPr>
      </p:pic>
      <p:sp>
        <p:nvSpPr>
          <p:cNvPr id="8" name="TextBox 7">
            <a:extLst>
              <a:ext uri="{FF2B5EF4-FFF2-40B4-BE49-F238E27FC236}">
                <a16:creationId xmlns:a16="http://schemas.microsoft.com/office/drawing/2014/main" id="{140005F3-9EF9-C3F9-C675-26412D42BCD1}"/>
              </a:ext>
            </a:extLst>
          </p:cNvPr>
          <p:cNvSpPr txBox="1"/>
          <p:nvPr/>
        </p:nvSpPr>
        <p:spPr>
          <a:xfrm>
            <a:off x="1671585" y="5719117"/>
            <a:ext cx="8848828" cy="646331"/>
          </a:xfrm>
          <a:prstGeom prst="rect">
            <a:avLst/>
          </a:prstGeom>
          <a:noFill/>
        </p:spPr>
        <p:txBody>
          <a:bodyPr wrap="square">
            <a:spAutoFit/>
          </a:bodyPr>
          <a:lstStyle/>
          <a:p>
            <a:pPr algn="ctr"/>
            <a:r>
              <a:rPr lang="en-US"/>
              <a:t>Fig. 1. (a) Flat plate EHP and PHP heat spreaders; (b) Schematic of the experimental test system for comparative heat spreader performance characterization.</a:t>
            </a:r>
          </a:p>
        </p:txBody>
      </p:sp>
      <p:sp>
        <p:nvSpPr>
          <p:cNvPr id="12" name="Slide Number Placeholder 11">
            <a:extLst>
              <a:ext uri="{FF2B5EF4-FFF2-40B4-BE49-F238E27FC236}">
                <a16:creationId xmlns:a16="http://schemas.microsoft.com/office/drawing/2014/main" id="{370D385B-7068-0A18-6402-D0CE6AA35347}"/>
              </a:ext>
            </a:extLst>
          </p:cNvPr>
          <p:cNvSpPr>
            <a:spLocks noGrp="1"/>
          </p:cNvSpPr>
          <p:nvPr>
            <p:ph type="sldNum" sz="quarter" idx="12"/>
          </p:nvPr>
        </p:nvSpPr>
        <p:spPr/>
        <p:txBody>
          <a:bodyPr/>
          <a:lstStyle/>
          <a:p>
            <a:fld id="{A5415FBB-0E28-42F9-B629-5F58E82A7AD1}" type="slidenum">
              <a:rPr lang="en-GB" smtClean="0"/>
              <a:t>6</a:t>
            </a:fld>
            <a:endParaRPr lang="en-GB"/>
          </a:p>
        </p:txBody>
      </p:sp>
    </p:spTree>
    <p:extLst>
      <p:ext uri="{BB962C8B-B14F-4D97-AF65-F5344CB8AC3E}">
        <p14:creationId xmlns:p14="http://schemas.microsoft.com/office/powerpoint/2010/main" val="2024590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87F91C-BA8D-EC5E-DE5A-4BEF9EA02D0C}"/>
              </a:ext>
            </a:extLst>
          </p:cNvPr>
          <p:cNvSpPr txBox="1"/>
          <p:nvPr/>
        </p:nvSpPr>
        <p:spPr>
          <a:xfrm>
            <a:off x="92466" y="77822"/>
            <a:ext cx="4813165" cy="477054"/>
          </a:xfrm>
          <a:prstGeom prst="rect">
            <a:avLst/>
          </a:prstGeom>
          <a:noFill/>
        </p:spPr>
        <p:txBody>
          <a:bodyPr wrap="square" rtlCol="0">
            <a:spAutoFit/>
          </a:bodyPr>
          <a:lstStyle/>
          <a:p>
            <a:r>
              <a:rPr lang="en-US" sz="2500">
                <a:latin typeface="Verdana" panose="020B0604030504040204" pitchFamily="34" charset="0"/>
                <a:ea typeface="Verdana" panose="020B0604030504040204" pitchFamily="34" charset="0"/>
              </a:rPr>
              <a:t>2.2. Data reduction</a:t>
            </a:r>
            <a:endParaRPr lang="en-GB" sz="2500" dirty="0">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083FA84A-81AD-03B6-8791-B1593EA4238A}"/>
              </a:ext>
            </a:extLst>
          </p:cNvPr>
          <p:cNvPicPr>
            <a:picLocks noChangeAspect="1"/>
          </p:cNvPicPr>
          <p:nvPr/>
        </p:nvPicPr>
        <p:blipFill>
          <a:blip r:embed="rId3"/>
          <a:stretch>
            <a:fillRect/>
          </a:stretch>
        </p:blipFill>
        <p:spPr>
          <a:xfrm>
            <a:off x="951470" y="1544500"/>
            <a:ext cx="1382870" cy="930530"/>
          </a:xfrm>
          <a:prstGeom prst="rect">
            <a:avLst/>
          </a:prstGeom>
        </p:spPr>
      </p:pic>
      <p:pic>
        <p:nvPicPr>
          <p:cNvPr id="6" name="Picture 5">
            <a:extLst>
              <a:ext uri="{FF2B5EF4-FFF2-40B4-BE49-F238E27FC236}">
                <a16:creationId xmlns:a16="http://schemas.microsoft.com/office/drawing/2014/main" id="{B7BDD62B-E46F-C47B-96F3-877B7E814F82}"/>
              </a:ext>
            </a:extLst>
          </p:cNvPr>
          <p:cNvPicPr>
            <a:picLocks noChangeAspect="1"/>
          </p:cNvPicPr>
          <p:nvPr/>
        </p:nvPicPr>
        <p:blipFill>
          <a:blip r:embed="rId4"/>
          <a:stretch>
            <a:fillRect/>
          </a:stretch>
        </p:blipFill>
        <p:spPr>
          <a:xfrm>
            <a:off x="951470" y="2605457"/>
            <a:ext cx="2454925" cy="965873"/>
          </a:xfrm>
          <a:prstGeom prst="rect">
            <a:avLst/>
          </a:prstGeom>
        </p:spPr>
      </p:pic>
      <p:pic>
        <p:nvPicPr>
          <p:cNvPr id="8" name="Picture 7">
            <a:extLst>
              <a:ext uri="{FF2B5EF4-FFF2-40B4-BE49-F238E27FC236}">
                <a16:creationId xmlns:a16="http://schemas.microsoft.com/office/drawing/2014/main" id="{FEBABC71-F71A-1F40-DBC9-3DF2A5EE8A7D}"/>
              </a:ext>
            </a:extLst>
          </p:cNvPr>
          <p:cNvPicPr>
            <a:picLocks noChangeAspect="1"/>
          </p:cNvPicPr>
          <p:nvPr/>
        </p:nvPicPr>
        <p:blipFill>
          <a:blip r:embed="rId5"/>
          <a:stretch>
            <a:fillRect/>
          </a:stretch>
        </p:blipFill>
        <p:spPr>
          <a:xfrm>
            <a:off x="951470" y="4347628"/>
            <a:ext cx="2885232" cy="965872"/>
          </a:xfrm>
          <a:prstGeom prst="rect">
            <a:avLst/>
          </a:prstGeom>
        </p:spPr>
      </p:pic>
      <p:sp>
        <p:nvSpPr>
          <p:cNvPr id="9" name="TextBox 8">
            <a:extLst>
              <a:ext uri="{FF2B5EF4-FFF2-40B4-BE49-F238E27FC236}">
                <a16:creationId xmlns:a16="http://schemas.microsoft.com/office/drawing/2014/main" id="{AA403C84-FB61-2552-C99B-8CCBBEAC0DAA}"/>
              </a:ext>
            </a:extLst>
          </p:cNvPr>
          <p:cNvSpPr txBox="1"/>
          <p:nvPr/>
        </p:nvSpPr>
        <p:spPr>
          <a:xfrm>
            <a:off x="951470" y="1107207"/>
            <a:ext cx="4522573" cy="400110"/>
          </a:xfrm>
          <a:prstGeom prst="rect">
            <a:avLst/>
          </a:prstGeom>
          <a:noFill/>
        </p:spPr>
        <p:txBody>
          <a:bodyPr wrap="square" rtlCol="0">
            <a:spAutoFit/>
          </a:bodyPr>
          <a:lstStyle/>
          <a:p>
            <a:pPr marL="342900" indent="-342900">
              <a:buFont typeface="Arial" panose="020B0604020202020204" pitchFamily="34" charset="0"/>
              <a:buChar char="•"/>
            </a:pPr>
            <a:r>
              <a:rPr lang="en-US" sz="2000"/>
              <a:t>Thermal performance evaluation</a:t>
            </a:r>
          </a:p>
        </p:txBody>
      </p:sp>
      <p:sp>
        <p:nvSpPr>
          <p:cNvPr id="10" name="TextBox 9">
            <a:extLst>
              <a:ext uri="{FF2B5EF4-FFF2-40B4-BE49-F238E27FC236}">
                <a16:creationId xmlns:a16="http://schemas.microsoft.com/office/drawing/2014/main" id="{0FD67DED-E090-9892-207A-7EDC186CAE93}"/>
              </a:ext>
            </a:extLst>
          </p:cNvPr>
          <p:cNvSpPr txBox="1"/>
          <p:nvPr/>
        </p:nvSpPr>
        <p:spPr>
          <a:xfrm>
            <a:off x="954453" y="3855083"/>
            <a:ext cx="4522573" cy="400110"/>
          </a:xfrm>
          <a:prstGeom prst="rect">
            <a:avLst/>
          </a:prstGeom>
          <a:noFill/>
        </p:spPr>
        <p:txBody>
          <a:bodyPr wrap="square" rtlCol="0">
            <a:spAutoFit/>
          </a:bodyPr>
          <a:lstStyle/>
          <a:p>
            <a:pPr marL="342900" indent="-342900">
              <a:buFont typeface="Arial" panose="020B0604020202020204" pitchFamily="34" charset="0"/>
              <a:buChar char="•"/>
            </a:pPr>
            <a:r>
              <a:rPr lang="en-US" sz="2000"/>
              <a:t>Channel diameter</a:t>
            </a:r>
          </a:p>
        </p:txBody>
      </p:sp>
      <p:pic>
        <p:nvPicPr>
          <p:cNvPr id="12" name="Picture 11">
            <a:extLst>
              <a:ext uri="{FF2B5EF4-FFF2-40B4-BE49-F238E27FC236}">
                <a16:creationId xmlns:a16="http://schemas.microsoft.com/office/drawing/2014/main" id="{537A8456-04FA-A159-7AA3-38D20F4D7E16}"/>
              </a:ext>
            </a:extLst>
          </p:cNvPr>
          <p:cNvPicPr>
            <a:picLocks noChangeAspect="1"/>
          </p:cNvPicPr>
          <p:nvPr/>
        </p:nvPicPr>
        <p:blipFill>
          <a:blip r:embed="rId6"/>
          <a:stretch>
            <a:fillRect/>
          </a:stretch>
        </p:blipFill>
        <p:spPr>
          <a:xfrm>
            <a:off x="5572915" y="1141145"/>
            <a:ext cx="5877442" cy="4172355"/>
          </a:xfrm>
          <a:prstGeom prst="rect">
            <a:avLst/>
          </a:prstGeom>
        </p:spPr>
      </p:pic>
      <p:sp>
        <p:nvSpPr>
          <p:cNvPr id="14" name="TextBox 13">
            <a:extLst>
              <a:ext uri="{FF2B5EF4-FFF2-40B4-BE49-F238E27FC236}">
                <a16:creationId xmlns:a16="http://schemas.microsoft.com/office/drawing/2014/main" id="{25FD4135-DC21-886F-4696-1771CAAD8F1E}"/>
              </a:ext>
            </a:extLst>
          </p:cNvPr>
          <p:cNvSpPr txBox="1"/>
          <p:nvPr/>
        </p:nvSpPr>
        <p:spPr>
          <a:xfrm>
            <a:off x="5459517" y="5532189"/>
            <a:ext cx="6104238" cy="369332"/>
          </a:xfrm>
          <a:prstGeom prst="rect">
            <a:avLst/>
          </a:prstGeom>
          <a:noFill/>
        </p:spPr>
        <p:txBody>
          <a:bodyPr wrap="square">
            <a:spAutoFit/>
          </a:bodyPr>
          <a:lstStyle/>
          <a:p>
            <a:pPr algn="ctr"/>
            <a:r>
              <a:rPr lang="en-US"/>
              <a:t>Fig. 2. Critical diameter of the chosen working fluids.</a:t>
            </a:r>
          </a:p>
        </p:txBody>
      </p:sp>
      <p:sp>
        <p:nvSpPr>
          <p:cNvPr id="17" name="Slide Number Placeholder 16">
            <a:extLst>
              <a:ext uri="{FF2B5EF4-FFF2-40B4-BE49-F238E27FC236}">
                <a16:creationId xmlns:a16="http://schemas.microsoft.com/office/drawing/2014/main" id="{485F9D87-65DE-AB5A-430D-391097A15ECE}"/>
              </a:ext>
            </a:extLst>
          </p:cNvPr>
          <p:cNvSpPr>
            <a:spLocks noGrp="1"/>
          </p:cNvSpPr>
          <p:nvPr>
            <p:ph type="sldNum" sz="quarter" idx="12"/>
          </p:nvPr>
        </p:nvSpPr>
        <p:spPr/>
        <p:txBody>
          <a:bodyPr/>
          <a:lstStyle/>
          <a:p>
            <a:fld id="{A5415FBB-0E28-42F9-B629-5F58E82A7AD1}" type="slidenum">
              <a:rPr lang="en-GB" smtClean="0"/>
              <a:t>7</a:t>
            </a:fld>
            <a:endParaRPr lang="en-GB"/>
          </a:p>
        </p:txBody>
      </p:sp>
    </p:spTree>
    <p:extLst>
      <p:ext uri="{BB962C8B-B14F-4D97-AF65-F5344CB8AC3E}">
        <p14:creationId xmlns:p14="http://schemas.microsoft.com/office/powerpoint/2010/main" val="232571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5A9D5-891D-B85A-A39C-1F1F63A0620E}"/>
              </a:ext>
            </a:extLst>
          </p:cNvPr>
          <p:cNvSpPr txBox="1"/>
          <p:nvPr/>
        </p:nvSpPr>
        <p:spPr>
          <a:xfrm>
            <a:off x="92466" y="77822"/>
            <a:ext cx="8977393" cy="523220"/>
          </a:xfrm>
          <a:prstGeom prst="rect">
            <a:avLst/>
          </a:prstGeom>
          <a:noFill/>
        </p:spPr>
        <p:txBody>
          <a:bodyPr wrap="square" rtlCol="0">
            <a:spAutoFit/>
          </a:bodyPr>
          <a:lstStyle/>
          <a:p>
            <a:r>
              <a:rPr lang="en-US" sz="2500">
                <a:latin typeface="Verdana" panose="020B0604030504040204" pitchFamily="34" charset="0"/>
                <a:ea typeface="Verdana" panose="020B0604030504040204" pitchFamily="34" charset="0"/>
              </a:rPr>
              <a:t>2.3. </a:t>
            </a:r>
            <a:r>
              <a:rPr lang="en-US" sz="2800"/>
              <a:t>Analytical model for PHP performance prediction</a:t>
            </a:r>
            <a:endParaRPr lang="en-GB" sz="2500" dirty="0">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EAF2F381-5962-4300-7F1D-71FFB5742348}"/>
              </a:ext>
            </a:extLst>
          </p:cNvPr>
          <p:cNvPicPr>
            <a:picLocks noChangeAspect="1"/>
          </p:cNvPicPr>
          <p:nvPr/>
        </p:nvPicPr>
        <p:blipFill>
          <a:blip r:embed="rId3"/>
          <a:stretch>
            <a:fillRect/>
          </a:stretch>
        </p:blipFill>
        <p:spPr>
          <a:xfrm>
            <a:off x="1313817" y="1989667"/>
            <a:ext cx="5328438" cy="2878665"/>
          </a:xfrm>
          <a:prstGeom prst="rect">
            <a:avLst/>
          </a:prstGeom>
        </p:spPr>
      </p:pic>
      <p:pic>
        <p:nvPicPr>
          <p:cNvPr id="6" name="Picture 5">
            <a:extLst>
              <a:ext uri="{FF2B5EF4-FFF2-40B4-BE49-F238E27FC236}">
                <a16:creationId xmlns:a16="http://schemas.microsoft.com/office/drawing/2014/main" id="{5C5B94E7-A81D-9308-6A07-3C2762FE62E7}"/>
              </a:ext>
            </a:extLst>
          </p:cNvPr>
          <p:cNvPicPr>
            <a:picLocks noChangeAspect="1"/>
          </p:cNvPicPr>
          <p:nvPr/>
        </p:nvPicPr>
        <p:blipFill>
          <a:blip r:embed="rId4"/>
          <a:stretch>
            <a:fillRect/>
          </a:stretch>
        </p:blipFill>
        <p:spPr>
          <a:xfrm>
            <a:off x="7201224" y="839594"/>
            <a:ext cx="3340651" cy="5820691"/>
          </a:xfrm>
          <a:prstGeom prst="rect">
            <a:avLst/>
          </a:prstGeom>
        </p:spPr>
      </p:pic>
      <p:sp>
        <p:nvSpPr>
          <p:cNvPr id="9" name="Slide Number Placeholder 8">
            <a:extLst>
              <a:ext uri="{FF2B5EF4-FFF2-40B4-BE49-F238E27FC236}">
                <a16:creationId xmlns:a16="http://schemas.microsoft.com/office/drawing/2014/main" id="{D8B87F5B-A419-CC01-7CBB-FCBC9B3E65B7}"/>
              </a:ext>
            </a:extLst>
          </p:cNvPr>
          <p:cNvSpPr>
            <a:spLocks noGrp="1"/>
          </p:cNvSpPr>
          <p:nvPr>
            <p:ph type="sldNum" sz="quarter" idx="12"/>
          </p:nvPr>
        </p:nvSpPr>
        <p:spPr/>
        <p:txBody>
          <a:bodyPr/>
          <a:lstStyle/>
          <a:p>
            <a:fld id="{A5415FBB-0E28-42F9-B629-5F58E82A7AD1}" type="slidenum">
              <a:rPr lang="en-GB" smtClean="0"/>
              <a:t>8</a:t>
            </a:fld>
            <a:endParaRPr lang="en-GB"/>
          </a:p>
        </p:txBody>
      </p:sp>
    </p:spTree>
    <p:extLst>
      <p:ext uri="{BB962C8B-B14F-4D97-AF65-F5344CB8AC3E}">
        <p14:creationId xmlns:p14="http://schemas.microsoft.com/office/powerpoint/2010/main" val="2990132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6A5940-98C7-EE82-2D67-C45DC44403CE}"/>
              </a:ext>
            </a:extLst>
          </p:cNvPr>
          <p:cNvSpPr txBox="1"/>
          <p:nvPr/>
        </p:nvSpPr>
        <p:spPr>
          <a:xfrm>
            <a:off x="92466" y="77822"/>
            <a:ext cx="8977393" cy="523220"/>
          </a:xfrm>
          <a:prstGeom prst="rect">
            <a:avLst/>
          </a:prstGeom>
          <a:noFill/>
        </p:spPr>
        <p:txBody>
          <a:bodyPr wrap="square" rtlCol="0">
            <a:spAutoFit/>
          </a:bodyPr>
          <a:lstStyle/>
          <a:p>
            <a:r>
              <a:rPr lang="en-US" sz="2500">
                <a:latin typeface="Verdana" panose="020B0604030504040204" pitchFamily="34" charset="0"/>
                <a:ea typeface="Verdana" panose="020B0604030504040204" pitchFamily="34" charset="0"/>
              </a:rPr>
              <a:t>2.3. </a:t>
            </a:r>
            <a:r>
              <a:rPr lang="en-US" sz="2800"/>
              <a:t>Analytical model for PHP performance prediction</a:t>
            </a:r>
            <a:endParaRPr lang="en-GB" sz="25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5353001E-7182-1180-60C9-1840443D3334}"/>
              </a:ext>
            </a:extLst>
          </p:cNvPr>
          <p:cNvSpPr txBox="1"/>
          <p:nvPr/>
        </p:nvSpPr>
        <p:spPr>
          <a:xfrm>
            <a:off x="463907" y="956168"/>
            <a:ext cx="6101254" cy="430887"/>
          </a:xfrm>
          <a:prstGeom prst="rect">
            <a:avLst/>
          </a:prstGeom>
          <a:noFill/>
        </p:spPr>
        <p:txBody>
          <a:bodyPr wrap="square">
            <a:spAutoFit/>
          </a:bodyPr>
          <a:lstStyle/>
          <a:p>
            <a:r>
              <a:rPr lang="en-US" sz="2200" b="1"/>
              <a:t>Evaporator heat transfer</a:t>
            </a:r>
          </a:p>
        </p:txBody>
      </p:sp>
      <p:pic>
        <p:nvPicPr>
          <p:cNvPr id="6" name="Picture 5">
            <a:extLst>
              <a:ext uri="{FF2B5EF4-FFF2-40B4-BE49-F238E27FC236}">
                <a16:creationId xmlns:a16="http://schemas.microsoft.com/office/drawing/2014/main" id="{0FF8BA78-6740-2765-5BE6-9C597D70CBB2}"/>
              </a:ext>
            </a:extLst>
          </p:cNvPr>
          <p:cNvPicPr>
            <a:picLocks noChangeAspect="1"/>
          </p:cNvPicPr>
          <p:nvPr/>
        </p:nvPicPr>
        <p:blipFill>
          <a:blip r:embed="rId3"/>
          <a:stretch>
            <a:fillRect/>
          </a:stretch>
        </p:blipFill>
        <p:spPr>
          <a:xfrm>
            <a:off x="463907" y="1626252"/>
            <a:ext cx="2360349" cy="576974"/>
          </a:xfrm>
          <a:prstGeom prst="rect">
            <a:avLst/>
          </a:prstGeom>
        </p:spPr>
      </p:pic>
      <p:pic>
        <p:nvPicPr>
          <p:cNvPr id="8" name="Picture 7">
            <a:extLst>
              <a:ext uri="{FF2B5EF4-FFF2-40B4-BE49-F238E27FC236}">
                <a16:creationId xmlns:a16="http://schemas.microsoft.com/office/drawing/2014/main" id="{238D9C1B-CA39-2E5B-17B6-F53B3C8610FA}"/>
              </a:ext>
            </a:extLst>
          </p:cNvPr>
          <p:cNvPicPr>
            <a:picLocks noChangeAspect="1"/>
          </p:cNvPicPr>
          <p:nvPr/>
        </p:nvPicPr>
        <p:blipFill>
          <a:blip r:embed="rId4"/>
          <a:stretch>
            <a:fillRect/>
          </a:stretch>
        </p:blipFill>
        <p:spPr>
          <a:xfrm>
            <a:off x="463907" y="2203226"/>
            <a:ext cx="6946540" cy="956494"/>
          </a:xfrm>
          <a:prstGeom prst="rect">
            <a:avLst/>
          </a:prstGeom>
        </p:spPr>
      </p:pic>
      <p:pic>
        <p:nvPicPr>
          <p:cNvPr id="10" name="Picture 9">
            <a:extLst>
              <a:ext uri="{FF2B5EF4-FFF2-40B4-BE49-F238E27FC236}">
                <a16:creationId xmlns:a16="http://schemas.microsoft.com/office/drawing/2014/main" id="{B1F7E6D5-B68C-CE8D-82FD-C94C5BF13C2A}"/>
              </a:ext>
            </a:extLst>
          </p:cNvPr>
          <p:cNvPicPr>
            <a:picLocks noChangeAspect="1"/>
          </p:cNvPicPr>
          <p:nvPr/>
        </p:nvPicPr>
        <p:blipFill>
          <a:blip r:embed="rId5"/>
          <a:stretch>
            <a:fillRect/>
          </a:stretch>
        </p:blipFill>
        <p:spPr>
          <a:xfrm>
            <a:off x="651243" y="3122922"/>
            <a:ext cx="2314465" cy="593710"/>
          </a:xfrm>
          <a:prstGeom prst="rect">
            <a:avLst/>
          </a:prstGeom>
        </p:spPr>
      </p:pic>
      <p:sp>
        <p:nvSpPr>
          <p:cNvPr id="11" name="TextBox 10">
            <a:extLst>
              <a:ext uri="{FF2B5EF4-FFF2-40B4-BE49-F238E27FC236}">
                <a16:creationId xmlns:a16="http://schemas.microsoft.com/office/drawing/2014/main" id="{17864532-97D5-EED6-4647-2376710627F6}"/>
              </a:ext>
            </a:extLst>
          </p:cNvPr>
          <p:cNvSpPr txBox="1"/>
          <p:nvPr/>
        </p:nvSpPr>
        <p:spPr>
          <a:xfrm>
            <a:off x="558500" y="3975891"/>
            <a:ext cx="6101254" cy="430887"/>
          </a:xfrm>
          <a:prstGeom prst="rect">
            <a:avLst/>
          </a:prstGeom>
          <a:noFill/>
        </p:spPr>
        <p:txBody>
          <a:bodyPr wrap="square">
            <a:spAutoFit/>
          </a:bodyPr>
          <a:lstStyle/>
          <a:p>
            <a:r>
              <a:rPr lang="en-US" sz="2200" b="1"/>
              <a:t>Condenser heat transfer</a:t>
            </a:r>
          </a:p>
        </p:txBody>
      </p:sp>
      <p:pic>
        <p:nvPicPr>
          <p:cNvPr id="13" name="Picture 12">
            <a:extLst>
              <a:ext uri="{FF2B5EF4-FFF2-40B4-BE49-F238E27FC236}">
                <a16:creationId xmlns:a16="http://schemas.microsoft.com/office/drawing/2014/main" id="{4942D9ED-4D61-23A1-51F5-B3EDCB5FC9D9}"/>
              </a:ext>
            </a:extLst>
          </p:cNvPr>
          <p:cNvPicPr>
            <a:picLocks noChangeAspect="1"/>
          </p:cNvPicPr>
          <p:nvPr/>
        </p:nvPicPr>
        <p:blipFill>
          <a:blip r:embed="rId6"/>
          <a:stretch>
            <a:fillRect/>
          </a:stretch>
        </p:blipFill>
        <p:spPr>
          <a:xfrm>
            <a:off x="463907" y="4567048"/>
            <a:ext cx="3959772" cy="1271677"/>
          </a:xfrm>
          <a:prstGeom prst="rect">
            <a:avLst/>
          </a:prstGeom>
        </p:spPr>
      </p:pic>
      <p:sp>
        <p:nvSpPr>
          <p:cNvPr id="21" name="Slide Number Placeholder 20">
            <a:extLst>
              <a:ext uri="{FF2B5EF4-FFF2-40B4-BE49-F238E27FC236}">
                <a16:creationId xmlns:a16="http://schemas.microsoft.com/office/drawing/2014/main" id="{B41DACA9-3664-597F-D67D-A8970D9DA503}"/>
              </a:ext>
            </a:extLst>
          </p:cNvPr>
          <p:cNvSpPr>
            <a:spLocks noGrp="1"/>
          </p:cNvSpPr>
          <p:nvPr>
            <p:ph type="sldNum" sz="quarter" idx="12"/>
          </p:nvPr>
        </p:nvSpPr>
        <p:spPr/>
        <p:txBody>
          <a:bodyPr/>
          <a:lstStyle/>
          <a:p>
            <a:fld id="{A5415FBB-0E28-42F9-B629-5F58E82A7AD1}" type="slidenum">
              <a:rPr lang="en-GB" smtClean="0"/>
              <a:t>9</a:t>
            </a:fld>
            <a:endParaRPr lang="en-GB"/>
          </a:p>
        </p:txBody>
      </p:sp>
    </p:spTree>
    <p:extLst>
      <p:ext uri="{BB962C8B-B14F-4D97-AF65-F5344CB8AC3E}">
        <p14:creationId xmlns:p14="http://schemas.microsoft.com/office/powerpoint/2010/main" val="975146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357</TotalTime>
  <Words>1744</Words>
  <Application>Microsoft Office PowerPoint</Application>
  <PresentationFormat>Widescreen</PresentationFormat>
  <Paragraphs>163</Paragraphs>
  <Slides>19</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Aptos</vt:lpstr>
      <vt:lpstr>Aptos Display</vt:lpstr>
      <vt:lpstr>Arial</vt:lpstr>
      <vt:lpstr>Courier New</vt:lpstr>
      <vt:lpstr>georgia</vt:lpstr>
      <vt:lpstr>PT Sans</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Thanh Phuong</dc:creator>
  <cp:lastModifiedBy>Nguyen Thanh Phuong</cp:lastModifiedBy>
  <cp:revision>1</cp:revision>
  <dcterms:created xsi:type="dcterms:W3CDTF">2024-05-11T23:59:25Z</dcterms:created>
  <dcterms:modified xsi:type="dcterms:W3CDTF">2024-05-12T08:55:19Z</dcterms:modified>
</cp:coreProperties>
</file>