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96" r:id="rId3"/>
    <p:sldId id="433" r:id="rId4"/>
    <p:sldId id="434" r:id="rId5"/>
    <p:sldId id="435" r:id="rId6"/>
    <p:sldId id="428" r:id="rId7"/>
    <p:sldId id="429" r:id="rId8"/>
    <p:sldId id="430" r:id="rId9"/>
    <p:sldId id="431" r:id="rId10"/>
    <p:sldId id="436" r:id="rId11"/>
    <p:sldId id="432" r:id="rId12"/>
    <p:sldId id="328" r:id="rId13"/>
    <p:sldId id="307" r:id="rId14"/>
    <p:sldId id="309" r:id="rId15"/>
    <p:sldId id="32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B6D86C-F61F-46FC-8224-12B1BB776B5C}" v="11" dt="2024-03-24T08:41:17.0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13" autoAdjust="0"/>
    <p:restoredTop sz="95033" autoAdjust="0"/>
  </p:normalViewPr>
  <p:slideViewPr>
    <p:cSldViewPr snapToGrid="0">
      <p:cViewPr varScale="1">
        <p:scale>
          <a:sx n="78" d="100"/>
          <a:sy n="78" d="100"/>
        </p:scale>
        <p:origin x="797" y="72"/>
      </p:cViewPr>
      <p:guideLst/>
    </p:cSldViewPr>
  </p:slideViewPr>
  <p:notesTextViewPr>
    <p:cViewPr>
      <p:scale>
        <a:sx n="3" d="2"/>
        <a:sy n="3" d="2"/>
      </p:scale>
      <p:origin x="0" y="0"/>
    </p:cViewPr>
  </p:notesTextViewPr>
  <p:sorterViewPr>
    <p:cViewPr>
      <p:scale>
        <a:sx n="61" d="100"/>
        <a:sy n="6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maresh Selvakumar" userId="2a1b48795d332c11" providerId="LiveId" clId="{B7EDE469-49F8-4487-81B1-32501E0F3338}"/>
    <pc:docChg chg="custSel modSld">
      <pc:chgData name="Kumaresh Selvakumar" userId="2a1b48795d332c11" providerId="LiveId" clId="{B7EDE469-49F8-4487-81B1-32501E0F3338}" dt="2024-03-24T08:46:22.749" v="0" actId="478"/>
      <pc:docMkLst>
        <pc:docMk/>
      </pc:docMkLst>
      <pc:sldChg chg="addSp delSp modSp mod delAnim">
        <pc:chgData name="Kumaresh Selvakumar" userId="2a1b48795d332c11" providerId="LiveId" clId="{B7EDE469-49F8-4487-81B1-32501E0F3338}" dt="2024-03-24T08:46:22.749" v="0" actId="478"/>
        <pc:sldMkLst>
          <pc:docMk/>
          <pc:sldMk cId="0" sldId="328"/>
        </pc:sldMkLst>
        <pc:spChg chg="add mod">
          <ac:chgData name="Kumaresh Selvakumar" userId="2a1b48795d332c11" providerId="LiveId" clId="{B7EDE469-49F8-4487-81B1-32501E0F3338}" dt="2024-03-24T08:46:22.749" v="0" actId="478"/>
          <ac:spMkLst>
            <pc:docMk/>
            <pc:sldMk cId="0" sldId="328"/>
            <ac:spMk id="4" creationId="{F1724AEC-5199-EE96-619D-764EE83914DE}"/>
          </ac:spMkLst>
        </pc:spChg>
        <pc:picChg chg="del">
          <ac:chgData name="Kumaresh Selvakumar" userId="2a1b48795d332c11" providerId="LiveId" clId="{B7EDE469-49F8-4487-81B1-32501E0F3338}" dt="2024-03-24T08:46:22.749" v="0" actId="478"/>
          <ac:picMkLst>
            <pc:docMk/>
            <pc:sldMk cId="0" sldId="328"/>
            <ac:picMk id="2" creationId="{7C5D1DE9-5F42-C833-BDA8-4C4B90F294D8}"/>
          </ac:picMkLst>
        </pc:picChg>
      </pc:sldChg>
    </pc:docChg>
  </pc:docChgLst>
  <pc:docChgLst>
    <pc:chgData name="Kumaresh Selvakumar" userId="2a1b48795d332c11" providerId="LiveId" clId="{443DC087-84B6-4C5C-ACC3-E30037A39081}"/>
    <pc:docChg chg="undo custSel modSld">
      <pc:chgData name="Kumaresh Selvakumar" userId="2a1b48795d332c11" providerId="LiveId" clId="{443DC087-84B6-4C5C-ACC3-E30037A39081}" dt="2024-03-18T01:17:20.451" v="104" actId="1035"/>
      <pc:docMkLst>
        <pc:docMk/>
      </pc:docMkLst>
      <pc:sldChg chg="modSp mod">
        <pc:chgData name="Kumaresh Selvakumar" userId="2a1b48795d332c11" providerId="LiveId" clId="{443DC087-84B6-4C5C-ACC3-E30037A39081}" dt="2024-03-10T12:09:13.556" v="18" actId="20577"/>
        <pc:sldMkLst>
          <pc:docMk/>
          <pc:sldMk cId="0" sldId="438"/>
        </pc:sldMkLst>
        <pc:spChg chg="mod">
          <ac:chgData name="Kumaresh Selvakumar" userId="2a1b48795d332c11" providerId="LiveId" clId="{443DC087-84B6-4C5C-ACC3-E30037A39081}" dt="2024-03-10T12:09:13.556" v="18" actId="20577"/>
          <ac:spMkLst>
            <pc:docMk/>
            <pc:sldMk cId="0" sldId="438"/>
            <ac:spMk id="12291" creationId="{00B51943-4415-49E6-A84D-BBBBF46239CF}"/>
          </ac:spMkLst>
        </pc:spChg>
      </pc:sldChg>
      <pc:sldChg chg="modSp">
        <pc:chgData name="Kumaresh Selvakumar" userId="2a1b48795d332c11" providerId="LiveId" clId="{443DC087-84B6-4C5C-ACC3-E30037A39081}" dt="2024-03-11T00:59:04.441" v="57" actId="20577"/>
        <pc:sldMkLst>
          <pc:docMk/>
          <pc:sldMk cId="2150003164" sldId="448"/>
        </pc:sldMkLst>
        <pc:spChg chg="mod">
          <ac:chgData name="Kumaresh Selvakumar" userId="2a1b48795d332c11" providerId="LiveId" clId="{443DC087-84B6-4C5C-ACC3-E30037A39081}" dt="2024-03-11T00:59:04.441" v="57" actId="20577"/>
          <ac:spMkLst>
            <pc:docMk/>
            <pc:sldMk cId="2150003164" sldId="448"/>
            <ac:spMk id="9" creationId="{E506010C-C922-4CC5-97EF-8BB319EDD515}"/>
          </ac:spMkLst>
        </pc:spChg>
      </pc:sldChg>
      <pc:sldChg chg="modSp mod">
        <pc:chgData name="Kumaresh Selvakumar" userId="2a1b48795d332c11" providerId="LiveId" clId="{443DC087-84B6-4C5C-ACC3-E30037A39081}" dt="2024-03-18T01:17:20.451" v="104" actId="1035"/>
        <pc:sldMkLst>
          <pc:docMk/>
          <pc:sldMk cId="708802608" sldId="455"/>
        </pc:sldMkLst>
        <pc:spChg chg="mod">
          <ac:chgData name="Kumaresh Selvakumar" userId="2a1b48795d332c11" providerId="LiveId" clId="{443DC087-84B6-4C5C-ACC3-E30037A39081}" dt="2024-03-18T01:17:20.451" v="104" actId="1035"/>
          <ac:spMkLst>
            <pc:docMk/>
            <pc:sldMk cId="708802608" sldId="455"/>
            <ac:spMk id="6" creationId="{2BE11994-FDDA-422A-8C91-87FAE9846CD5}"/>
          </ac:spMkLst>
        </pc:spChg>
      </pc:sldChg>
      <pc:sldChg chg="modSp mod">
        <pc:chgData name="Kumaresh Selvakumar" userId="2a1b48795d332c11" providerId="LiveId" clId="{443DC087-84B6-4C5C-ACC3-E30037A39081}" dt="2024-03-11T02:52:50.028" v="102" actId="207"/>
        <pc:sldMkLst>
          <pc:docMk/>
          <pc:sldMk cId="2910431548" sldId="462"/>
        </pc:sldMkLst>
        <pc:spChg chg="mod">
          <ac:chgData name="Kumaresh Selvakumar" userId="2a1b48795d332c11" providerId="LiveId" clId="{443DC087-84B6-4C5C-ACC3-E30037A39081}" dt="2024-03-11T02:52:50.028" v="102" actId="207"/>
          <ac:spMkLst>
            <pc:docMk/>
            <pc:sldMk cId="2910431548" sldId="462"/>
            <ac:spMk id="11" creationId="{7B7EA4C0-4CAD-489C-9C04-124C5C431923}"/>
          </ac:spMkLst>
        </pc:spChg>
      </pc:sldChg>
    </pc:docChg>
  </pc:docChgLst>
  <pc:docChgLst>
    <pc:chgData name="Kumaresh Selvakumar" userId="2a1b48795d332c11" providerId="LiveId" clId="{A3B6D86C-F61F-46FC-8224-12B1BB776B5C}"/>
    <pc:docChg chg="undo custSel addSld delSld modSld sldOrd">
      <pc:chgData name="Kumaresh Selvakumar" userId="2a1b48795d332c11" providerId="LiveId" clId="{A3B6D86C-F61F-46FC-8224-12B1BB776B5C}" dt="2024-03-24T08:44:16.829" v="87" actId="20577"/>
      <pc:docMkLst>
        <pc:docMk/>
      </pc:docMkLst>
      <pc:sldChg chg="addSp modSp mod">
        <pc:chgData name="Kumaresh Selvakumar" userId="2a1b48795d332c11" providerId="LiveId" clId="{A3B6D86C-F61F-46FC-8224-12B1BB776B5C}" dt="2024-03-24T08:44:16.829" v="87" actId="20577"/>
        <pc:sldMkLst>
          <pc:docMk/>
          <pc:sldMk cId="1022013642" sldId="256"/>
        </pc:sldMkLst>
        <pc:spChg chg="mod">
          <ac:chgData name="Kumaresh Selvakumar" userId="2a1b48795d332c11" providerId="LiveId" clId="{A3B6D86C-F61F-46FC-8224-12B1BB776B5C}" dt="2024-03-24T08:44:16.829" v="87" actId="20577"/>
          <ac:spMkLst>
            <pc:docMk/>
            <pc:sldMk cId="1022013642" sldId="256"/>
            <ac:spMk id="3" creationId="{15143A47-89D5-43AA-256C-435E2DF59441}"/>
          </ac:spMkLst>
        </pc:spChg>
        <pc:graphicFrameChg chg="add mod">
          <ac:chgData name="Kumaresh Selvakumar" userId="2a1b48795d332c11" providerId="LiveId" clId="{A3B6D86C-F61F-46FC-8224-12B1BB776B5C}" dt="2024-03-24T08:14:07.243" v="9"/>
          <ac:graphicFrameMkLst>
            <pc:docMk/>
            <pc:sldMk cId="1022013642" sldId="256"/>
            <ac:graphicFrameMk id="5" creationId="{7CECACEB-928D-A258-EDCC-AC77EAD2B611}"/>
          </ac:graphicFrameMkLst>
        </pc:graphicFrameChg>
      </pc:sldChg>
      <pc:sldChg chg="del">
        <pc:chgData name="Kumaresh Selvakumar" userId="2a1b48795d332c11" providerId="LiveId" clId="{A3B6D86C-F61F-46FC-8224-12B1BB776B5C}" dt="2024-03-24T08:15:03.186" v="11" actId="47"/>
        <pc:sldMkLst>
          <pc:docMk/>
          <pc:sldMk cId="1910854799" sldId="266"/>
        </pc:sldMkLst>
      </pc:sldChg>
      <pc:sldChg chg="del">
        <pc:chgData name="Kumaresh Selvakumar" userId="2a1b48795d332c11" providerId="LiveId" clId="{A3B6D86C-F61F-46FC-8224-12B1BB776B5C}" dt="2024-03-24T08:15:03.186" v="11" actId="47"/>
        <pc:sldMkLst>
          <pc:docMk/>
          <pc:sldMk cId="628314882" sldId="267"/>
        </pc:sldMkLst>
      </pc:sldChg>
      <pc:sldChg chg="del">
        <pc:chgData name="Kumaresh Selvakumar" userId="2a1b48795d332c11" providerId="LiveId" clId="{A3B6D86C-F61F-46FC-8224-12B1BB776B5C}" dt="2024-03-24T08:15:03.186" v="11" actId="47"/>
        <pc:sldMkLst>
          <pc:docMk/>
          <pc:sldMk cId="3861107033" sldId="268"/>
        </pc:sldMkLst>
      </pc:sldChg>
      <pc:sldChg chg="del">
        <pc:chgData name="Kumaresh Selvakumar" userId="2a1b48795d332c11" providerId="LiveId" clId="{A3B6D86C-F61F-46FC-8224-12B1BB776B5C}" dt="2024-03-24T08:15:03.186" v="11" actId="47"/>
        <pc:sldMkLst>
          <pc:docMk/>
          <pc:sldMk cId="4104445594" sldId="269"/>
        </pc:sldMkLst>
      </pc:sldChg>
      <pc:sldChg chg="del">
        <pc:chgData name="Kumaresh Selvakumar" userId="2a1b48795d332c11" providerId="LiveId" clId="{A3B6D86C-F61F-46FC-8224-12B1BB776B5C}" dt="2024-03-24T08:15:03.186" v="11" actId="47"/>
        <pc:sldMkLst>
          <pc:docMk/>
          <pc:sldMk cId="3635670233" sldId="270"/>
        </pc:sldMkLst>
      </pc:sldChg>
      <pc:sldChg chg="del">
        <pc:chgData name="Kumaresh Selvakumar" userId="2a1b48795d332c11" providerId="LiveId" clId="{A3B6D86C-F61F-46FC-8224-12B1BB776B5C}" dt="2024-03-24T08:15:03.186" v="11" actId="47"/>
        <pc:sldMkLst>
          <pc:docMk/>
          <pc:sldMk cId="3124306446" sldId="271"/>
        </pc:sldMkLst>
      </pc:sldChg>
      <pc:sldChg chg="del">
        <pc:chgData name="Kumaresh Selvakumar" userId="2a1b48795d332c11" providerId="LiveId" clId="{A3B6D86C-F61F-46FC-8224-12B1BB776B5C}" dt="2024-03-24T08:15:03.186" v="11" actId="47"/>
        <pc:sldMkLst>
          <pc:docMk/>
          <pc:sldMk cId="221136962" sldId="273"/>
        </pc:sldMkLst>
      </pc:sldChg>
      <pc:sldChg chg="modSp add del mod">
        <pc:chgData name="Kumaresh Selvakumar" userId="2a1b48795d332c11" providerId="LiveId" clId="{A3B6D86C-F61F-46FC-8224-12B1BB776B5C}" dt="2024-03-24T08:42:28.513" v="85" actId="20577"/>
        <pc:sldMkLst>
          <pc:docMk/>
          <pc:sldMk cId="0" sldId="296"/>
        </pc:sldMkLst>
        <pc:spChg chg="mod">
          <ac:chgData name="Kumaresh Selvakumar" userId="2a1b48795d332c11" providerId="LiveId" clId="{A3B6D86C-F61F-46FC-8224-12B1BB776B5C}" dt="2024-03-24T08:42:28.513" v="85" actId="20577"/>
          <ac:spMkLst>
            <pc:docMk/>
            <pc:sldMk cId="0" sldId="296"/>
            <ac:spMk id="12291" creationId="{00B51943-4415-49E6-A84D-BBBBF46239CF}"/>
          </ac:spMkLst>
        </pc:spChg>
      </pc:sldChg>
      <pc:sldChg chg="del">
        <pc:chgData name="Kumaresh Selvakumar" userId="2a1b48795d332c11" providerId="LiveId" clId="{A3B6D86C-F61F-46FC-8224-12B1BB776B5C}" dt="2024-03-24T08:15:03.186" v="11" actId="47"/>
        <pc:sldMkLst>
          <pc:docMk/>
          <pc:sldMk cId="516193695" sldId="299"/>
        </pc:sldMkLst>
      </pc:sldChg>
      <pc:sldChg chg="del">
        <pc:chgData name="Kumaresh Selvakumar" userId="2a1b48795d332c11" providerId="LiveId" clId="{A3B6D86C-F61F-46FC-8224-12B1BB776B5C}" dt="2024-03-24T08:15:03.186" v="11" actId="47"/>
        <pc:sldMkLst>
          <pc:docMk/>
          <pc:sldMk cId="2829287664" sldId="301"/>
        </pc:sldMkLst>
      </pc:sldChg>
      <pc:sldChg chg="del">
        <pc:chgData name="Kumaresh Selvakumar" userId="2a1b48795d332c11" providerId="LiveId" clId="{A3B6D86C-F61F-46FC-8224-12B1BB776B5C}" dt="2024-03-24T08:15:03.186" v="11" actId="47"/>
        <pc:sldMkLst>
          <pc:docMk/>
          <pc:sldMk cId="705416616" sldId="302"/>
        </pc:sldMkLst>
      </pc:sldChg>
      <pc:sldChg chg="del">
        <pc:chgData name="Kumaresh Selvakumar" userId="2a1b48795d332c11" providerId="LiveId" clId="{A3B6D86C-F61F-46FC-8224-12B1BB776B5C}" dt="2024-03-24T08:15:03.186" v="11" actId="47"/>
        <pc:sldMkLst>
          <pc:docMk/>
          <pc:sldMk cId="2938390516" sldId="303"/>
        </pc:sldMkLst>
      </pc:sldChg>
      <pc:sldChg chg="del">
        <pc:chgData name="Kumaresh Selvakumar" userId="2a1b48795d332c11" providerId="LiveId" clId="{A3B6D86C-F61F-46FC-8224-12B1BB776B5C}" dt="2024-03-24T08:15:03.186" v="11" actId="47"/>
        <pc:sldMkLst>
          <pc:docMk/>
          <pc:sldMk cId="0" sldId="305"/>
        </pc:sldMkLst>
      </pc:sldChg>
      <pc:sldChg chg="add">
        <pc:chgData name="Kumaresh Selvakumar" userId="2a1b48795d332c11" providerId="LiveId" clId="{A3B6D86C-F61F-46FC-8224-12B1BB776B5C}" dt="2024-03-24T08:36:32.584" v="55"/>
        <pc:sldMkLst>
          <pc:docMk/>
          <pc:sldMk cId="2597748074" sldId="307"/>
        </pc:sldMkLst>
      </pc:sldChg>
      <pc:sldChg chg="del">
        <pc:chgData name="Kumaresh Selvakumar" userId="2a1b48795d332c11" providerId="LiveId" clId="{A3B6D86C-F61F-46FC-8224-12B1BB776B5C}" dt="2024-03-24T08:15:03.186" v="11" actId="47"/>
        <pc:sldMkLst>
          <pc:docMk/>
          <pc:sldMk cId="4150330937" sldId="308"/>
        </pc:sldMkLst>
      </pc:sldChg>
      <pc:sldChg chg="modSp add mod">
        <pc:chgData name="Kumaresh Selvakumar" userId="2a1b48795d332c11" providerId="LiveId" clId="{A3B6D86C-F61F-46FC-8224-12B1BB776B5C}" dt="2024-03-24T08:41:46.820" v="82" actId="14"/>
        <pc:sldMkLst>
          <pc:docMk/>
          <pc:sldMk cId="2074438415" sldId="309"/>
        </pc:sldMkLst>
        <pc:spChg chg="mod">
          <ac:chgData name="Kumaresh Selvakumar" userId="2a1b48795d332c11" providerId="LiveId" clId="{A3B6D86C-F61F-46FC-8224-12B1BB776B5C}" dt="2024-03-24T08:41:46.820" v="82" actId="14"/>
          <ac:spMkLst>
            <pc:docMk/>
            <pc:sldMk cId="2074438415" sldId="309"/>
            <ac:spMk id="4" creationId="{B8D3D6B0-ABCE-661F-646E-D17D3B6CD0E9}"/>
          </ac:spMkLst>
        </pc:spChg>
      </pc:sldChg>
      <pc:sldChg chg="add del ord">
        <pc:chgData name="Kumaresh Selvakumar" userId="2a1b48795d332c11" providerId="LiveId" clId="{A3B6D86C-F61F-46FC-8224-12B1BB776B5C}" dt="2024-03-24T08:42:15.439" v="83" actId="47"/>
        <pc:sldMkLst>
          <pc:docMk/>
          <pc:sldMk cId="0" sldId="312"/>
        </pc:sldMkLst>
      </pc:sldChg>
      <pc:sldChg chg="del">
        <pc:chgData name="Kumaresh Selvakumar" userId="2a1b48795d332c11" providerId="LiveId" clId="{A3B6D86C-F61F-46FC-8224-12B1BB776B5C}" dt="2024-03-24T08:15:03.186" v="11" actId="47"/>
        <pc:sldMkLst>
          <pc:docMk/>
          <pc:sldMk cId="0" sldId="313"/>
        </pc:sldMkLst>
      </pc:sldChg>
      <pc:sldChg chg="addSp delSp modSp add mod modAnim">
        <pc:chgData name="Kumaresh Selvakumar" userId="2a1b48795d332c11" providerId="LiveId" clId="{A3B6D86C-F61F-46FC-8224-12B1BB776B5C}" dt="2024-03-24T08:28:53.392" v="54" actId="1076"/>
        <pc:sldMkLst>
          <pc:docMk/>
          <pc:sldMk cId="0" sldId="328"/>
        </pc:sldMkLst>
        <pc:picChg chg="add mod">
          <ac:chgData name="Kumaresh Selvakumar" userId="2a1b48795d332c11" providerId="LiveId" clId="{A3B6D86C-F61F-46FC-8224-12B1BB776B5C}" dt="2024-03-24T08:28:53.392" v="54" actId="1076"/>
          <ac:picMkLst>
            <pc:docMk/>
            <pc:sldMk cId="0" sldId="328"/>
            <ac:picMk id="2" creationId="{7C5D1DE9-5F42-C833-BDA8-4C4B90F294D8}"/>
          </ac:picMkLst>
        </pc:picChg>
        <pc:picChg chg="del">
          <ac:chgData name="Kumaresh Selvakumar" userId="2a1b48795d332c11" providerId="LiveId" clId="{A3B6D86C-F61F-46FC-8224-12B1BB776B5C}" dt="2024-03-24T08:17:11.347" v="22" actId="478"/>
          <ac:picMkLst>
            <pc:docMk/>
            <pc:sldMk cId="0" sldId="328"/>
            <ac:picMk id="4" creationId="{201B84E8-81A6-1C80-6B88-34C77F5459EF}"/>
          </ac:picMkLst>
        </pc:picChg>
      </pc:sldChg>
      <pc:sldChg chg="addSp delSp modSp add mod">
        <pc:chgData name="Kumaresh Selvakumar" userId="2a1b48795d332c11" providerId="LiveId" clId="{A3B6D86C-F61F-46FC-8224-12B1BB776B5C}" dt="2024-03-24T08:41:20.733" v="80" actId="1035"/>
        <pc:sldMkLst>
          <pc:docMk/>
          <pc:sldMk cId="0" sldId="329"/>
        </pc:sldMkLst>
        <pc:spChg chg="add mod">
          <ac:chgData name="Kumaresh Selvakumar" userId="2a1b48795d332c11" providerId="LiveId" clId="{A3B6D86C-F61F-46FC-8224-12B1BB776B5C}" dt="2024-03-24T08:40:59.822" v="73" actId="27636"/>
          <ac:spMkLst>
            <pc:docMk/>
            <pc:sldMk cId="0" sldId="329"/>
            <ac:spMk id="4" creationId="{ADE38BB6-EAD4-176B-42B2-AA313121760A}"/>
          </ac:spMkLst>
        </pc:spChg>
        <pc:spChg chg="add mod">
          <ac:chgData name="Kumaresh Selvakumar" userId="2a1b48795d332c11" providerId="LiveId" clId="{A3B6D86C-F61F-46FC-8224-12B1BB776B5C}" dt="2024-03-24T08:41:17.006" v="75" actId="20577"/>
          <ac:spMkLst>
            <pc:docMk/>
            <pc:sldMk cId="0" sldId="329"/>
            <ac:spMk id="5" creationId="{EEDDB97D-8D9E-F7D8-4BF2-077474743538}"/>
          </ac:spMkLst>
        </pc:spChg>
        <pc:spChg chg="del mod">
          <ac:chgData name="Kumaresh Selvakumar" userId="2a1b48795d332c11" providerId="LiveId" clId="{A3B6D86C-F61F-46FC-8224-12B1BB776B5C}" dt="2024-03-24T08:40:11.105" v="62" actId="478"/>
          <ac:spMkLst>
            <pc:docMk/>
            <pc:sldMk cId="0" sldId="329"/>
            <ac:spMk id="22" creationId="{AC4817D6-C9F9-4C60-BD05-333B1904555F}"/>
          </ac:spMkLst>
        </pc:spChg>
        <pc:picChg chg="add mod modCrop">
          <ac:chgData name="Kumaresh Selvakumar" userId="2a1b48795d332c11" providerId="LiveId" clId="{A3B6D86C-F61F-46FC-8224-12B1BB776B5C}" dt="2024-03-24T08:41:20.733" v="80" actId="1035"/>
          <ac:picMkLst>
            <pc:docMk/>
            <pc:sldMk cId="0" sldId="329"/>
            <ac:picMk id="3" creationId="{C219883C-F04A-AD3A-C201-955C6E68B6A6}"/>
          </ac:picMkLst>
        </pc:picChg>
        <pc:picChg chg="del">
          <ac:chgData name="Kumaresh Selvakumar" userId="2a1b48795d332c11" providerId="LiveId" clId="{A3B6D86C-F61F-46FC-8224-12B1BB776B5C}" dt="2024-03-24T08:39:28.581" v="58" actId="478"/>
          <ac:picMkLst>
            <pc:docMk/>
            <pc:sldMk cId="0" sldId="329"/>
            <ac:picMk id="32771" creationId="{34C13830-2CEB-B952-9D06-A74599B0983A}"/>
          </ac:picMkLst>
        </pc:picChg>
      </pc:sldChg>
      <pc:sldChg chg="del">
        <pc:chgData name="Kumaresh Selvakumar" userId="2a1b48795d332c11" providerId="LiveId" clId="{A3B6D86C-F61F-46FC-8224-12B1BB776B5C}" dt="2024-03-24T08:15:07.328" v="12" actId="47"/>
        <pc:sldMkLst>
          <pc:docMk/>
          <pc:sldMk cId="1674647146" sldId="425"/>
        </pc:sldMkLst>
      </pc:sldChg>
      <pc:sldChg chg="add">
        <pc:chgData name="Kumaresh Selvakumar" userId="2a1b48795d332c11" providerId="LiveId" clId="{A3B6D86C-F61F-46FC-8224-12B1BB776B5C}" dt="2024-03-24T08:14:42.550" v="10"/>
        <pc:sldMkLst>
          <pc:docMk/>
          <pc:sldMk cId="477039416" sldId="428"/>
        </pc:sldMkLst>
      </pc:sldChg>
      <pc:sldChg chg="add">
        <pc:chgData name="Kumaresh Selvakumar" userId="2a1b48795d332c11" providerId="LiveId" clId="{A3B6D86C-F61F-46FC-8224-12B1BB776B5C}" dt="2024-03-24T08:14:42.550" v="10"/>
        <pc:sldMkLst>
          <pc:docMk/>
          <pc:sldMk cId="2708786618" sldId="429"/>
        </pc:sldMkLst>
      </pc:sldChg>
      <pc:sldChg chg="add">
        <pc:chgData name="Kumaresh Selvakumar" userId="2a1b48795d332c11" providerId="LiveId" clId="{A3B6D86C-F61F-46FC-8224-12B1BB776B5C}" dt="2024-03-24T08:14:42.550" v="10"/>
        <pc:sldMkLst>
          <pc:docMk/>
          <pc:sldMk cId="2676116481" sldId="430"/>
        </pc:sldMkLst>
      </pc:sldChg>
      <pc:sldChg chg="add">
        <pc:chgData name="Kumaresh Selvakumar" userId="2a1b48795d332c11" providerId="LiveId" clId="{A3B6D86C-F61F-46FC-8224-12B1BB776B5C}" dt="2024-03-24T08:14:42.550" v="10"/>
        <pc:sldMkLst>
          <pc:docMk/>
          <pc:sldMk cId="853266938" sldId="431"/>
        </pc:sldMkLst>
      </pc:sldChg>
      <pc:sldChg chg="add">
        <pc:chgData name="Kumaresh Selvakumar" userId="2a1b48795d332c11" providerId="LiveId" clId="{A3B6D86C-F61F-46FC-8224-12B1BB776B5C}" dt="2024-03-24T08:14:42.550" v="10"/>
        <pc:sldMkLst>
          <pc:docMk/>
          <pc:sldMk cId="2865895909" sldId="432"/>
        </pc:sldMkLst>
      </pc:sldChg>
      <pc:sldChg chg="add">
        <pc:chgData name="Kumaresh Selvakumar" userId="2a1b48795d332c11" providerId="LiveId" clId="{A3B6D86C-F61F-46FC-8224-12B1BB776B5C}" dt="2024-03-24T08:14:42.550" v="10"/>
        <pc:sldMkLst>
          <pc:docMk/>
          <pc:sldMk cId="1476595935" sldId="433"/>
        </pc:sldMkLst>
      </pc:sldChg>
      <pc:sldChg chg="add">
        <pc:chgData name="Kumaresh Selvakumar" userId="2a1b48795d332c11" providerId="LiveId" clId="{A3B6D86C-F61F-46FC-8224-12B1BB776B5C}" dt="2024-03-24T08:14:42.550" v="10"/>
        <pc:sldMkLst>
          <pc:docMk/>
          <pc:sldMk cId="3767377879" sldId="434"/>
        </pc:sldMkLst>
      </pc:sldChg>
      <pc:sldChg chg="add">
        <pc:chgData name="Kumaresh Selvakumar" userId="2a1b48795d332c11" providerId="LiveId" clId="{A3B6D86C-F61F-46FC-8224-12B1BB776B5C}" dt="2024-03-24T08:14:42.550" v="10"/>
        <pc:sldMkLst>
          <pc:docMk/>
          <pc:sldMk cId="2253848837" sldId="435"/>
        </pc:sldMkLst>
      </pc:sldChg>
      <pc:sldChg chg="add">
        <pc:chgData name="Kumaresh Selvakumar" userId="2a1b48795d332c11" providerId="LiveId" clId="{A3B6D86C-F61F-46FC-8224-12B1BB776B5C}" dt="2024-03-24T08:14:42.550" v="10"/>
        <pc:sldMkLst>
          <pc:docMk/>
          <pc:sldMk cId="1690460126" sldId="436"/>
        </pc:sldMkLst>
      </pc:sldChg>
      <pc:sldChg chg="del">
        <pc:chgData name="Kumaresh Selvakumar" userId="2a1b48795d332c11" providerId="LiveId" clId="{A3B6D86C-F61F-46FC-8224-12B1BB776B5C}" dt="2024-03-24T08:15:13.683" v="13" actId="47"/>
        <pc:sldMkLst>
          <pc:docMk/>
          <pc:sldMk cId="0" sldId="438"/>
        </pc:sldMkLst>
      </pc:sldChg>
      <pc:sldChg chg="del">
        <pc:chgData name="Kumaresh Selvakumar" userId="2a1b48795d332c11" providerId="LiveId" clId="{A3B6D86C-F61F-46FC-8224-12B1BB776B5C}" dt="2024-03-24T08:15:03.186" v="11" actId="47"/>
        <pc:sldMkLst>
          <pc:docMk/>
          <pc:sldMk cId="0" sldId="441"/>
        </pc:sldMkLst>
      </pc:sldChg>
      <pc:sldChg chg="del">
        <pc:chgData name="Kumaresh Selvakumar" userId="2a1b48795d332c11" providerId="LiveId" clId="{A3B6D86C-F61F-46FC-8224-12B1BB776B5C}" dt="2024-03-24T08:15:03.186" v="11" actId="47"/>
        <pc:sldMkLst>
          <pc:docMk/>
          <pc:sldMk cId="0" sldId="442"/>
        </pc:sldMkLst>
      </pc:sldChg>
      <pc:sldChg chg="del">
        <pc:chgData name="Kumaresh Selvakumar" userId="2a1b48795d332c11" providerId="LiveId" clId="{A3B6D86C-F61F-46FC-8224-12B1BB776B5C}" dt="2024-03-24T08:15:03.186" v="11" actId="47"/>
        <pc:sldMkLst>
          <pc:docMk/>
          <pc:sldMk cId="2626299948" sldId="443"/>
        </pc:sldMkLst>
      </pc:sldChg>
      <pc:sldChg chg="del">
        <pc:chgData name="Kumaresh Selvakumar" userId="2a1b48795d332c11" providerId="LiveId" clId="{A3B6D86C-F61F-46FC-8224-12B1BB776B5C}" dt="2024-03-24T08:15:03.186" v="11" actId="47"/>
        <pc:sldMkLst>
          <pc:docMk/>
          <pc:sldMk cId="99795415" sldId="444"/>
        </pc:sldMkLst>
      </pc:sldChg>
      <pc:sldChg chg="del">
        <pc:chgData name="Kumaresh Selvakumar" userId="2a1b48795d332c11" providerId="LiveId" clId="{A3B6D86C-F61F-46FC-8224-12B1BB776B5C}" dt="2024-03-24T08:15:03.186" v="11" actId="47"/>
        <pc:sldMkLst>
          <pc:docMk/>
          <pc:sldMk cId="3689807466" sldId="445"/>
        </pc:sldMkLst>
      </pc:sldChg>
      <pc:sldChg chg="del">
        <pc:chgData name="Kumaresh Selvakumar" userId="2a1b48795d332c11" providerId="LiveId" clId="{A3B6D86C-F61F-46FC-8224-12B1BB776B5C}" dt="2024-03-24T08:15:03.186" v="11" actId="47"/>
        <pc:sldMkLst>
          <pc:docMk/>
          <pc:sldMk cId="3944024995" sldId="446"/>
        </pc:sldMkLst>
      </pc:sldChg>
      <pc:sldChg chg="del">
        <pc:chgData name="Kumaresh Selvakumar" userId="2a1b48795d332c11" providerId="LiveId" clId="{A3B6D86C-F61F-46FC-8224-12B1BB776B5C}" dt="2024-03-24T08:15:03.186" v="11" actId="47"/>
        <pc:sldMkLst>
          <pc:docMk/>
          <pc:sldMk cId="2008165395" sldId="447"/>
        </pc:sldMkLst>
      </pc:sldChg>
      <pc:sldChg chg="del">
        <pc:chgData name="Kumaresh Selvakumar" userId="2a1b48795d332c11" providerId="LiveId" clId="{A3B6D86C-F61F-46FC-8224-12B1BB776B5C}" dt="2024-03-24T08:15:03.186" v="11" actId="47"/>
        <pc:sldMkLst>
          <pc:docMk/>
          <pc:sldMk cId="2150003164" sldId="448"/>
        </pc:sldMkLst>
      </pc:sldChg>
      <pc:sldChg chg="del">
        <pc:chgData name="Kumaresh Selvakumar" userId="2a1b48795d332c11" providerId="LiveId" clId="{A3B6D86C-F61F-46FC-8224-12B1BB776B5C}" dt="2024-03-24T08:15:03.186" v="11" actId="47"/>
        <pc:sldMkLst>
          <pc:docMk/>
          <pc:sldMk cId="526540252" sldId="449"/>
        </pc:sldMkLst>
      </pc:sldChg>
      <pc:sldChg chg="del">
        <pc:chgData name="Kumaresh Selvakumar" userId="2a1b48795d332c11" providerId="LiveId" clId="{A3B6D86C-F61F-46FC-8224-12B1BB776B5C}" dt="2024-03-24T08:15:03.186" v="11" actId="47"/>
        <pc:sldMkLst>
          <pc:docMk/>
          <pc:sldMk cId="1405743343" sldId="451"/>
        </pc:sldMkLst>
      </pc:sldChg>
      <pc:sldChg chg="del">
        <pc:chgData name="Kumaresh Selvakumar" userId="2a1b48795d332c11" providerId="LiveId" clId="{A3B6D86C-F61F-46FC-8224-12B1BB776B5C}" dt="2024-03-24T08:15:03.186" v="11" actId="47"/>
        <pc:sldMkLst>
          <pc:docMk/>
          <pc:sldMk cId="3295320448" sldId="452"/>
        </pc:sldMkLst>
      </pc:sldChg>
      <pc:sldChg chg="del">
        <pc:chgData name="Kumaresh Selvakumar" userId="2a1b48795d332c11" providerId="LiveId" clId="{A3B6D86C-F61F-46FC-8224-12B1BB776B5C}" dt="2024-03-24T08:15:03.186" v="11" actId="47"/>
        <pc:sldMkLst>
          <pc:docMk/>
          <pc:sldMk cId="624265004" sldId="453"/>
        </pc:sldMkLst>
      </pc:sldChg>
      <pc:sldChg chg="del">
        <pc:chgData name="Kumaresh Selvakumar" userId="2a1b48795d332c11" providerId="LiveId" clId="{A3B6D86C-F61F-46FC-8224-12B1BB776B5C}" dt="2024-03-24T08:15:03.186" v="11" actId="47"/>
        <pc:sldMkLst>
          <pc:docMk/>
          <pc:sldMk cId="956549748" sldId="454"/>
        </pc:sldMkLst>
      </pc:sldChg>
      <pc:sldChg chg="del">
        <pc:chgData name="Kumaresh Selvakumar" userId="2a1b48795d332c11" providerId="LiveId" clId="{A3B6D86C-F61F-46FC-8224-12B1BB776B5C}" dt="2024-03-24T08:15:03.186" v="11" actId="47"/>
        <pc:sldMkLst>
          <pc:docMk/>
          <pc:sldMk cId="708802608" sldId="455"/>
        </pc:sldMkLst>
      </pc:sldChg>
      <pc:sldChg chg="del">
        <pc:chgData name="Kumaresh Selvakumar" userId="2a1b48795d332c11" providerId="LiveId" clId="{A3B6D86C-F61F-46FC-8224-12B1BB776B5C}" dt="2024-03-24T08:15:03.186" v="11" actId="47"/>
        <pc:sldMkLst>
          <pc:docMk/>
          <pc:sldMk cId="2968118755" sldId="460"/>
        </pc:sldMkLst>
      </pc:sldChg>
      <pc:sldChg chg="del">
        <pc:chgData name="Kumaresh Selvakumar" userId="2a1b48795d332c11" providerId="LiveId" clId="{A3B6D86C-F61F-46FC-8224-12B1BB776B5C}" dt="2024-03-24T08:15:03.186" v="11" actId="47"/>
        <pc:sldMkLst>
          <pc:docMk/>
          <pc:sldMk cId="2910431548" sldId="462"/>
        </pc:sldMkLst>
      </pc:sldChg>
      <pc:sldChg chg="del">
        <pc:chgData name="Kumaresh Selvakumar" userId="2a1b48795d332c11" providerId="LiveId" clId="{A3B6D86C-F61F-46FC-8224-12B1BB776B5C}" dt="2024-03-24T08:15:03.186" v="11" actId="47"/>
        <pc:sldMkLst>
          <pc:docMk/>
          <pc:sldMk cId="3777115270" sldId="465"/>
        </pc:sldMkLst>
      </pc:sldChg>
      <pc:sldChg chg="del">
        <pc:chgData name="Kumaresh Selvakumar" userId="2a1b48795d332c11" providerId="LiveId" clId="{A3B6D86C-F61F-46FC-8224-12B1BB776B5C}" dt="2024-03-24T08:15:03.186" v="11" actId="47"/>
        <pc:sldMkLst>
          <pc:docMk/>
          <pc:sldMk cId="562192251" sldId="466"/>
        </pc:sldMkLst>
      </pc:sldChg>
      <pc:sldChg chg="del">
        <pc:chgData name="Kumaresh Selvakumar" userId="2a1b48795d332c11" providerId="LiveId" clId="{A3B6D86C-F61F-46FC-8224-12B1BB776B5C}" dt="2024-03-24T08:15:03.186" v="11" actId="47"/>
        <pc:sldMkLst>
          <pc:docMk/>
          <pc:sldMk cId="3410204985" sldId="467"/>
        </pc:sldMkLst>
      </pc:sldChg>
      <pc:sldChg chg="del">
        <pc:chgData name="Kumaresh Selvakumar" userId="2a1b48795d332c11" providerId="LiveId" clId="{A3B6D86C-F61F-46FC-8224-12B1BB776B5C}" dt="2024-03-24T08:15:03.186" v="11" actId="47"/>
        <pc:sldMkLst>
          <pc:docMk/>
          <pc:sldMk cId="588869929" sldId="468"/>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5A4B76-6994-4270-8877-F50872F3499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391AD04-DECD-437A-B459-BB70CA12BC11}">
      <dgm:prSet/>
      <dgm:spPr/>
      <dgm:t>
        <a:bodyPr/>
        <a:lstStyle/>
        <a:p>
          <a:pPr>
            <a:lnSpc>
              <a:spcPct val="100000"/>
            </a:lnSpc>
          </a:pPr>
          <a:r>
            <a:rPr lang="en-US" dirty="0"/>
            <a:t>To understand certain critical parameters in any physical phenomenon, data optimisation can be implemented by machine learning algorithms.</a:t>
          </a:r>
        </a:p>
      </dgm:t>
    </dgm:pt>
    <dgm:pt modelId="{37A500E8-BAC8-41BF-BCCE-E4F3F6A6B8D4}" type="parTrans" cxnId="{3495C136-17FB-4CA9-9F14-0CDF7B29B1D7}">
      <dgm:prSet/>
      <dgm:spPr/>
      <dgm:t>
        <a:bodyPr/>
        <a:lstStyle/>
        <a:p>
          <a:endParaRPr lang="en-US"/>
        </a:p>
      </dgm:t>
    </dgm:pt>
    <dgm:pt modelId="{F1C859FC-A380-4580-B7E4-A42E37BE3BC2}" type="sibTrans" cxnId="{3495C136-17FB-4CA9-9F14-0CDF7B29B1D7}">
      <dgm:prSet/>
      <dgm:spPr/>
      <dgm:t>
        <a:bodyPr/>
        <a:lstStyle/>
        <a:p>
          <a:pPr>
            <a:lnSpc>
              <a:spcPct val="100000"/>
            </a:lnSpc>
          </a:pPr>
          <a:endParaRPr lang="en-US"/>
        </a:p>
      </dgm:t>
    </dgm:pt>
    <dgm:pt modelId="{58FE0B37-261D-48F3-B8A0-83A767B4B6D0}">
      <dgm:prSet/>
      <dgm:spPr/>
      <dgm:t>
        <a:bodyPr/>
        <a:lstStyle/>
        <a:p>
          <a:pPr>
            <a:lnSpc>
              <a:spcPct val="100000"/>
            </a:lnSpc>
          </a:pPr>
          <a:r>
            <a:rPr lang="en-US" dirty="0"/>
            <a:t>By definition, machine learning is a branch of artificial intelligence (AI) and computer science that focuses on the use of data and algorithms to imitate the way that humans learn, gradually improving its accuracy.</a:t>
          </a:r>
        </a:p>
      </dgm:t>
    </dgm:pt>
    <dgm:pt modelId="{ED6A671C-8496-4AF5-8E60-B8A2574AFEBD}" type="sibTrans" cxnId="{14ED026E-5394-4F67-9D8C-13F35839A436}">
      <dgm:prSet/>
      <dgm:spPr/>
      <dgm:t>
        <a:bodyPr/>
        <a:lstStyle/>
        <a:p>
          <a:pPr>
            <a:lnSpc>
              <a:spcPct val="100000"/>
            </a:lnSpc>
          </a:pPr>
          <a:endParaRPr lang="en-US"/>
        </a:p>
      </dgm:t>
    </dgm:pt>
    <dgm:pt modelId="{2BDAF5A4-03A4-478A-A8BB-A4F0AFAE0C0D}" type="parTrans" cxnId="{14ED026E-5394-4F67-9D8C-13F35839A436}">
      <dgm:prSet/>
      <dgm:spPr/>
      <dgm:t>
        <a:bodyPr/>
        <a:lstStyle/>
        <a:p>
          <a:endParaRPr lang="en-US"/>
        </a:p>
      </dgm:t>
    </dgm:pt>
    <dgm:pt modelId="{7BA6F898-A573-4CD7-8E68-E966F8BAB7D3}">
      <dgm:prSet/>
      <dgm:spPr/>
      <dgm:t>
        <a:bodyPr/>
        <a:lstStyle/>
        <a:p>
          <a:pPr>
            <a:lnSpc>
              <a:spcPct val="100000"/>
            </a:lnSpc>
          </a:pPr>
          <a:r>
            <a:rPr lang="en-US" dirty="0"/>
            <a:t>The data optimisation saves simulation time to interpret the phenomenon by improving accuracy. This is in the current developing stage of this technology world.</a:t>
          </a:r>
        </a:p>
      </dgm:t>
    </dgm:pt>
    <dgm:pt modelId="{1AC2A291-64B2-4519-94C5-250AFE01E0C2}" type="sibTrans" cxnId="{95E05AC4-2FBE-4FC8-B7F7-C756B3482FCC}">
      <dgm:prSet/>
      <dgm:spPr/>
      <dgm:t>
        <a:bodyPr/>
        <a:lstStyle/>
        <a:p>
          <a:pPr>
            <a:lnSpc>
              <a:spcPct val="100000"/>
            </a:lnSpc>
          </a:pPr>
          <a:endParaRPr lang="en-US"/>
        </a:p>
      </dgm:t>
    </dgm:pt>
    <dgm:pt modelId="{B9B365B7-84E6-42FF-8D97-266C7E901E49}" type="parTrans" cxnId="{95E05AC4-2FBE-4FC8-B7F7-C756B3482FCC}">
      <dgm:prSet/>
      <dgm:spPr/>
      <dgm:t>
        <a:bodyPr/>
        <a:lstStyle/>
        <a:p>
          <a:endParaRPr lang="en-US"/>
        </a:p>
      </dgm:t>
    </dgm:pt>
    <dgm:pt modelId="{369E867F-F822-47DF-9C30-A209B15F6108}">
      <dgm:prSet/>
      <dgm:spPr/>
      <dgm:t>
        <a:bodyPr/>
        <a:lstStyle/>
        <a:p>
          <a:pPr>
            <a:lnSpc>
              <a:spcPct val="100000"/>
            </a:lnSpc>
          </a:pPr>
          <a:r>
            <a:rPr lang="en-US" dirty="0"/>
            <a:t>This improvisation will assist steel industry technologies in prospering and creating a better future.</a:t>
          </a:r>
        </a:p>
      </dgm:t>
    </dgm:pt>
    <dgm:pt modelId="{51C6FF8C-A416-4FD5-A24B-7368B7882E30}" type="sibTrans" cxnId="{6DA33259-8DE6-4987-8FF2-85733D754981}">
      <dgm:prSet/>
      <dgm:spPr/>
      <dgm:t>
        <a:bodyPr/>
        <a:lstStyle/>
        <a:p>
          <a:endParaRPr lang="en-US"/>
        </a:p>
      </dgm:t>
    </dgm:pt>
    <dgm:pt modelId="{30FC8226-4376-46D9-B3EF-390353C74314}" type="parTrans" cxnId="{6DA33259-8DE6-4987-8FF2-85733D754981}">
      <dgm:prSet/>
      <dgm:spPr/>
      <dgm:t>
        <a:bodyPr/>
        <a:lstStyle/>
        <a:p>
          <a:endParaRPr lang="en-US"/>
        </a:p>
      </dgm:t>
    </dgm:pt>
    <dgm:pt modelId="{72B33BCF-BF8E-4134-8B8F-C2732F8606DF}" type="pres">
      <dgm:prSet presAssocID="{B65A4B76-6994-4270-8877-F50872F3499C}" presName="root" presStyleCnt="0">
        <dgm:presLayoutVars>
          <dgm:dir/>
          <dgm:resizeHandles val="exact"/>
        </dgm:presLayoutVars>
      </dgm:prSet>
      <dgm:spPr/>
    </dgm:pt>
    <dgm:pt modelId="{155553A1-0177-47E6-97AF-4C15541FC497}" type="pres">
      <dgm:prSet presAssocID="{58FE0B37-261D-48F3-B8A0-83A767B4B6D0}" presName="compNode" presStyleCnt="0"/>
      <dgm:spPr/>
    </dgm:pt>
    <dgm:pt modelId="{8D98A90A-A4BC-4443-A3F4-0EBF1FF657F4}" type="pres">
      <dgm:prSet presAssocID="{58FE0B37-261D-48F3-B8A0-83A767B4B6D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cientist"/>
        </a:ext>
      </dgm:extLst>
    </dgm:pt>
    <dgm:pt modelId="{AC77950B-8D28-4DD8-89B3-E49E887ECA2F}" type="pres">
      <dgm:prSet presAssocID="{58FE0B37-261D-48F3-B8A0-83A767B4B6D0}" presName="spaceRect" presStyleCnt="0"/>
      <dgm:spPr/>
    </dgm:pt>
    <dgm:pt modelId="{3B495AA2-7698-45E9-93FF-AED5BB7B37EC}" type="pres">
      <dgm:prSet presAssocID="{58FE0B37-261D-48F3-B8A0-83A767B4B6D0}" presName="textRect" presStyleLbl="revTx" presStyleIdx="0" presStyleCnt="4">
        <dgm:presLayoutVars>
          <dgm:chMax val="1"/>
          <dgm:chPref val="1"/>
        </dgm:presLayoutVars>
      </dgm:prSet>
      <dgm:spPr/>
    </dgm:pt>
    <dgm:pt modelId="{1F5149BE-43A3-4EC3-AF0E-D9DAB1847727}" type="pres">
      <dgm:prSet presAssocID="{ED6A671C-8496-4AF5-8E60-B8A2574AFEBD}" presName="sibTrans" presStyleCnt="0"/>
      <dgm:spPr/>
    </dgm:pt>
    <dgm:pt modelId="{DFE0BA8C-DF5F-41D1-85C3-55FC298EC266}" type="pres">
      <dgm:prSet presAssocID="{0391AD04-DECD-437A-B459-BB70CA12BC11}" presName="compNode" presStyleCnt="0"/>
      <dgm:spPr/>
    </dgm:pt>
    <dgm:pt modelId="{DF16B0E5-52CE-4C21-98F7-830A09C10A32}" type="pres">
      <dgm:prSet presAssocID="{0391AD04-DECD-437A-B459-BB70CA12BC1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 Bulb and Gear"/>
        </a:ext>
      </dgm:extLst>
    </dgm:pt>
    <dgm:pt modelId="{382F9096-E34B-43F1-8502-E905DA31927E}" type="pres">
      <dgm:prSet presAssocID="{0391AD04-DECD-437A-B459-BB70CA12BC11}" presName="spaceRect" presStyleCnt="0"/>
      <dgm:spPr/>
    </dgm:pt>
    <dgm:pt modelId="{50BBEEF3-DC1F-4EEE-B124-A38ADA75FDC1}" type="pres">
      <dgm:prSet presAssocID="{0391AD04-DECD-437A-B459-BB70CA12BC11}" presName="textRect" presStyleLbl="revTx" presStyleIdx="1" presStyleCnt="4">
        <dgm:presLayoutVars>
          <dgm:chMax val="1"/>
          <dgm:chPref val="1"/>
        </dgm:presLayoutVars>
      </dgm:prSet>
      <dgm:spPr/>
    </dgm:pt>
    <dgm:pt modelId="{027163C6-8612-4291-B9F0-A9D0385228BD}" type="pres">
      <dgm:prSet presAssocID="{F1C859FC-A380-4580-B7E4-A42E37BE3BC2}" presName="sibTrans" presStyleCnt="0"/>
      <dgm:spPr/>
    </dgm:pt>
    <dgm:pt modelId="{E725E691-785A-46FF-9899-C9592F41A363}" type="pres">
      <dgm:prSet presAssocID="{7BA6F898-A573-4CD7-8E68-E966F8BAB7D3}" presName="compNode" presStyleCnt="0"/>
      <dgm:spPr/>
    </dgm:pt>
    <dgm:pt modelId="{8CBCAE5B-FE29-41E4-AC4E-C20407C2AC43}" type="pres">
      <dgm:prSet presAssocID="{7BA6F898-A573-4CD7-8E68-E966F8BAB7D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lectric Guitar"/>
        </a:ext>
      </dgm:extLst>
    </dgm:pt>
    <dgm:pt modelId="{FE729EAA-ED64-465F-B78E-D84F02C56B1C}" type="pres">
      <dgm:prSet presAssocID="{7BA6F898-A573-4CD7-8E68-E966F8BAB7D3}" presName="spaceRect" presStyleCnt="0"/>
      <dgm:spPr/>
    </dgm:pt>
    <dgm:pt modelId="{76093215-ACEA-4410-9558-28C2CB363A49}" type="pres">
      <dgm:prSet presAssocID="{7BA6F898-A573-4CD7-8E68-E966F8BAB7D3}" presName="textRect" presStyleLbl="revTx" presStyleIdx="2" presStyleCnt="4" custScaleX="129017">
        <dgm:presLayoutVars>
          <dgm:chMax val="1"/>
          <dgm:chPref val="1"/>
        </dgm:presLayoutVars>
      </dgm:prSet>
      <dgm:spPr/>
    </dgm:pt>
    <dgm:pt modelId="{AC901AFB-37CD-461C-AD92-731589F7F7D2}" type="pres">
      <dgm:prSet presAssocID="{1AC2A291-64B2-4519-94C5-250AFE01E0C2}" presName="sibTrans" presStyleCnt="0"/>
      <dgm:spPr/>
    </dgm:pt>
    <dgm:pt modelId="{53E258CB-CE2E-46EF-8DCA-53630D82794B}" type="pres">
      <dgm:prSet presAssocID="{369E867F-F822-47DF-9C30-A209B15F6108}" presName="compNode" presStyleCnt="0"/>
      <dgm:spPr/>
    </dgm:pt>
    <dgm:pt modelId="{5D8D8365-CCD3-4F0F-9D39-7F0953214AA7}" type="pres">
      <dgm:prSet presAssocID="{369E867F-F822-47DF-9C30-A209B15F6108}" presName="iconRect" presStyleLbl="node1" presStyleIdx="3" presStyleCnt="4" custScaleX="100236" custScaleY="99259"/>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obot"/>
        </a:ext>
      </dgm:extLst>
    </dgm:pt>
    <dgm:pt modelId="{571A4BF9-10DD-4B15-B558-AB290BE3654D}" type="pres">
      <dgm:prSet presAssocID="{369E867F-F822-47DF-9C30-A209B15F6108}" presName="spaceRect" presStyleCnt="0"/>
      <dgm:spPr/>
    </dgm:pt>
    <dgm:pt modelId="{ED52872F-5685-4AF9-A5E7-288620D72E9A}" type="pres">
      <dgm:prSet presAssocID="{369E867F-F822-47DF-9C30-A209B15F6108}" presName="textRect" presStyleLbl="revTx" presStyleIdx="3" presStyleCnt="4">
        <dgm:presLayoutVars>
          <dgm:chMax val="1"/>
          <dgm:chPref val="1"/>
        </dgm:presLayoutVars>
      </dgm:prSet>
      <dgm:spPr/>
    </dgm:pt>
  </dgm:ptLst>
  <dgm:cxnLst>
    <dgm:cxn modelId="{3495C136-17FB-4CA9-9F14-0CDF7B29B1D7}" srcId="{B65A4B76-6994-4270-8877-F50872F3499C}" destId="{0391AD04-DECD-437A-B459-BB70CA12BC11}" srcOrd="1" destOrd="0" parTransId="{37A500E8-BAC8-41BF-BCCE-E4F3F6A6B8D4}" sibTransId="{F1C859FC-A380-4580-B7E4-A42E37BE3BC2}"/>
    <dgm:cxn modelId="{ED058242-9367-4836-AF3E-E72A81B2596F}" type="presOf" srcId="{369E867F-F822-47DF-9C30-A209B15F6108}" destId="{ED52872F-5685-4AF9-A5E7-288620D72E9A}" srcOrd="0" destOrd="0" presId="urn:microsoft.com/office/officeart/2018/2/layout/IconLabelList"/>
    <dgm:cxn modelId="{14ED026E-5394-4F67-9D8C-13F35839A436}" srcId="{B65A4B76-6994-4270-8877-F50872F3499C}" destId="{58FE0B37-261D-48F3-B8A0-83A767B4B6D0}" srcOrd="0" destOrd="0" parTransId="{2BDAF5A4-03A4-478A-A8BB-A4F0AFAE0C0D}" sibTransId="{ED6A671C-8496-4AF5-8E60-B8A2574AFEBD}"/>
    <dgm:cxn modelId="{6DA33259-8DE6-4987-8FF2-85733D754981}" srcId="{B65A4B76-6994-4270-8877-F50872F3499C}" destId="{369E867F-F822-47DF-9C30-A209B15F6108}" srcOrd="3" destOrd="0" parTransId="{30FC8226-4376-46D9-B3EF-390353C74314}" sibTransId="{51C6FF8C-A416-4FD5-A24B-7368B7882E30}"/>
    <dgm:cxn modelId="{9B43C37E-3377-40CE-B779-51A433D122B2}" type="presOf" srcId="{B65A4B76-6994-4270-8877-F50872F3499C}" destId="{72B33BCF-BF8E-4134-8B8F-C2732F8606DF}" srcOrd="0" destOrd="0" presId="urn:microsoft.com/office/officeart/2018/2/layout/IconLabelList"/>
    <dgm:cxn modelId="{DDFEC0BA-DA4A-4AD0-AD4C-C7E7D6AD7F8B}" type="presOf" srcId="{58FE0B37-261D-48F3-B8A0-83A767B4B6D0}" destId="{3B495AA2-7698-45E9-93FF-AED5BB7B37EC}" srcOrd="0" destOrd="0" presId="urn:microsoft.com/office/officeart/2018/2/layout/IconLabelList"/>
    <dgm:cxn modelId="{95E05AC4-2FBE-4FC8-B7F7-C756B3482FCC}" srcId="{B65A4B76-6994-4270-8877-F50872F3499C}" destId="{7BA6F898-A573-4CD7-8E68-E966F8BAB7D3}" srcOrd="2" destOrd="0" parTransId="{B9B365B7-84E6-42FF-8D97-266C7E901E49}" sibTransId="{1AC2A291-64B2-4519-94C5-250AFE01E0C2}"/>
    <dgm:cxn modelId="{258F63E0-AF4E-40FF-B6F5-39AD3CC829B1}" type="presOf" srcId="{0391AD04-DECD-437A-B459-BB70CA12BC11}" destId="{50BBEEF3-DC1F-4EEE-B124-A38ADA75FDC1}" srcOrd="0" destOrd="0" presId="urn:microsoft.com/office/officeart/2018/2/layout/IconLabelList"/>
    <dgm:cxn modelId="{0D92B2FA-89FC-486E-BEAE-42AA30DB5575}" type="presOf" srcId="{7BA6F898-A573-4CD7-8E68-E966F8BAB7D3}" destId="{76093215-ACEA-4410-9558-28C2CB363A49}" srcOrd="0" destOrd="0" presId="urn:microsoft.com/office/officeart/2018/2/layout/IconLabelList"/>
    <dgm:cxn modelId="{1028963A-A34E-417B-BF1F-3EEA37C2FFE6}" type="presParOf" srcId="{72B33BCF-BF8E-4134-8B8F-C2732F8606DF}" destId="{155553A1-0177-47E6-97AF-4C15541FC497}" srcOrd="0" destOrd="0" presId="urn:microsoft.com/office/officeart/2018/2/layout/IconLabelList"/>
    <dgm:cxn modelId="{9C17F3BD-A3CD-496C-B4DF-6C9CC08471D5}" type="presParOf" srcId="{155553A1-0177-47E6-97AF-4C15541FC497}" destId="{8D98A90A-A4BC-4443-A3F4-0EBF1FF657F4}" srcOrd="0" destOrd="0" presId="urn:microsoft.com/office/officeart/2018/2/layout/IconLabelList"/>
    <dgm:cxn modelId="{727E4116-8C1C-41C6-980F-9CE153356DD3}" type="presParOf" srcId="{155553A1-0177-47E6-97AF-4C15541FC497}" destId="{AC77950B-8D28-4DD8-89B3-E49E887ECA2F}" srcOrd="1" destOrd="0" presId="urn:microsoft.com/office/officeart/2018/2/layout/IconLabelList"/>
    <dgm:cxn modelId="{B0A01DFD-3BC9-443E-AF26-5DE2F73B4DE1}" type="presParOf" srcId="{155553A1-0177-47E6-97AF-4C15541FC497}" destId="{3B495AA2-7698-45E9-93FF-AED5BB7B37EC}" srcOrd="2" destOrd="0" presId="urn:microsoft.com/office/officeart/2018/2/layout/IconLabelList"/>
    <dgm:cxn modelId="{AE476874-6049-48A5-B10D-E84039EAA97D}" type="presParOf" srcId="{72B33BCF-BF8E-4134-8B8F-C2732F8606DF}" destId="{1F5149BE-43A3-4EC3-AF0E-D9DAB1847727}" srcOrd="1" destOrd="0" presId="urn:microsoft.com/office/officeart/2018/2/layout/IconLabelList"/>
    <dgm:cxn modelId="{D6F88396-84E8-4A2F-B26E-F39FCA5383D6}" type="presParOf" srcId="{72B33BCF-BF8E-4134-8B8F-C2732F8606DF}" destId="{DFE0BA8C-DF5F-41D1-85C3-55FC298EC266}" srcOrd="2" destOrd="0" presId="urn:microsoft.com/office/officeart/2018/2/layout/IconLabelList"/>
    <dgm:cxn modelId="{A9F2F257-B498-439C-8FEB-0CC8BEBA4045}" type="presParOf" srcId="{DFE0BA8C-DF5F-41D1-85C3-55FC298EC266}" destId="{DF16B0E5-52CE-4C21-98F7-830A09C10A32}" srcOrd="0" destOrd="0" presId="urn:microsoft.com/office/officeart/2018/2/layout/IconLabelList"/>
    <dgm:cxn modelId="{27A08F7E-1948-467E-AA4E-F562E3F2D31A}" type="presParOf" srcId="{DFE0BA8C-DF5F-41D1-85C3-55FC298EC266}" destId="{382F9096-E34B-43F1-8502-E905DA31927E}" srcOrd="1" destOrd="0" presId="urn:microsoft.com/office/officeart/2018/2/layout/IconLabelList"/>
    <dgm:cxn modelId="{55B6DCCA-A0F8-4585-9BA1-060F2AB63219}" type="presParOf" srcId="{DFE0BA8C-DF5F-41D1-85C3-55FC298EC266}" destId="{50BBEEF3-DC1F-4EEE-B124-A38ADA75FDC1}" srcOrd="2" destOrd="0" presId="urn:microsoft.com/office/officeart/2018/2/layout/IconLabelList"/>
    <dgm:cxn modelId="{19190EF6-E158-47F4-8947-2B0079C40510}" type="presParOf" srcId="{72B33BCF-BF8E-4134-8B8F-C2732F8606DF}" destId="{027163C6-8612-4291-B9F0-A9D0385228BD}" srcOrd="3" destOrd="0" presId="urn:microsoft.com/office/officeart/2018/2/layout/IconLabelList"/>
    <dgm:cxn modelId="{77AC2E3A-D3E7-4D9B-826C-069406AC7409}" type="presParOf" srcId="{72B33BCF-BF8E-4134-8B8F-C2732F8606DF}" destId="{E725E691-785A-46FF-9899-C9592F41A363}" srcOrd="4" destOrd="0" presId="urn:microsoft.com/office/officeart/2018/2/layout/IconLabelList"/>
    <dgm:cxn modelId="{F0ABF0CB-334D-49C1-B4FC-68C5A389D2FC}" type="presParOf" srcId="{E725E691-785A-46FF-9899-C9592F41A363}" destId="{8CBCAE5B-FE29-41E4-AC4E-C20407C2AC43}" srcOrd="0" destOrd="0" presId="urn:microsoft.com/office/officeart/2018/2/layout/IconLabelList"/>
    <dgm:cxn modelId="{813BACD1-BC80-4817-BB14-E3CB495D1506}" type="presParOf" srcId="{E725E691-785A-46FF-9899-C9592F41A363}" destId="{FE729EAA-ED64-465F-B78E-D84F02C56B1C}" srcOrd="1" destOrd="0" presId="urn:microsoft.com/office/officeart/2018/2/layout/IconLabelList"/>
    <dgm:cxn modelId="{E486854C-0AB2-4A5A-BC4A-0046DFC8F28D}" type="presParOf" srcId="{E725E691-785A-46FF-9899-C9592F41A363}" destId="{76093215-ACEA-4410-9558-28C2CB363A49}" srcOrd="2" destOrd="0" presId="urn:microsoft.com/office/officeart/2018/2/layout/IconLabelList"/>
    <dgm:cxn modelId="{8F14EF65-8DB7-41BF-A084-C5208DB99AB7}" type="presParOf" srcId="{72B33BCF-BF8E-4134-8B8F-C2732F8606DF}" destId="{AC901AFB-37CD-461C-AD92-731589F7F7D2}" srcOrd="5" destOrd="0" presId="urn:microsoft.com/office/officeart/2018/2/layout/IconLabelList"/>
    <dgm:cxn modelId="{F45C7FAB-977B-4F1C-AA88-246FE623BB74}" type="presParOf" srcId="{72B33BCF-BF8E-4134-8B8F-C2732F8606DF}" destId="{53E258CB-CE2E-46EF-8DCA-53630D82794B}" srcOrd="6" destOrd="0" presId="urn:microsoft.com/office/officeart/2018/2/layout/IconLabelList"/>
    <dgm:cxn modelId="{4F9E8767-AA23-406A-82B9-77C35CB94A36}" type="presParOf" srcId="{53E258CB-CE2E-46EF-8DCA-53630D82794B}" destId="{5D8D8365-CCD3-4F0F-9D39-7F0953214AA7}" srcOrd="0" destOrd="0" presId="urn:microsoft.com/office/officeart/2018/2/layout/IconLabelList"/>
    <dgm:cxn modelId="{D437AC3A-59AD-4127-9AD1-6ED5AAC209EF}" type="presParOf" srcId="{53E258CB-CE2E-46EF-8DCA-53630D82794B}" destId="{571A4BF9-10DD-4B15-B558-AB290BE3654D}" srcOrd="1" destOrd="0" presId="urn:microsoft.com/office/officeart/2018/2/layout/IconLabelList"/>
    <dgm:cxn modelId="{95C6BCF5-8442-44CE-99C5-960540AE6D98}" type="presParOf" srcId="{53E258CB-CE2E-46EF-8DCA-53630D82794B}" destId="{ED52872F-5685-4AF9-A5E7-288620D72E9A}"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98A90A-A4BC-4443-A3F4-0EBF1FF657F4}">
      <dsp:nvSpPr>
        <dsp:cNvPr id="0" name=""/>
        <dsp:cNvSpPr/>
      </dsp:nvSpPr>
      <dsp:spPr>
        <a:xfrm>
          <a:off x="392238" y="451493"/>
          <a:ext cx="641513" cy="6415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495AA2-7698-45E9-93FF-AED5BB7B37EC}">
      <dsp:nvSpPr>
        <dsp:cNvPr id="0" name=""/>
        <dsp:cNvSpPr/>
      </dsp:nvSpPr>
      <dsp:spPr>
        <a:xfrm>
          <a:off x="202" y="1398079"/>
          <a:ext cx="1425585" cy="1087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By definition, machine learning is a branch of artificial intelligence (AI) and computer science that focuses on the use of data and algorithms to imitate the way that humans learn, gradually improving its accuracy.</a:t>
          </a:r>
        </a:p>
      </dsp:txBody>
      <dsp:txXfrm>
        <a:off x="202" y="1398079"/>
        <a:ext cx="1425585" cy="1087009"/>
      </dsp:txXfrm>
    </dsp:sp>
    <dsp:sp modelId="{DF16B0E5-52CE-4C21-98F7-830A09C10A32}">
      <dsp:nvSpPr>
        <dsp:cNvPr id="0" name=""/>
        <dsp:cNvSpPr/>
      </dsp:nvSpPr>
      <dsp:spPr>
        <a:xfrm>
          <a:off x="2067301" y="451493"/>
          <a:ext cx="641513" cy="6415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BBEEF3-DC1F-4EEE-B124-A38ADA75FDC1}">
      <dsp:nvSpPr>
        <dsp:cNvPr id="0" name=""/>
        <dsp:cNvSpPr/>
      </dsp:nvSpPr>
      <dsp:spPr>
        <a:xfrm>
          <a:off x="1675265" y="1398079"/>
          <a:ext cx="1425585" cy="1087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To understand certain critical parameters in any physical phenomenon, data optimisation can be implemented by machine learning algorithms.</a:t>
          </a:r>
        </a:p>
      </dsp:txBody>
      <dsp:txXfrm>
        <a:off x="1675265" y="1398079"/>
        <a:ext cx="1425585" cy="1087009"/>
      </dsp:txXfrm>
    </dsp:sp>
    <dsp:sp modelId="{8CBCAE5B-FE29-41E4-AC4E-C20407C2AC43}">
      <dsp:nvSpPr>
        <dsp:cNvPr id="0" name=""/>
        <dsp:cNvSpPr/>
      </dsp:nvSpPr>
      <dsp:spPr>
        <a:xfrm>
          <a:off x="3949196" y="451493"/>
          <a:ext cx="641513" cy="6415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093215-ACEA-4410-9558-28C2CB363A49}">
      <dsp:nvSpPr>
        <dsp:cNvPr id="0" name=""/>
        <dsp:cNvSpPr/>
      </dsp:nvSpPr>
      <dsp:spPr>
        <a:xfrm>
          <a:off x="3350329" y="1398079"/>
          <a:ext cx="1839248" cy="1087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The data optimisation saves simulation time to interpret the phenomenon by improving accuracy. This is in the current developing stage of this technology world.</a:t>
          </a:r>
        </a:p>
      </dsp:txBody>
      <dsp:txXfrm>
        <a:off x="3350329" y="1398079"/>
        <a:ext cx="1839248" cy="1087009"/>
      </dsp:txXfrm>
    </dsp:sp>
    <dsp:sp modelId="{5D8D8365-CCD3-4F0F-9D39-7F0953214AA7}">
      <dsp:nvSpPr>
        <dsp:cNvPr id="0" name=""/>
        <dsp:cNvSpPr/>
      </dsp:nvSpPr>
      <dsp:spPr>
        <a:xfrm>
          <a:off x="5830334" y="452681"/>
          <a:ext cx="643027" cy="6367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52872F-5685-4AF9-A5E7-288620D72E9A}">
      <dsp:nvSpPr>
        <dsp:cNvPr id="0" name=""/>
        <dsp:cNvSpPr/>
      </dsp:nvSpPr>
      <dsp:spPr>
        <a:xfrm>
          <a:off x="5439054" y="1396890"/>
          <a:ext cx="1425585" cy="1087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This improvisation will assist steel industry technologies in prospering and creating a better future.</a:t>
          </a:r>
        </a:p>
      </dsp:txBody>
      <dsp:txXfrm>
        <a:off x="5439054" y="1396890"/>
        <a:ext cx="1425585" cy="108700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DE82BD-2C67-4008-B636-F16B5D494941}" type="datetimeFigureOut">
              <a:rPr lang="en-IN" smtClean="0"/>
              <a:t>24-03-2024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53F8C2-A7DD-47B7-AC34-DDA2FFBC86E5}" type="slidenum">
              <a:rPr lang="en-IN" smtClean="0"/>
              <a:t>‹#›</a:t>
            </a:fld>
            <a:endParaRPr lang="en-IN"/>
          </a:p>
        </p:txBody>
      </p:sp>
    </p:spTree>
    <p:extLst>
      <p:ext uri="{BB962C8B-B14F-4D97-AF65-F5344CB8AC3E}">
        <p14:creationId xmlns:p14="http://schemas.microsoft.com/office/powerpoint/2010/main" val="1841710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youtube.com/watch?v=r5ts2FLCA7U"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pPr>
              <a:defRPr/>
            </a:pPr>
            <a:fld id="{F7A7BA5F-D568-4901-9A64-7C4DFAC93D28}" type="slidenum">
              <a:rPr lang="ko-KR" altLang="en-US" smtClean="0"/>
              <a:pPr>
                <a:defRPr/>
              </a:pPr>
              <a:t>3</a:t>
            </a:fld>
            <a:endParaRPr lang="ko-KR" altLang="en-US"/>
          </a:p>
        </p:txBody>
      </p:sp>
    </p:spTree>
    <p:extLst>
      <p:ext uri="{BB962C8B-B14F-4D97-AF65-F5344CB8AC3E}">
        <p14:creationId xmlns:p14="http://schemas.microsoft.com/office/powerpoint/2010/main" val="248021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CB5EDC9A-9F6D-017E-58A1-90B13D9BBB0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451BEF8B-114D-8D68-9DAC-C0FA8E657AC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ko-KR">
                <a:latin typeface="Times New Roman" panose="02020603050405020304" pitchFamily="18" charset="0"/>
                <a:cs typeface="Times New Roman" panose="02020603050405020304" pitchFamily="18" charset="0"/>
                <a:hlinkClick r:id="rId3"/>
              </a:rPr>
              <a:t>https://www.youtube.com/watch?v=r5ts2FLCA7U</a:t>
            </a:r>
            <a:endParaRPr lang="en-US" altLang="ko-KR">
              <a:latin typeface="Times New Roman" panose="02020603050405020304" pitchFamily="18" charset="0"/>
              <a:cs typeface="Times New Roman" panose="02020603050405020304" pitchFamily="18" charset="0"/>
            </a:endParaRPr>
          </a:p>
          <a:p>
            <a:endParaRPr lang="en-IN" altLang="ko-KR">
              <a:cs typeface="Times New Roman" panose="02020603050405020304" pitchFamily="18" charset="0"/>
            </a:endParaRPr>
          </a:p>
        </p:txBody>
      </p:sp>
      <p:sp>
        <p:nvSpPr>
          <p:cNvPr id="30724" name="Slide Number Placeholder 3">
            <a:extLst>
              <a:ext uri="{FF2B5EF4-FFF2-40B4-BE49-F238E27FC236}">
                <a16:creationId xmlns:a16="http://schemas.microsoft.com/office/drawing/2014/main" id="{D2467D0E-38B2-C4EB-957A-5E609D85775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8CB70DDC-650E-45C6-81D5-E4346F22EF5D}" type="slidenum">
              <a:rPr lang="ko-KR" altLang="en-US">
                <a:latin typeface="맑은 고딕" panose="020B0503020000020004" pitchFamily="34" charset="-127"/>
              </a:rPr>
              <a:pPr/>
              <a:t>12</a:t>
            </a:fld>
            <a:endParaRPr lang="ko-KR" altLang="en-US">
              <a:latin typeface="맑은 고딕" panose="020B0503020000020004" pitchFamily="34" charset="-127"/>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pPr>
              <a:defRPr/>
            </a:pPr>
            <a:fld id="{F7A7BA5F-D568-4901-9A64-7C4DFAC93D28}" type="slidenum">
              <a:rPr lang="ko-KR" altLang="en-US" smtClean="0"/>
              <a:pPr>
                <a:defRPr/>
              </a:pPr>
              <a:t>4</a:t>
            </a:fld>
            <a:endParaRPr lang="ko-KR" altLang="en-US"/>
          </a:p>
        </p:txBody>
      </p:sp>
    </p:spTree>
    <p:extLst>
      <p:ext uri="{BB962C8B-B14F-4D97-AF65-F5344CB8AC3E}">
        <p14:creationId xmlns:p14="http://schemas.microsoft.com/office/powerpoint/2010/main" val="3347929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pPr>
              <a:defRPr/>
            </a:pPr>
            <a:fld id="{F7A7BA5F-D568-4901-9A64-7C4DFAC93D28}" type="slidenum">
              <a:rPr lang="ko-KR" altLang="en-US" smtClean="0"/>
              <a:pPr>
                <a:defRPr/>
              </a:pPr>
              <a:t>5</a:t>
            </a:fld>
            <a:endParaRPr lang="ko-KR" altLang="en-US"/>
          </a:p>
        </p:txBody>
      </p:sp>
    </p:spTree>
    <p:extLst>
      <p:ext uri="{BB962C8B-B14F-4D97-AF65-F5344CB8AC3E}">
        <p14:creationId xmlns:p14="http://schemas.microsoft.com/office/powerpoint/2010/main" val="656848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pPr>
              <a:defRPr/>
            </a:pPr>
            <a:fld id="{F7A7BA5F-D568-4901-9A64-7C4DFAC93D28}" type="slidenum">
              <a:rPr lang="ko-KR" altLang="en-US" smtClean="0"/>
              <a:pPr>
                <a:defRPr/>
              </a:pPr>
              <a:t>6</a:t>
            </a:fld>
            <a:endParaRPr lang="ko-KR" altLang="en-US"/>
          </a:p>
        </p:txBody>
      </p:sp>
    </p:spTree>
    <p:extLst>
      <p:ext uri="{BB962C8B-B14F-4D97-AF65-F5344CB8AC3E}">
        <p14:creationId xmlns:p14="http://schemas.microsoft.com/office/powerpoint/2010/main" val="1649465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pPr>
              <a:defRPr/>
            </a:pPr>
            <a:fld id="{F7A7BA5F-D568-4901-9A64-7C4DFAC93D28}" type="slidenum">
              <a:rPr lang="ko-KR" altLang="en-US" smtClean="0"/>
              <a:pPr>
                <a:defRPr/>
              </a:pPr>
              <a:t>7</a:t>
            </a:fld>
            <a:endParaRPr lang="ko-KR" altLang="en-US"/>
          </a:p>
        </p:txBody>
      </p:sp>
    </p:spTree>
    <p:extLst>
      <p:ext uri="{BB962C8B-B14F-4D97-AF65-F5344CB8AC3E}">
        <p14:creationId xmlns:p14="http://schemas.microsoft.com/office/powerpoint/2010/main" val="2941047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pPr>
              <a:defRPr/>
            </a:pPr>
            <a:fld id="{F7A7BA5F-D568-4901-9A64-7C4DFAC93D28}" type="slidenum">
              <a:rPr lang="ko-KR" altLang="en-US" smtClean="0"/>
              <a:pPr>
                <a:defRPr/>
              </a:pPr>
              <a:t>8</a:t>
            </a:fld>
            <a:endParaRPr lang="ko-KR" altLang="en-US"/>
          </a:p>
        </p:txBody>
      </p:sp>
    </p:spTree>
    <p:extLst>
      <p:ext uri="{BB962C8B-B14F-4D97-AF65-F5344CB8AC3E}">
        <p14:creationId xmlns:p14="http://schemas.microsoft.com/office/powerpoint/2010/main" val="1673436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pPr>
              <a:defRPr/>
            </a:pPr>
            <a:fld id="{F7A7BA5F-D568-4901-9A64-7C4DFAC93D28}" type="slidenum">
              <a:rPr lang="ko-KR" altLang="en-US" smtClean="0"/>
              <a:pPr>
                <a:defRPr/>
              </a:pPr>
              <a:t>9</a:t>
            </a:fld>
            <a:endParaRPr lang="ko-KR" altLang="en-US"/>
          </a:p>
        </p:txBody>
      </p:sp>
    </p:spTree>
    <p:extLst>
      <p:ext uri="{BB962C8B-B14F-4D97-AF65-F5344CB8AC3E}">
        <p14:creationId xmlns:p14="http://schemas.microsoft.com/office/powerpoint/2010/main" val="439433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pPr>
              <a:defRPr/>
            </a:pPr>
            <a:fld id="{F7A7BA5F-D568-4901-9A64-7C4DFAC93D28}" type="slidenum">
              <a:rPr lang="ko-KR" altLang="en-US" smtClean="0"/>
              <a:pPr>
                <a:defRPr/>
              </a:pPr>
              <a:t>10</a:t>
            </a:fld>
            <a:endParaRPr lang="ko-KR" altLang="en-US"/>
          </a:p>
        </p:txBody>
      </p:sp>
    </p:spTree>
    <p:extLst>
      <p:ext uri="{BB962C8B-B14F-4D97-AF65-F5344CB8AC3E}">
        <p14:creationId xmlns:p14="http://schemas.microsoft.com/office/powerpoint/2010/main" val="2049375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pPr>
              <a:defRPr/>
            </a:pPr>
            <a:fld id="{F7A7BA5F-D568-4901-9A64-7C4DFAC93D28}" type="slidenum">
              <a:rPr lang="ko-KR" altLang="en-US" smtClean="0"/>
              <a:pPr>
                <a:defRPr/>
              </a:pPr>
              <a:t>11</a:t>
            </a:fld>
            <a:endParaRPr lang="ko-KR" altLang="en-US"/>
          </a:p>
        </p:txBody>
      </p:sp>
    </p:spTree>
    <p:extLst>
      <p:ext uri="{BB962C8B-B14F-4D97-AF65-F5344CB8AC3E}">
        <p14:creationId xmlns:p14="http://schemas.microsoft.com/office/powerpoint/2010/main" val="11213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7F23E-9472-4C06-EDF9-D09C3D1B94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9474151-699A-9061-C694-5C529BD51D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F8AC12D-C586-5460-249E-36F5BF763724}"/>
              </a:ext>
            </a:extLst>
          </p:cNvPr>
          <p:cNvSpPr>
            <a:spLocks noGrp="1"/>
          </p:cNvSpPr>
          <p:nvPr>
            <p:ph type="dt" sz="half" idx="10"/>
          </p:nvPr>
        </p:nvSpPr>
        <p:spPr/>
        <p:txBody>
          <a:bodyPr/>
          <a:lstStyle/>
          <a:p>
            <a:fld id="{60711E38-EC9C-49D1-B039-CA4190CBCCDF}" type="datetimeFigureOut">
              <a:rPr lang="en-IN" smtClean="0"/>
              <a:t>24-03-2024</a:t>
            </a:fld>
            <a:endParaRPr lang="en-IN"/>
          </a:p>
        </p:txBody>
      </p:sp>
      <p:sp>
        <p:nvSpPr>
          <p:cNvPr id="5" name="Footer Placeholder 4">
            <a:extLst>
              <a:ext uri="{FF2B5EF4-FFF2-40B4-BE49-F238E27FC236}">
                <a16:creationId xmlns:a16="http://schemas.microsoft.com/office/drawing/2014/main" id="{8ED64418-CF47-3381-2046-A97A4267A0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DBFF2F-2721-B794-9321-820FC6BAD9CD}"/>
              </a:ext>
            </a:extLst>
          </p:cNvPr>
          <p:cNvSpPr>
            <a:spLocks noGrp="1"/>
          </p:cNvSpPr>
          <p:nvPr>
            <p:ph type="sldNum" sz="quarter" idx="12"/>
          </p:nvPr>
        </p:nvSpPr>
        <p:spPr/>
        <p:txBody>
          <a:bodyPr/>
          <a:lstStyle/>
          <a:p>
            <a:fld id="{ED98B8EE-A8EE-4B73-8D19-FF848182B78A}" type="slidenum">
              <a:rPr lang="en-IN" smtClean="0"/>
              <a:t>‹#›</a:t>
            </a:fld>
            <a:endParaRPr lang="en-IN"/>
          </a:p>
        </p:txBody>
      </p:sp>
    </p:spTree>
    <p:extLst>
      <p:ext uri="{BB962C8B-B14F-4D97-AF65-F5344CB8AC3E}">
        <p14:creationId xmlns:p14="http://schemas.microsoft.com/office/powerpoint/2010/main" val="574960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AB42C-2378-4416-309D-1A0CF58B86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EE7802-4F6D-2FE1-557E-AD8944D987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299407-3AF1-FFAC-FFDD-B754220D8DC2}"/>
              </a:ext>
            </a:extLst>
          </p:cNvPr>
          <p:cNvSpPr>
            <a:spLocks noGrp="1"/>
          </p:cNvSpPr>
          <p:nvPr>
            <p:ph type="dt" sz="half" idx="10"/>
          </p:nvPr>
        </p:nvSpPr>
        <p:spPr/>
        <p:txBody>
          <a:bodyPr/>
          <a:lstStyle/>
          <a:p>
            <a:fld id="{60711E38-EC9C-49D1-B039-CA4190CBCCDF}" type="datetimeFigureOut">
              <a:rPr lang="en-IN" smtClean="0"/>
              <a:t>24-03-2024</a:t>
            </a:fld>
            <a:endParaRPr lang="en-IN"/>
          </a:p>
        </p:txBody>
      </p:sp>
      <p:sp>
        <p:nvSpPr>
          <p:cNvPr id="5" name="Footer Placeholder 4">
            <a:extLst>
              <a:ext uri="{FF2B5EF4-FFF2-40B4-BE49-F238E27FC236}">
                <a16:creationId xmlns:a16="http://schemas.microsoft.com/office/drawing/2014/main" id="{06002243-90A1-99F0-BEF7-5502CF9F72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068CE7-9B90-C713-8D55-68E64A2EB5B3}"/>
              </a:ext>
            </a:extLst>
          </p:cNvPr>
          <p:cNvSpPr>
            <a:spLocks noGrp="1"/>
          </p:cNvSpPr>
          <p:nvPr>
            <p:ph type="sldNum" sz="quarter" idx="12"/>
          </p:nvPr>
        </p:nvSpPr>
        <p:spPr/>
        <p:txBody>
          <a:bodyPr/>
          <a:lstStyle/>
          <a:p>
            <a:fld id="{ED98B8EE-A8EE-4B73-8D19-FF848182B78A}" type="slidenum">
              <a:rPr lang="en-IN" smtClean="0"/>
              <a:t>‹#›</a:t>
            </a:fld>
            <a:endParaRPr lang="en-IN"/>
          </a:p>
        </p:txBody>
      </p:sp>
    </p:spTree>
    <p:extLst>
      <p:ext uri="{BB962C8B-B14F-4D97-AF65-F5344CB8AC3E}">
        <p14:creationId xmlns:p14="http://schemas.microsoft.com/office/powerpoint/2010/main" val="499661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7E0323-1163-13C6-2E78-112BF5D27F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7AB739-A8FE-BABE-74BE-FCCA5ED568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A814D-E3E6-59EC-888E-F46C1E9C3202}"/>
              </a:ext>
            </a:extLst>
          </p:cNvPr>
          <p:cNvSpPr>
            <a:spLocks noGrp="1"/>
          </p:cNvSpPr>
          <p:nvPr>
            <p:ph type="dt" sz="half" idx="10"/>
          </p:nvPr>
        </p:nvSpPr>
        <p:spPr/>
        <p:txBody>
          <a:bodyPr/>
          <a:lstStyle/>
          <a:p>
            <a:fld id="{60711E38-EC9C-49D1-B039-CA4190CBCCDF}" type="datetimeFigureOut">
              <a:rPr lang="en-IN" smtClean="0"/>
              <a:t>24-03-2024</a:t>
            </a:fld>
            <a:endParaRPr lang="en-IN"/>
          </a:p>
        </p:txBody>
      </p:sp>
      <p:sp>
        <p:nvSpPr>
          <p:cNvPr id="5" name="Footer Placeholder 4">
            <a:extLst>
              <a:ext uri="{FF2B5EF4-FFF2-40B4-BE49-F238E27FC236}">
                <a16:creationId xmlns:a16="http://schemas.microsoft.com/office/drawing/2014/main" id="{07D1B00F-AFE5-B335-B36E-96DC2FCE4F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AEFA0C-CF1C-EC77-61B8-381BA4DA6D96}"/>
              </a:ext>
            </a:extLst>
          </p:cNvPr>
          <p:cNvSpPr>
            <a:spLocks noGrp="1"/>
          </p:cNvSpPr>
          <p:nvPr>
            <p:ph type="sldNum" sz="quarter" idx="12"/>
          </p:nvPr>
        </p:nvSpPr>
        <p:spPr/>
        <p:txBody>
          <a:bodyPr/>
          <a:lstStyle/>
          <a:p>
            <a:fld id="{ED98B8EE-A8EE-4B73-8D19-FF848182B78A}" type="slidenum">
              <a:rPr lang="en-IN" smtClean="0"/>
              <a:t>‹#›</a:t>
            </a:fld>
            <a:endParaRPr lang="en-IN"/>
          </a:p>
        </p:txBody>
      </p:sp>
    </p:spTree>
    <p:extLst>
      <p:ext uri="{BB962C8B-B14F-4D97-AF65-F5344CB8AC3E}">
        <p14:creationId xmlns:p14="http://schemas.microsoft.com/office/powerpoint/2010/main" val="2636511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E4996-8FA7-8E95-6D80-294A51E73E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D91689-5EFC-CBF9-C653-7FEF51B64B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14D97C-150D-2EB3-D1C8-AD64F9A1C5D8}"/>
              </a:ext>
            </a:extLst>
          </p:cNvPr>
          <p:cNvSpPr>
            <a:spLocks noGrp="1"/>
          </p:cNvSpPr>
          <p:nvPr>
            <p:ph type="dt" sz="half" idx="10"/>
          </p:nvPr>
        </p:nvSpPr>
        <p:spPr/>
        <p:txBody>
          <a:bodyPr/>
          <a:lstStyle/>
          <a:p>
            <a:fld id="{60711E38-EC9C-49D1-B039-CA4190CBCCDF}" type="datetimeFigureOut">
              <a:rPr lang="en-IN" smtClean="0"/>
              <a:t>24-03-2024</a:t>
            </a:fld>
            <a:endParaRPr lang="en-IN"/>
          </a:p>
        </p:txBody>
      </p:sp>
      <p:sp>
        <p:nvSpPr>
          <p:cNvPr id="5" name="Footer Placeholder 4">
            <a:extLst>
              <a:ext uri="{FF2B5EF4-FFF2-40B4-BE49-F238E27FC236}">
                <a16:creationId xmlns:a16="http://schemas.microsoft.com/office/drawing/2014/main" id="{07CCA487-A850-BD71-AFEB-2537D4B001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698E76-7ECC-B5F0-5B2E-5A28D95FE39D}"/>
              </a:ext>
            </a:extLst>
          </p:cNvPr>
          <p:cNvSpPr>
            <a:spLocks noGrp="1"/>
          </p:cNvSpPr>
          <p:nvPr>
            <p:ph type="sldNum" sz="quarter" idx="12"/>
          </p:nvPr>
        </p:nvSpPr>
        <p:spPr/>
        <p:txBody>
          <a:bodyPr/>
          <a:lstStyle/>
          <a:p>
            <a:fld id="{ED98B8EE-A8EE-4B73-8D19-FF848182B78A}" type="slidenum">
              <a:rPr lang="en-IN" smtClean="0"/>
              <a:t>‹#›</a:t>
            </a:fld>
            <a:endParaRPr lang="en-IN"/>
          </a:p>
        </p:txBody>
      </p:sp>
    </p:spTree>
    <p:extLst>
      <p:ext uri="{BB962C8B-B14F-4D97-AF65-F5344CB8AC3E}">
        <p14:creationId xmlns:p14="http://schemas.microsoft.com/office/powerpoint/2010/main" val="1584164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D5B87-19FF-5760-193E-B9947D7A71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002DB5-8861-EDE2-0538-2DD00DFA95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82D1E0-14DD-D685-18CD-35E9F6497FE6}"/>
              </a:ext>
            </a:extLst>
          </p:cNvPr>
          <p:cNvSpPr>
            <a:spLocks noGrp="1"/>
          </p:cNvSpPr>
          <p:nvPr>
            <p:ph type="dt" sz="half" idx="10"/>
          </p:nvPr>
        </p:nvSpPr>
        <p:spPr/>
        <p:txBody>
          <a:bodyPr/>
          <a:lstStyle/>
          <a:p>
            <a:fld id="{60711E38-EC9C-49D1-B039-CA4190CBCCDF}" type="datetimeFigureOut">
              <a:rPr lang="en-IN" smtClean="0"/>
              <a:t>24-03-2024</a:t>
            </a:fld>
            <a:endParaRPr lang="en-IN"/>
          </a:p>
        </p:txBody>
      </p:sp>
      <p:sp>
        <p:nvSpPr>
          <p:cNvPr id="5" name="Footer Placeholder 4">
            <a:extLst>
              <a:ext uri="{FF2B5EF4-FFF2-40B4-BE49-F238E27FC236}">
                <a16:creationId xmlns:a16="http://schemas.microsoft.com/office/drawing/2014/main" id="{5C986032-2D4F-ADF9-6873-C093CD802E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E315D9-2D99-AAE9-7902-7CE759B4E46F}"/>
              </a:ext>
            </a:extLst>
          </p:cNvPr>
          <p:cNvSpPr>
            <a:spLocks noGrp="1"/>
          </p:cNvSpPr>
          <p:nvPr>
            <p:ph type="sldNum" sz="quarter" idx="12"/>
          </p:nvPr>
        </p:nvSpPr>
        <p:spPr/>
        <p:txBody>
          <a:bodyPr/>
          <a:lstStyle/>
          <a:p>
            <a:fld id="{ED98B8EE-A8EE-4B73-8D19-FF848182B78A}" type="slidenum">
              <a:rPr lang="en-IN" smtClean="0"/>
              <a:t>‹#›</a:t>
            </a:fld>
            <a:endParaRPr lang="en-IN"/>
          </a:p>
        </p:txBody>
      </p:sp>
    </p:spTree>
    <p:extLst>
      <p:ext uri="{BB962C8B-B14F-4D97-AF65-F5344CB8AC3E}">
        <p14:creationId xmlns:p14="http://schemas.microsoft.com/office/powerpoint/2010/main" val="987772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D42D7-0C82-BA10-585B-D786D0920D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FF74CA-9C9B-C7F5-64CF-82B1D5BC70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78B771-A963-B6CC-3ED5-0F0BAE6F21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BB37DE4-0D40-6695-1B80-A38BE81FF40A}"/>
              </a:ext>
            </a:extLst>
          </p:cNvPr>
          <p:cNvSpPr>
            <a:spLocks noGrp="1"/>
          </p:cNvSpPr>
          <p:nvPr>
            <p:ph type="dt" sz="half" idx="10"/>
          </p:nvPr>
        </p:nvSpPr>
        <p:spPr/>
        <p:txBody>
          <a:bodyPr/>
          <a:lstStyle/>
          <a:p>
            <a:fld id="{60711E38-EC9C-49D1-B039-CA4190CBCCDF}" type="datetimeFigureOut">
              <a:rPr lang="en-IN" smtClean="0"/>
              <a:t>24-03-2024</a:t>
            </a:fld>
            <a:endParaRPr lang="en-IN"/>
          </a:p>
        </p:txBody>
      </p:sp>
      <p:sp>
        <p:nvSpPr>
          <p:cNvPr id="6" name="Footer Placeholder 5">
            <a:extLst>
              <a:ext uri="{FF2B5EF4-FFF2-40B4-BE49-F238E27FC236}">
                <a16:creationId xmlns:a16="http://schemas.microsoft.com/office/drawing/2014/main" id="{EBF03FA8-72EE-C8A8-A670-2061789AF9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8275D1-2E38-4935-6B1F-AC7A62FF1110}"/>
              </a:ext>
            </a:extLst>
          </p:cNvPr>
          <p:cNvSpPr>
            <a:spLocks noGrp="1"/>
          </p:cNvSpPr>
          <p:nvPr>
            <p:ph type="sldNum" sz="quarter" idx="12"/>
          </p:nvPr>
        </p:nvSpPr>
        <p:spPr/>
        <p:txBody>
          <a:bodyPr/>
          <a:lstStyle/>
          <a:p>
            <a:fld id="{ED98B8EE-A8EE-4B73-8D19-FF848182B78A}" type="slidenum">
              <a:rPr lang="en-IN" smtClean="0"/>
              <a:t>‹#›</a:t>
            </a:fld>
            <a:endParaRPr lang="en-IN"/>
          </a:p>
        </p:txBody>
      </p:sp>
    </p:spTree>
    <p:extLst>
      <p:ext uri="{BB962C8B-B14F-4D97-AF65-F5344CB8AC3E}">
        <p14:creationId xmlns:p14="http://schemas.microsoft.com/office/powerpoint/2010/main" val="3912314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2A7B9-7561-507D-A0AC-2172154587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12759A-3868-B1BC-84AB-7BF77F901F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355695-22FC-C735-ABEA-B07B2D7EB6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BFCB5A-574D-567C-A26B-3E1DCD64BD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85F4FD-5F92-1137-E272-3316167B02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682DEEB-6410-8C5F-8BEF-B17CC097D4A2}"/>
              </a:ext>
            </a:extLst>
          </p:cNvPr>
          <p:cNvSpPr>
            <a:spLocks noGrp="1"/>
          </p:cNvSpPr>
          <p:nvPr>
            <p:ph type="dt" sz="half" idx="10"/>
          </p:nvPr>
        </p:nvSpPr>
        <p:spPr/>
        <p:txBody>
          <a:bodyPr/>
          <a:lstStyle/>
          <a:p>
            <a:fld id="{60711E38-EC9C-49D1-B039-CA4190CBCCDF}" type="datetimeFigureOut">
              <a:rPr lang="en-IN" smtClean="0"/>
              <a:t>24-03-2024</a:t>
            </a:fld>
            <a:endParaRPr lang="en-IN"/>
          </a:p>
        </p:txBody>
      </p:sp>
      <p:sp>
        <p:nvSpPr>
          <p:cNvPr id="8" name="Footer Placeholder 7">
            <a:extLst>
              <a:ext uri="{FF2B5EF4-FFF2-40B4-BE49-F238E27FC236}">
                <a16:creationId xmlns:a16="http://schemas.microsoft.com/office/drawing/2014/main" id="{FFB19FB3-8D1E-0731-B15E-407BFD3102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130B61-237A-DE50-8AC1-3BA9C8D3A069}"/>
              </a:ext>
            </a:extLst>
          </p:cNvPr>
          <p:cNvSpPr>
            <a:spLocks noGrp="1"/>
          </p:cNvSpPr>
          <p:nvPr>
            <p:ph type="sldNum" sz="quarter" idx="12"/>
          </p:nvPr>
        </p:nvSpPr>
        <p:spPr/>
        <p:txBody>
          <a:bodyPr/>
          <a:lstStyle/>
          <a:p>
            <a:fld id="{ED98B8EE-A8EE-4B73-8D19-FF848182B78A}" type="slidenum">
              <a:rPr lang="en-IN" smtClean="0"/>
              <a:t>‹#›</a:t>
            </a:fld>
            <a:endParaRPr lang="en-IN"/>
          </a:p>
        </p:txBody>
      </p:sp>
    </p:spTree>
    <p:extLst>
      <p:ext uri="{BB962C8B-B14F-4D97-AF65-F5344CB8AC3E}">
        <p14:creationId xmlns:p14="http://schemas.microsoft.com/office/powerpoint/2010/main" val="224175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46477-A379-275D-0E06-1A0D828094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6F13E42-ABC6-B13D-5559-02695549291E}"/>
              </a:ext>
            </a:extLst>
          </p:cNvPr>
          <p:cNvSpPr>
            <a:spLocks noGrp="1"/>
          </p:cNvSpPr>
          <p:nvPr>
            <p:ph type="dt" sz="half" idx="10"/>
          </p:nvPr>
        </p:nvSpPr>
        <p:spPr/>
        <p:txBody>
          <a:bodyPr/>
          <a:lstStyle/>
          <a:p>
            <a:fld id="{60711E38-EC9C-49D1-B039-CA4190CBCCDF}" type="datetimeFigureOut">
              <a:rPr lang="en-IN" smtClean="0"/>
              <a:t>24-03-2024</a:t>
            </a:fld>
            <a:endParaRPr lang="en-IN"/>
          </a:p>
        </p:txBody>
      </p:sp>
      <p:sp>
        <p:nvSpPr>
          <p:cNvPr id="4" name="Footer Placeholder 3">
            <a:extLst>
              <a:ext uri="{FF2B5EF4-FFF2-40B4-BE49-F238E27FC236}">
                <a16:creationId xmlns:a16="http://schemas.microsoft.com/office/drawing/2014/main" id="{E2492CFB-6297-F592-89B7-691B56309C0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42EBC67-AA85-6350-520B-CD3F2163E796}"/>
              </a:ext>
            </a:extLst>
          </p:cNvPr>
          <p:cNvSpPr>
            <a:spLocks noGrp="1"/>
          </p:cNvSpPr>
          <p:nvPr>
            <p:ph type="sldNum" sz="quarter" idx="12"/>
          </p:nvPr>
        </p:nvSpPr>
        <p:spPr/>
        <p:txBody>
          <a:bodyPr/>
          <a:lstStyle/>
          <a:p>
            <a:fld id="{ED98B8EE-A8EE-4B73-8D19-FF848182B78A}" type="slidenum">
              <a:rPr lang="en-IN" smtClean="0"/>
              <a:t>‹#›</a:t>
            </a:fld>
            <a:endParaRPr lang="en-IN"/>
          </a:p>
        </p:txBody>
      </p:sp>
    </p:spTree>
    <p:extLst>
      <p:ext uri="{BB962C8B-B14F-4D97-AF65-F5344CB8AC3E}">
        <p14:creationId xmlns:p14="http://schemas.microsoft.com/office/powerpoint/2010/main" val="2562699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E17073-0D24-E0F5-CD9B-F37DC8420BAC}"/>
              </a:ext>
            </a:extLst>
          </p:cNvPr>
          <p:cNvSpPr>
            <a:spLocks noGrp="1"/>
          </p:cNvSpPr>
          <p:nvPr>
            <p:ph type="dt" sz="half" idx="10"/>
          </p:nvPr>
        </p:nvSpPr>
        <p:spPr/>
        <p:txBody>
          <a:bodyPr/>
          <a:lstStyle/>
          <a:p>
            <a:fld id="{60711E38-EC9C-49D1-B039-CA4190CBCCDF}" type="datetimeFigureOut">
              <a:rPr lang="en-IN" smtClean="0"/>
              <a:t>24-03-2024</a:t>
            </a:fld>
            <a:endParaRPr lang="en-IN"/>
          </a:p>
        </p:txBody>
      </p:sp>
      <p:sp>
        <p:nvSpPr>
          <p:cNvPr id="3" name="Footer Placeholder 2">
            <a:extLst>
              <a:ext uri="{FF2B5EF4-FFF2-40B4-BE49-F238E27FC236}">
                <a16:creationId xmlns:a16="http://schemas.microsoft.com/office/drawing/2014/main" id="{92952CC5-ACE0-545F-F041-EC51B04969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1B1DB29-19A2-DF29-E32E-DF9C80FA2671}"/>
              </a:ext>
            </a:extLst>
          </p:cNvPr>
          <p:cNvSpPr>
            <a:spLocks noGrp="1"/>
          </p:cNvSpPr>
          <p:nvPr>
            <p:ph type="sldNum" sz="quarter" idx="12"/>
          </p:nvPr>
        </p:nvSpPr>
        <p:spPr/>
        <p:txBody>
          <a:bodyPr/>
          <a:lstStyle/>
          <a:p>
            <a:fld id="{ED98B8EE-A8EE-4B73-8D19-FF848182B78A}" type="slidenum">
              <a:rPr lang="en-IN" smtClean="0"/>
              <a:t>‹#›</a:t>
            </a:fld>
            <a:endParaRPr lang="en-IN"/>
          </a:p>
        </p:txBody>
      </p:sp>
    </p:spTree>
    <p:extLst>
      <p:ext uri="{BB962C8B-B14F-4D97-AF65-F5344CB8AC3E}">
        <p14:creationId xmlns:p14="http://schemas.microsoft.com/office/powerpoint/2010/main" val="1436625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2507A-872D-BED8-0944-7DC21D3E76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48CA6E6-AA78-4F55-A66A-9B732C372C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91A54C6-96FB-8F11-2859-E3EEBCDA5A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A760FF-AC52-3BA0-E32E-07C8C48B72C9}"/>
              </a:ext>
            </a:extLst>
          </p:cNvPr>
          <p:cNvSpPr>
            <a:spLocks noGrp="1"/>
          </p:cNvSpPr>
          <p:nvPr>
            <p:ph type="dt" sz="half" idx="10"/>
          </p:nvPr>
        </p:nvSpPr>
        <p:spPr/>
        <p:txBody>
          <a:bodyPr/>
          <a:lstStyle/>
          <a:p>
            <a:fld id="{60711E38-EC9C-49D1-B039-CA4190CBCCDF}" type="datetimeFigureOut">
              <a:rPr lang="en-IN" smtClean="0"/>
              <a:t>24-03-2024</a:t>
            </a:fld>
            <a:endParaRPr lang="en-IN"/>
          </a:p>
        </p:txBody>
      </p:sp>
      <p:sp>
        <p:nvSpPr>
          <p:cNvPr id="6" name="Footer Placeholder 5">
            <a:extLst>
              <a:ext uri="{FF2B5EF4-FFF2-40B4-BE49-F238E27FC236}">
                <a16:creationId xmlns:a16="http://schemas.microsoft.com/office/drawing/2014/main" id="{8079409E-B023-C061-46D9-6F4B574DA0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A62678-8A44-FC78-AAE6-91BE26E058A5}"/>
              </a:ext>
            </a:extLst>
          </p:cNvPr>
          <p:cNvSpPr>
            <a:spLocks noGrp="1"/>
          </p:cNvSpPr>
          <p:nvPr>
            <p:ph type="sldNum" sz="quarter" idx="12"/>
          </p:nvPr>
        </p:nvSpPr>
        <p:spPr/>
        <p:txBody>
          <a:bodyPr/>
          <a:lstStyle/>
          <a:p>
            <a:fld id="{ED98B8EE-A8EE-4B73-8D19-FF848182B78A}" type="slidenum">
              <a:rPr lang="en-IN" smtClean="0"/>
              <a:t>‹#›</a:t>
            </a:fld>
            <a:endParaRPr lang="en-IN"/>
          </a:p>
        </p:txBody>
      </p:sp>
    </p:spTree>
    <p:extLst>
      <p:ext uri="{BB962C8B-B14F-4D97-AF65-F5344CB8AC3E}">
        <p14:creationId xmlns:p14="http://schemas.microsoft.com/office/powerpoint/2010/main" val="3227152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EA445-F1EF-90A6-4B7A-C55FC06D5E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490BE98-6AC2-D182-B5BD-92C3E2ADAB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EE986DF-7722-67E9-D241-1050AA2DBC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BB3045-B6D4-58E1-0B19-2462E0EEC671}"/>
              </a:ext>
            </a:extLst>
          </p:cNvPr>
          <p:cNvSpPr>
            <a:spLocks noGrp="1"/>
          </p:cNvSpPr>
          <p:nvPr>
            <p:ph type="dt" sz="half" idx="10"/>
          </p:nvPr>
        </p:nvSpPr>
        <p:spPr/>
        <p:txBody>
          <a:bodyPr/>
          <a:lstStyle/>
          <a:p>
            <a:fld id="{60711E38-EC9C-49D1-B039-CA4190CBCCDF}" type="datetimeFigureOut">
              <a:rPr lang="en-IN" smtClean="0"/>
              <a:t>24-03-2024</a:t>
            </a:fld>
            <a:endParaRPr lang="en-IN"/>
          </a:p>
        </p:txBody>
      </p:sp>
      <p:sp>
        <p:nvSpPr>
          <p:cNvPr id="6" name="Footer Placeholder 5">
            <a:extLst>
              <a:ext uri="{FF2B5EF4-FFF2-40B4-BE49-F238E27FC236}">
                <a16:creationId xmlns:a16="http://schemas.microsoft.com/office/drawing/2014/main" id="{B7177089-3038-2AF4-3CAD-0EA4D76C92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24A795-08E6-57E4-DABC-95F31DB51AAB}"/>
              </a:ext>
            </a:extLst>
          </p:cNvPr>
          <p:cNvSpPr>
            <a:spLocks noGrp="1"/>
          </p:cNvSpPr>
          <p:nvPr>
            <p:ph type="sldNum" sz="quarter" idx="12"/>
          </p:nvPr>
        </p:nvSpPr>
        <p:spPr/>
        <p:txBody>
          <a:bodyPr/>
          <a:lstStyle/>
          <a:p>
            <a:fld id="{ED98B8EE-A8EE-4B73-8D19-FF848182B78A}" type="slidenum">
              <a:rPr lang="en-IN" smtClean="0"/>
              <a:t>‹#›</a:t>
            </a:fld>
            <a:endParaRPr lang="en-IN"/>
          </a:p>
        </p:txBody>
      </p:sp>
    </p:spTree>
    <p:extLst>
      <p:ext uri="{BB962C8B-B14F-4D97-AF65-F5344CB8AC3E}">
        <p14:creationId xmlns:p14="http://schemas.microsoft.com/office/powerpoint/2010/main" val="3977495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7FFC37-CA83-A13F-62D6-FDA2FD9DBF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214285-8526-3560-13FC-3ED93F3112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941EF6-A06A-5F93-8A16-F8F4F2EAFE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711E38-EC9C-49D1-B039-CA4190CBCCDF}" type="datetimeFigureOut">
              <a:rPr lang="en-IN" smtClean="0"/>
              <a:t>24-03-2024</a:t>
            </a:fld>
            <a:endParaRPr lang="en-IN"/>
          </a:p>
        </p:txBody>
      </p:sp>
      <p:sp>
        <p:nvSpPr>
          <p:cNvPr id="5" name="Footer Placeholder 4">
            <a:extLst>
              <a:ext uri="{FF2B5EF4-FFF2-40B4-BE49-F238E27FC236}">
                <a16:creationId xmlns:a16="http://schemas.microsoft.com/office/drawing/2014/main" id="{D647120D-64CF-8D1E-75C3-B383B500A8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02141F9-489B-F2A2-9B7C-848B4E6035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98B8EE-A8EE-4B73-8D19-FF848182B78A}" type="slidenum">
              <a:rPr lang="en-IN" smtClean="0"/>
              <a:t>‹#›</a:t>
            </a:fld>
            <a:endParaRPr lang="en-IN"/>
          </a:p>
        </p:txBody>
      </p:sp>
      <p:sp>
        <p:nvSpPr>
          <p:cNvPr id="7" name="Rectangle 8">
            <a:extLst>
              <a:ext uri="{FF2B5EF4-FFF2-40B4-BE49-F238E27FC236}">
                <a16:creationId xmlns:a16="http://schemas.microsoft.com/office/drawing/2014/main" id="{BBE8E5C4-ED03-486C-931B-E6911B67669A}"/>
              </a:ext>
            </a:extLst>
          </p:cNvPr>
          <p:cNvSpPr/>
          <p:nvPr userDrawn="1"/>
        </p:nvSpPr>
        <p:spPr>
          <a:xfrm>
            <a:off x="0" y="6334125"/>
            <a:ext cx="12192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8" name="그룹 10">
            <a:extLst>
              <a:ext uri="{FF2B5EF4-FFF2-40B4-BE49-F238E27FC236}">
                <a16:creationId xmlns:a16="http://schemas.microsoft.com/office/drawing/2014/main" id="{12FC6C1C-FF7C-4702-A72D-CDF3B8AEA43B}"/>
              </a:ext>
            </a:extLst>
          </p:cNvPr>
          <p:cNvGrpSpPr>
            <a:grpSpLocks/>
          </p:cNvGrpSpPr>
          <p:nvPr userDrawn="1"/>
        </p:nvGrpSpPr>
        <p:grpSpPr bwMode="auto">
          <a:xfrm>
            <a:off x="55563" y="6426200"/>
            <a:ext cx="3221037" cy="395288"/>
            <a:chOff x="368856" y="6392632"/>
            <a:chExt cx="3221625" cy="396000"/>
          </a:xfrm>
        </p:grpSpPr>
        <p:sp>
          <p:nvSpPr>
            <p:cNvPr id="9" name="TextBox 8">
              <a:extLst>
                <a:ext uri="{FF2B5EF4-FFF2-40B4-BE49-F238E27FC236}">
                  <a16:creationId xmlns:a16="http://schemas.microsoft.com/office/drawing/2014/main" id="{87DE1921-852C-4176-8BC6-F21ADEB16E46}"/>
                </a:ext>
              </a:extLst>
            </p:cNvPr>
            <p:cNvSpPr txBox="1"/>
            <p:nvPr/>
          </p:nvSpPr>
          <p:spPr>
            <a:xfrm>
              <a:off x="656888" y="6458829"/>
              <a:ext cx="2933593" cy="276999"/>
            </a:xfrm>
            <a:prstGeom prst="rect">
              <a:avLst/>
            </a:prstGeom>
            <a:noFill/>
            <a:ln>
              <a:noFill/>
            </a:ln>
            <a:effectLst/>
            <a:scene3d>
              <a:camera prst="orthographicFront" fov="0">
                <a:rot lat="0" lon="0" rev="0"/>
              </a:camera>
              <a:lightRig rig="glow" dir="t">
                <a:rot lat="0" lon="0" rev="4800000"/>
              </a:lightRig>
            </a:scene3d>
            <a:sp3d prstMaterial="powder">
              <a:contourClr>
                <a:schemeClr val="dk1"/>
              </a:contourClr>
            </a:sp3d>
          </p:spPr>
          <p:style>
            <a:lnRef idx="0">
              <a:schemeClr val="dk1"/>
            </a:lnRef>
            <a:fillRef idx="3">
              <a:schemeClr val="dk1"/>
            </a:fillRef>
            <a:effectRef idx="3">
              <a:schemeClr val="dk1"/>
            </a:effectRef>
            <a:fontRef idx="minor">
              <a:schemeClr val="lt1"/>
            </a:fontRef>
          </p:style>
          <p:txBody>
            <a:bodyPr>
              <a:spAutoFit/>
            </a:bodyPr>
            <a:lstStyle/>
            <a:p>
              <a:pPr eaLnBrk="1" fontAlgn="auto" hangingPunct="1">
                <a:spcBef>
                  <a:spcPts val="0"/>
                </a:spcBef>
                <a:spcAft>
                  <a:spcPts val="0"/>
                </a:spcAft>
                <a:defRPr/>
              </a:pPr>
              <a:r>
                <a:rPr lang="en-US" altLang="ko-KR" sz="1200" b="1" i="1" dirty="0">
                  <a:solidFill>
                    <a:srgbClr val="FF6600"/>
                  </a:solidFill>
                  <a:latin typeface="Coronet" pitchFamily="66" charset="0"/>
                  <a:ea typeface="HY그래픽B" pitchFamily="18" charset="-127"/>
                  <a:cs typeface="Times New Roman" pitchFamily="18" charset="0"/>
                </a:rPr>
                <a:t> Chonbuk National University</a:t>
              </a:r>
            </a:p>
          </p:txBody>
        </p:sp>
        <p:pic>
          <p:nvPicPr>
            <p:cNvPr id="10" name="Picture 3" descr="C:\Users\default.default-PC\Desktop\jmh\Procom\학교로고.png">
              <a:extLst>
                <a:ext uri="{FF2B5EF4-FFF2-40B4-BE49-F238E27FC236}">
                  <a16:creationId xmlns:a16="http://schemas.microsoft.com/office/drawing/2014/main" id="{4C124095-6210-4BC5-BA76-26425F1DC11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8856" y="6392632"/>
              <a:ext cx="396000" cy="3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077240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2.jpeg"/><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Kumaresh0402/AerothermochemistryAndCombustion/discussions" TargetMode="External"/><Relationship Id="rId7" Type="http://schemas.openxmlformats.org/officeDocument/2006/relationships/image" Target="../media/image25.png"/><Relationship Id="rId2" Type="http://schemas.openxmlformats.org/officeDocument/2006/relationships/hyperlink" Target="https://1drv.ms/f/s!AqT2YEB97-1RgP8MtsMPqoOGsq4ddg?e=IocXv0" TargetMode="Externa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Kumaresh0402/AerothermochemistryAndCombustion/discussions/2"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B93D8-7728-B962-096C-78815735A55D}"/>
              </a:ext>
            </a:extLst>
          </p:cNvPr>
          <p:cNvSpPr>
            <a:spLocks noGrp="1"/>
          </p:cNvSpPr>
          <p:nvPr>
            <p:ph type="ctrTitle"/>
          </p:nvPr>
        </p:nvSpPr>
        <p:spPr>
          <a:xfrm>
            <a:off x="1524000" y="971549"/>
            <a:ext cx="9144000" cy="1690506"/>
          </a:xfrm>
        </p:spPr>
        <p:txBody>
          <a:bodyPr>
            <a:normAutofit/>
          </a:bodyPr>
          <a:lstStyle/>
          <a:p>
            <a:r>
              <a:rPr lang="en-US" sz="4800" dirty="0">
                <a:latin typeface="Times New Roman" panose="02020603050405020304" pitchFamily="18" charset="0"/>
                <a:cs typeface="Times New Roman" panose="02020603050405020304" pitchFamily="18" charset="0"/>
              </a:rPr>
              <a:t>Aerothermochemistry and Combustion</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5143A47-89D5-43AA-256C-435E2DF59441}"/>
              </a:ext>
            </a:extLst>
          </p:cNvPr>
          <p:cNvSpPr>
            <a:spLocks noGrp="1"/>
          </p:cNvSpPr>
          <p:nvPr>
            <p:ph type="subTitle" idx="1"/>
          </p:nvPr>
        </p:nvSpPr>
        <p:spPr>
          <a:xfrm>
            <a:off x="1752600" y="3784674"/>
            <a:ext cx="8915400" cy="1073075"/>
          </a:xfrm>
        </p:spPr>
        <p:txBody>
          <a:bodyPr>
            <a:normAutofit/>
          </a:bodyPr>
          <a:lstStyle/>
          <a:p>
            <a:r>
              <a:rPr lang="en-US" altLang="ko-KR" sz="3200" dirty="0">
                <a:latin typeface="Times New Roman" panose="02020603050405020304" pitchFamily="18" charset="0"/>
                <a:cs typeface="Times New Roman" panose="02020603050405020304" pitchFamily="18" charset="0"/>
              </a:rPr>
              <a:t>Introduction – DAY 4</a:t>
            </a:r>
            <a:endParaRPr lang="en-IN" sz="3200"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ACA597D0-3FD8-4FD8-AB3F-945A94DEC37C}"/>
              </a:ext>
            </a:extLst>
          </p:cNvPr>
          <p:cNvSpPr txBox="1">
            <a:spLocks/>
          </p:cNvSpPr>
          <p:nvPr/>
        </p:nvSpPr>
        <p:spPr>
          <a:xfrm>
            <a:off x="9039224" y="5346775"/>
            <a:ext cx="2371725" cy="5396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altLang="ko-KR" sz="2800" i="1" dirty="0">
                <a:latin typeface="Times New Roman" panose="02020603050405020304" pitchFamily="18" charset="0"/>
                <a:cs typeface="Times New Roman" panose="02020603050405020304" pitchFamily="18" charset="0"/>
              </a:rPr>
              <a:t>Kumaresh</a:t>
            </a:r>
            <a:endParaRPr lang="en-IN" sz="2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2013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6C6C-228F-3697-743D-1AD32A9B2DF6}"/>
              </a:ext>
            </a:extLst>
          </p:cNvPr>
          <p:cNvSpPr txBox="1">
            <a:spLocks/>
          </p:cNvSpPr>
          <p:nvPr/>
        </p:nvSpPr>
        <p:spPr>
          <a:xfrm>
            <a:off x="838200" y="365125"/>
            <a:ext cx="10756392" cy="1021057"/>
          </a:xfrm>
          <a:prstGeom prst="rect">
            <a:avLst/>
          </a:prstGeom>
        </p:spPr>
        <p:txBody>
          <a:bodyPr vert="horz" lIns="91440" tIns="45720" rIns="91440" bIns="45720" rtlCol="0" anchor="b">
            <a:normAutofit/>
          </a:bodyPr>
          <a:lstStyle>
            <a:lvl1pPr marL="0" algn="l" rtl="0" eaLnBrk="1" fontAlgn="base" latinLnBrk="1" hangingPunct="1">
              <a:lnSpc>
                <a:spcPct val="85000"/>
              </a:lnSpc>
              <a:spcBef>
                <a:spcPct val="0"/>
              </a:spcBef>
              <a:spcAft>
                <a:spcPct val="0"/>
              </a:spcAft>
              <a:defRPr sz="4800" kern="1200" spc="-50">
                <a:solidFill>
                  <a:srgbClr val="404040"/>
                </a:solidFill>
                <a:latin typeface="+mj-lt"/>
                <a:ea typeface="+mj-ea"/>
                <a:cs typeface="+mj-cs"/>
              </a:defRPr>
            </a:lvl1pPr>
            <a:lvl2pPr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2pPr>
            <a:lvl3pPr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3pPr>
            <a:lvl4pPr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4pPr>
            <a:lvl5pPr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5pPr>
            <a:lvl6pPr marL="457200"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6pPr>
            <a:lvl7pPr marL="914400"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7pPr>
            <a:lvl8pPr marL="1371600"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8pPr>
            <a:lvl9pPr marL="1828800"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9pPr>
          </a:lstStyle>
          <a:p>
            <a:pPr defTabSz="914400"/>
            <a:r>
              <a:rPr lang="en-US" sz="4000" dirty="0">
                <a:solidFill>
                  <a:schemeClr val="tx1"/>
                </a:solidFill>
                <a:latin typeface="Times New Roman" panose="02020603050405020304" pitchFamily="18" charset="0"/>
                <a:cs typeface="Times New Roman" panose="02020603050405020304" pitchFamily="18" charset="0"/>
              </a:rPr>
              <a:t>OpenFOAM User GUIDE</a:t>
            </a:r>
          </a:p>
        </p:txBody>
      </p:sp>
      <p:pic>
        <p:nvPicPr>
          <p:cNvPr id="7" name="Picture 6">
            <a:extLst>
              <a:ext uri="{FF2B5EF4-FFF2-40B4-BE49-F238E27FC236}">
                <a16:creationId xmlns:a16="http://schemas.microsoft.com/office/drawing/2014/main" id="{25C107CD-96FC-2384-DB95-A987DE0DB213}"/>
              </a:ext>
            </a:extLst>
          </p:cNvPr>
          <p:cNvPicPr>
            <a:picLocks noChangeAspect="1"/>
          </p:cNvPicPr>
          <p:nvPr/>
        </p:nvPicPr>
        <p:blipFill>
          <a:blip r:embed="rId3"/>
          <a:stretch>
            <a:fillRect/>
          </a:stretch>
        </p:blipFill>
        <p:spPr>
          <a:xfrm>
            <a:off x="1009616" y="1727200"/>
            <a:ext cx="2808581" cy="4249827"/>
          </a:xfrm>
          <a:prstGeom prst="rect">
            <a:avLst/>
          </a:prstGeom>
        </p:spPr>
      </p:pic>
      <p:sp>
        <p:nvSpPr>
          <p:cNvPr id="9" name="TextBox 8">
            <a:extLst>
              <a:ext uri="{FF2B5EF4-FFF2-40B4-BE49-F238E27FC236}">
                <a16:creationId xmlns:a16="http://schemas.microsoft.com/office/drawing/2014/main" id="{F3C2AD01-76B6-144E-2956-47512136309C}"/>
              </a:ext>
            </a:extLst>
          </p:cNvPr>
          <p:cNvSpPr txBox="1"/>
          <p:nvPr/>
        </p:nvSpPr>
        <p:spPr>
          <a:xfrm>
            <a:off x="7518400" y="136989"/>
            <a:ext cx="4425244" cy="1384995"/>
          </a:xfrm>
          <a:prstGeom prst="rect">
            <a:avLst/>
          </a:prstGeom>
          <a:noFill/>
        </p:spPr>
        <p:txBody>
          <a:bodyPr wrap="square">
            <a:spAutoFit/>
          </a:bodyPr>
          <a:lstStyle/>
          <a:p>
            <a:pPr algn="just"/>
            <a:r>
              <a:rPr lang="en-IN" sz="1400" dirty="0">
                <a:latin typeface="Times New Roman" panose="02020603050405020304" pitchFamily="18" charset="0"/>
                <a:cs typeface="Times New Roman" panose="02020603050405020304" pitchFamily="18" charset="0"/>
              </a:rPr>
              <a:t>The OpenFOAM User Guide provides an introduction to OpenFOAM, through some basic tutorials, and some details about the general operation of OpenFOAM. OpenFOAM is a collection of approximately 150 applications built upon a collection of approximately 150 software libraries (modules).</a:t>
            </a:r>
          </a:p>
        </p:txBody>
      </p:sp>
      <p:pic>
        <p:nvPicPr>
          <p:cNvPr id="11" name="Picture 10">
            <a:extLst>
              <a:ext uri="{FF2B5EF4-FFF2-40B4-BE49-F238E27FC236}">
                <a16:creationId xmlns:a16="http://schemas.microsoft.com/office/drawing/2014/main" id="{5604E5F2-B555-C4E0-5CFE-478190E10CE0}"/>
              </a:ext>
            </a:extLst>
          </p:cNvPr>
          <p:cNvPicPr>
            <a:picLocks noChangeAspect="1"/>
          </p:cNvPicPr>
          <p:nvPr/>
        </p:nvPicPr>
        <p:blipFill>
          <a:blip r:embed="rId4"/>
          <a:stretch>
            <a:fillRect/>
          </a:stretch>
        </p:blipFill>
        <p:spPr>
          <a:xfrm>
            <a:off x="4178663" y="1727200"/>
            <a:ext cx="2808580" cy="4275481"/>
          </a:xfrm>
          <a:prstGeom prst="rect">
            <a:avLst/>
          </a:prstGeom>
        </p:spPr>
      </p:pic>
      <p:pic>
        <p:nvPicPr>
          <p:cNvPr id="13" name="Picture 12">
            <a:extLst>
              <a:ext uri="{FF2B5EF4-FFF2-40B4-BE49-F238E27FC236}">
                <a16:creationId xmlns:a16="http://schemas.microsoft.com/office/drawing/2014/main" id="{6C3B447A-1722-286D-2CC0-EADAAC9278D3}"/>
              </a:ext>
            </a:extLst>
          </p:cNvPr>
          <p:cNvPicPr>
            <a:picLocks noChangeAspect="1"/>
          </p:cNvPicPr>
          <p:nvPr/>
        </p:nvPicPr>
        <p:blipFill>
          <a:blip r:embed="rId5"/>
          <a:stretch>
            <a:fillRect/>
          </a:stretch>
        </p:blipFill>
        <p:spPr>
          <a:xfrm>
            <a:off x="7347709" y="1750120"/>
            <a:ext cx="2843760" cy="4279392"/>
          </a:xfrm>
          <a:prstGeom prst="rect">
            <a:avLst/>
          </a:prstGeom>
        </p:spPr>
      </p:pic>
    </p:spTree>
    <p:extLst>
      <p:ext uri="{BB962C8B-B14F-4D97-AF65-F5344CB8AC3E}">
        <p14:creationId xmlns:p14="http://schemas.microsoft.com/office/powerpoint/2010/main" val="1690460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6C6C-228F-3697-743D-1AD32A9B2DF6}"/>
              </a:ext>
            </a:extLst>
          </p:cNvPr>
          <p:cNvSpPr txBox="1">
            <a:spLocks/>
          </p:cNvSpPr>
          <p:nvPr/>
        </p:nvSpPr>
        <p:spPr>
          <a:xfrm>
            <a:off x="838200" y="365125"/>
            <a:ext cx="10756392" cy="1021057"/>
          </a:xfrm>
          <a:prstGeom prst="rect">
            <a:avLst/>
          </a:prstGeom>
        </p:spPr>
        <p:txBody>
          <a:bodyPr vert="horz" lIns="91440" tIns="45720" rIns="91440" bIns="45720" rtlCol="0" anchor="b">
            <a:normAutofit/>
          </a:bodyPr>
          <a:lstStyle>
            <a:lvl1pPr marL="0" algn="l" rtl="0" eaLnBrk="1" fontAlgn="base" latinLnBrk="1" hangingPunct="1">
              <a:lnSpc>
                <a:spcPct val="85000"/>
              </a:lnSpc>
              <a:spcBef>
                <a:spcPct val="0"/>
              </a:spcBef>
              <a:spcAft>
                <a:spcPct val="0"/>
              </a:spcAft>
              <a:defRPr sz="4800" kern="1200" spc="-50">
                <a:solidFill>
                  <a:srgbClr val="404040"/>
                </a:solidFill>
                <a:latin typeface="+mj-lt"/>
                <a:ea typeface="+mj-ea"/>
                <a:cs typeface="+mj-cs"/>
              </a:defRPr>
            </a:lvl1pPr>
            <a:lvl2pPr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2pPr>
            <a:lvl3pPr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3pPr>
            <a:lvl4pPr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4pPr>
            <a:lvl5pPr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5pPr>
            <a:lvl6pPr marL="457200"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6pPr>
            <a:lvl7pPr marL="914400"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7pPr>
            <a:lvl8pPr marL="1371600"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8pPr>
            <a:lvl9pPr marL="1828800"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9pPr>
          </a:lstStyle>
          <a:p>
            <a:pPr defTabSz="914400"/>
            <a:r>
              <a:rPr lang="en-US" sz="4000" dirty="0">
                <a:solidFill>
                  <a:schemeClr val="tx1"/>
                </a:solidFill>
                <a:latin typeface="Times New Roman" panose="02020603050405020304" pitchFamily="18" charset="0"/>
                <a:cs typeface="Times New Roman" panose="02020603050405020304" pitchFamily="18" charset="0"/>
              </a:rPr>
              <a:t>Machine Learning in CFD</a:t>
            </a:r>
          </a:p>
        </p:txBody>
      </p:sp>
      <p:pic>
        <p:nvPicPr>
          <p:cNvPr id="5" name="Content Placeholder 4" descr="ERCOFTAC - Machine Learning for Fluid Dynamics">
            <a:extLst>
              <a:ext uri="{FF2B5EF4-FFF2-40B4-BE49-F238E27FC236}">
                <a16:creationId xmlns:a16="http://schemas.microsoft.com/office/drawing/2014/main" id="{2B4D629F-64F4-F7E5-B524-681674D3DF1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7552266" y="2053300"/>
            <a:ext cx="4227064" cy="312802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Content Placeholder 2">
            <a:extLst>
              <a:ext uri="{FF2B5EF4-FFF2-40B4-BE49-F238E27FC236}">
                <a16:creationId xmlns:a16="http://schemas.microsoft.com/office/drawing/2014/main" id="{D7D9EA65-C18F-E5E6-3EA5-648BDB62BADF}"/>
              </a:ext>
            </a:extLst>
          </p:cNvPr>
          <p:cNvGraphicFramePr>
            <a:graphicFrameLocks/>
          </p:cNvGraphicFramePr>
          <p:nvPr/>
        </p:nvGraphicFramePr>
        <p:xfrm>
          <a:off x="343515" y="2244746"/>
          <a:ext cx="6864843" cy="29365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65895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제목 1">
            <a:extLst>
              <a:ext uri="{FF2B5EF4-FFF2-40B4-BE49-F238E27FC236}">
                <a16:creationId xmlns:a16="http://schemas.microsoft.com/office/drawing/2014/main" id="{93F5A83F-0BC6-45A4-8E5B-85672FE5B735}"/>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defTabSz="914400" eaLnBrk="1" fontAlgn="auto" hangingPunct="1">
              <a:spcAft>
                <a:spcPts val="0"/>
              </a:spcAft>
              <a:defRPr/>
            </a:pPr>
            <a:r>
              <a:rPr lang="en-US" altLang="ko-KR" sz="3200" dirty="0">
                <a:latin typeface="Times New Roman" panose="02020603050405020304" pitchFamily="18" charset="0"/>
                <a:cs typeface="Times New Roman" panose="02020603050405020304" pitchFamily="18" charset="0"/>
              </a:rPr>
              <a:t>What is OpenFOAM and importance ?</a:t>
            </a:r>
            <a:endParaRPr lang="ko-KR" altLang="en-US" sz="32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724AEC-5199-EE96-619D-764EE83914DE}"/>
              </a:ext>
            </a:extLst>
          </p:cNvPr>
          <p:cNvSpPr>
            <a:spLocks noGrp="1"/>
          </p:cNvSpPr>
          <p:nvPr>
            <p:ph idx="1"/>
          </p:nvPr>
        </p:nvSpPr>
        <p:spPr/>
        <p:txBody>
          <a:bodyPr/>
          <a:lstStyle/>
          <a:p>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CEA5A-7C03-B933-05DD-BB1FF42AE0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E6CB31-32D9-F3C0-C675-B32B3D4AEB65}"/>
              </a:ext>
            </a:extLst>
          </p:cNvPr>
          <p:cNvSpPr>
            <a:spLocks noGrp="1"/>
          </p:cNvSpPr>
          <p:nvPr>
            <p:ph type="title"/>
          </p:nvPr>
        </p:nvSpPr>
        <p:spPr/>
        <p:txBody>
          <a:bodyPr/>
          <a:lstStyle/>
          <a:p>
            <a:r>
              <a:rPr lang="en-US" altLang="ko-KR" sz="4400" dirty="0">
                <a:latin typeface="Times New Roman" panose="02020603050405020304" pitchFamily="18" charset="0"/>
                <a:cs typeface="Times New Roman" panose="02020603050405020304" pitchFamily="18" charset="0"/>
              </a:rPr>
              <a:t>ANSYS Student version installation</a:t>
            </a:r>
          </a:p>
        </p:txBody>
      </p:sp>
      <p:sp>
        <p:nvSpPr>
          <p:cNvPr id="3" name="Content Placeholder 2">
            <a:extLst>
              <a:ext uri="{FF2B5EF4-FFF2-40B4-BE49-F238E27FC236}">
                <a16:creationId xmlns:a16="http://schemas.microsoft.com/office/drawing/2014/main" id="{6B822E5E-1CCF-EF0F-AACE-1D44FE21D7D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899F71B-3E92-4DC7-8FD0-D5388F38ADCA}"/>
              </a:ext>
            </a:extLst>
          </p:cNvPr>
          <p:cNvPicPr>
            <a:picLocks noChangeAspect="1"/>
          </p:cNvPicPr>
          <p:nvPr/>
        </p:nvPicPr>
        <p:blipFill>
          <a:blip r:embed="rId2"/>
          <a:stretch>
            <a:fillRect/>
          </a:stretch>
        </p:blipFill>
        <p:spPr>
          <a:xfrm>
            <a:off x="838200" y="1598496"/>
            <a:ext cx="9124335" cy="4656175"/>
          </a:xfrm>
          <a:prstGeom prst="rect">
            <a:avLst/>
          </a:prstGeom>
        </p:spPr>
      </p:pic>
    </p:spTree>
    <p:extLst>
      <p:ext uri="{BB962C8B-B14F-4D97-AF65-F5344CB8AC3E}">
        <p14:creationId xmlns:p14="http://schemas.microsoft.com/office/powerpoint/2010/main" val="2597748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C8527B-052F-1EFA-C7D9-9ECF188CAD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A4A2AB-4A57-8852-9DA8-3BB6B00BEDC4}"/>
              </a:ext>
            </a:extLst>
          </p:cNvPr>
          <p:cNvSpPr>
            <a:spLocks noGrp="1"/>
          </p:cNvSpPr>
          <p:nvPr>
            <p:ph type="title"/>
          </p:nvPr>
        </p:nvSpPr>
        <p:spPr/>
        <p:txBody>
          <a:bodyPr/>
          <a:lstStyle/>
          <a:p>
            <a:r>
              <a:rPr lang="en-US" altLang="ko-KR" sz="4400" dirty="0">
                <a:latin typeface="Times New Roman" panose="02020603050405020304" pitchFamily="18" charset="0"/>
                <a:cs typeface="Times New Roman" panose="02020603050405020304" pitchFamily="18" charset="0"/>
              </a:rPr>
              <a:t>OpenFOAM Installation</a:t>
            </a:r>
          </a:p>
        </p:txBody>
      </p:sp>
      <p:sp>
        <p:nvSpPr>
          <p:cNvPr id="4" name="직사각형 5">
            <a:extLst>
              <a:ext uri="{FF2B5EF4-FFF2-40B4-BE49-F238E27FC236}">
                <a16:creationId xmlns:a16="http://schemas.microsoft.com/office/drawing/2014/main" id="{B8D3D6B0-ABCE-661F-646E-D17D3B6CD0E9}"/>
              </a:ext>
            </a:extLst>
          </p:cNvPr>
          <p:cNvSpPr>
            <a:spLocks noChangeArrowheads="1"/>
          </p:cNvSpPr>
          <p:nvPr/>
        </p:nvSpPr>
        <p:spPr bwMode="auto">
          <a:xfrm>
            <a:off x="906463" y="1689767"/>
            <a:ext cx="10379075" cy="3524042"/>
          </a:xfrm>
          <a:prstGeom prst="rect">
            <a:avLst/>
          </a:prstGeom>
          <a:noFill/>
          <a:ln>
            <a:noFill/>
          </a:ln>
        </p:spPr>
        <p:txBody>
          <a:bodyPr>
            <a:spAutoFit/>
          </a:bodyPr>
          <a:lstStyle>
            <a:lvl1pPr marL="285750" indent="-285750" latinLnBrk="1">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latinLnBrk="1">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latinLnBrk="0" hangingPunct="1">
              <a:lnSpc>
                <a:spcPct val="100000"/>
              </a:lnSpc>
              <a:spcBef>
                <a:spcPts val="600"/>
              </a:spcBef>
              <a:spcAft>
                <a:spcPct val="0"/>
              </a:spcAft>
              <a:buClrTx/>
              <a:buSzTx/>
              <a:buFont typeface="Arial" panose="020B0604020202020204" pitchFamily="34" charset="0"/>
              <a:buChar char="•"/>
              <a:defRPr/>
            </a:pPr>
            <a:r>
              <a:rPr lang="en-US" altLang="ko-KR" dirty="0" err="1">
                <a:solidFill>
                  <a:schemeClr val="tx1"/>
                </a:solidFill>
                <a:latin typeface="Times New Roman" panose="02020603050405020304" pitchFamily="18" charset="0"/>
                <a:cs typeface="Times New Roman" panose="02020603050405020304" pitchFamily="18" charset="0"/>
              </a:rPr>
              <a:t>Preconfiguration</a:t>
            </a:r>
            <a:r>
              <a:rPr lang="en-US" altLang="ko-KR" dirty="0">
                <a:solidFill>
                  <a:schemeClr val="tx1"/>
                </a:solidFill>
                <a:latin typeface="Times New Roman" panose="02020603050405020304" pitchFamily="18" charset="0"/>
                <a:cs typeface="Times New Roman" panose="02020603050405020304" pitchFamily="18" charset="0"/>
              </a:rPr>
              <a:t> packages:</a:t>
            </a:r>
          </a:p>
          <a:p>
            <a:pPr lvl="1" eaLnBrk="1" latinLnBrk="0" hangingPunct="1">
              <a:lnSpc>
                <a:spcPct val="100000"/>
              </a:lnSpc>
              <a:spcBef>
                <a:spcPts val="600"/>
              </a:spcBef>
              <a:spcAft>
                <a:spcPct val="0"/>
              </a:spcAft>
              <a:buClrTx/>
              <a:buFont typeface="Arial" panose="020B0604020202020204" pitchFamily="34" charset="0"/>
              <a:buChar char="•"/>
              <a:defRPr/>
            </a:pPr>
            <a:r>
              <a:rPr lang="en-US" altLang="ko-KR" dirty="0">
                <a:solidFill>
                  <a:schemeClr val="tx1"/>
                </a:solidFill>
                <a:latin typeface="Times New Roman" panose="02020603050405020304" pitchFamily="18" charset="0"/>
                <a:cs typeface="Times New Roman" panose="02020603050405020304" pitchFamily="18" charset="0"/>
                <a:hlinkClick r:id="rId2"/>
              </a:rPr>
              <a:t>https://1drv.ms/f/s!AqT2YEB97-1RgP8MtsMPqoOGsq4ddg?e=IocXv0</a:t>
            </a:r>
            <a:endParaRPr lang="en-US" altLang="ko-KR" dirty="0">
              <a:solidFill>
                <a:schemeClr val="tx1"/>
              </a:solidFill>
              <a:latin typeface="Times New Roman" panose="02020603050405020304" pitchFamily="18" charset="0"/>
              <a:cs typeface="Times New Roman" panose="02020603050405020304" pitchFamily="18" charset="0"/>
            </a:endParaRPr>
          </a:p>
          <a:p>
            <a:pPr eaLnBrk="1" latinLnBrk="0" hangingPunct="1">
              <a:lnSpc>
                <a:spcPct val="100000"/>
              </a:lnSpc>
              <a:spcBef>
                <a:spcPts val="600"/>
              </a:spcBef>
              <a:spcAft>
                <a:spcPct val="0"/>
              </a:spcAft>
              <a:buClrTx/>
              <a:buSzTx/>
              <a:buFont typeface="Arial" panose="020B0604020202020204" pitchFamily="34" charset="0"/>
              <a:buChar char="•"/>
              <a:defRPr/>
            </a:pPr>
            <a:endParaRPr lang="en-US" altLang="ko-KR" dirty="0">
              <a:solidFill>
                <a:schemeClr val="tx1"/>
              </a:solidFill>
              <a:latin typeface="Times New Roman" panose="02020603050405020304" pitchFamily="18" charset="0"/>
              <a:cs typeface="Times New Roman" panose="02020603050405020304" pitchFamily="18" charset="0"/>
            </a:endParaRPr>
          </a:p>
          <a:p>
            <a:pPr eaLnBrk="1" latinLnBrk="0" hangingPunct="1">
              <a:lnSpc>
                <a:spcPct val="100000"/>
              </a:lnSpc>
              <a:spcBef>
                <a:spcPts val="600"/>
              </a:spcBef>
              <a:spcAft>
                <a:spcPct val="0"/>
              </a:spcAft>
              <a:buClrTx/>
              <a:buSzTx/>
              <a:buFont typeface="Arial" panose="020B0604020202020204" pitchFamily="34" charset="0"/>
              <a:buChar char="•"/>
              <a:defRPr/>
            </a:pPr>
            <a:r>
              <a:rPr lang="en-US" altLang="ko-KR" dirty="0">
                <a:solidFill>
                  <a:schemeClr val="tx1"/>
                </a:solidFill>
                <a:latin typeface="Times New Roman" panose="02020603050405020304" pitchFamily="18" charset="0"/>
                <a:cs typeface="Times New Roman" panose="02020603050405020304" pitchFamily="18" charset="0"/>
              </a:rPr>
              <a:t>List</a:t>
            </a:r>
          </a:p>
          <a:p>
            <a:pPr lvl="1" eaLnBrk="1" latinLnBrk="0" hangingPunct="1">
              <a:lnSpc>
                <a:spcPct val="100000"/>
              </a:lnSpc>
              <a:spcBef>
                <a:spcPts val="600"/>
              </a:spcBef>
              <a:spcAft>
                <a:spcPct val="0"/>
              </a:spcAft>
              <a:buClrTx/>
              <a:buFont typeface="Arial" panose="020B0604020202020204" pitchFamily="34" charset="0"/>
              <a:buChar char="•"/>
              <a:defRPr/>
            </a:pPr>
            <a:r>
              <a:rPr lang="en-US" altLang="ko-KR" dirty="0">
                <a:solidFill>
                  <a:schemeClr val="tx1"/>
                </a:solidFill>
                <a:latin typeface="Times New Roman" panose="02020603050405020304" pitchFamily="18" charset="0"/>
                <a:cs typeface="Times New Roman" panose="02020603050405020304" pitchFamily="18" charset="0"/>
              </a:rPr>
              <a:t>Virtual Box [to create virtual machines]</a:t>
            </a:r>
          </a:p>
          <a:p>
            <a:pPr lvl="1" eaLnBrk="1" latinLnBrk="0" hangingPunct="1">
              <a:lnSpc>
                <a:spcPct val="100000"/>
              </a:lnSpc>
              <a:spcBef>
                <a:spcPts val="600"/>
              </a:spcBef>
              <a:spcAft>
                <a:spcPct val="0"/>
              </a:spcAft>
              <a:buClrTx/>
              <a:buFont typeface="Arial" panose="020B0604020202020204" pitchFamily="34" charset="0"/>
              <a:buChar char="•"/>
              <a:defRPr/>
            </a:pPr>
            <a:r>
              <a:rPr lang="en-US" altLang="ko-KR" u="sng" dirty="0">
                <a:solidFill>
                  <a:schemeClr val="tx1"/>
                </a:solidFill>
                <a:latin typeface="Times New Roman" panose="02020603050405020304" pitchFamily="18" charset="0"/>
                <a:cs typeface="Times New Roman" panose="02020603050405020304" pitchFamily="18" charset="0"/>
              </a:rPr>
              <a:t>Operating System:</a:t>
            </a:r>
            <a:r>
              <a:rPr lang="en-US" altLang="ko-KR" dirty="0">
                <a:solidFill>
                  <a:schemeClr val="tx1"/>
                </a:solidFill>
                <a:latin typeface="Times New Roman" panose="02020603050405020304" pitchFamily="18" charset="0"/>
                <a:cs typeface="Times New Roman" panose="02020603050405020304" pitchFamily="18" charset="0"/>
              </a:rPr>
              <a:t> Ubuntu 22.04 [Install OpenFOAMv2306 &amp; Octave]</a:t>
            </a:r>
          </a:p>
          <a:p>
            <a:pPr lvl="1" eaLnBrk="1" latinLnBrk="0" hangingPunct="1">
              <a:lnSpc>
                <a:spcPct val="100000"/>
              </a:lnSpc>
              <a:spcBef>
                <a:spcPts val="600"/>
              </a:spcBef>
              <a:spcAft>
                <a:spcPct val="0"/>
              </a:spcAft>
              <a:buClrTx/>
              <a:buFont typeface="Arial" panose="020B0604020202020204" pitchFamily="34" charset="0"/>
              <a:buChar char="•"/>
              <a:defRPr/>
            </a:pPr>
            <a:r>
              <a:rPr lang="en-US" altLang="ko-KR" dirty="0" err="1">
                <a:solidFill>
                  <a:schemeClr val="tx1"/>
                </a:solidFill>
                <a:latin typeface="Times New Roman" panose="02020603050405020304" pitchFamily="18" charset="0"/>
                <a:cs typeface="Times New Roman" panose="02020603050405020304" pitchFamily="18" charset="0"/>
              </a:rPr>
              <a:t>AnyDesk</a:t>
            </a:r>
            <a:r>
              <a:rPr lang="en-US" altLang="ko-KR" dirty="0">
                <a:solidFill>
                  <a:schemeClr val="tx1"/>
                </a:solidFill>
                <a:latin typeface="Times New Roman" panose="02020603050405020304" pitchFamily="18" charset="0"/>
                <a:cs typeface="Times New Roman" panose="02020603050405020304" pitchFamily="18" charset="0"/>
              </a:rPr>
              <a:t> [For remote access]</a:t>
            </a:r>
          </a:p>
          <a:p>
            <a:pPr marL="457200" lvl="1" indent="0" eaLnBrk="1" latinLnBrk="0" hangingPunct="1">
              <a:lnSpc>
                <a:spcPct val="100000"/>
              </a:lnSpc>
              <a:spcBef>
                <a:spcPts val="600"/>
              </a:spcBef>
              <a:spcAft>
                <a:spcPct val="0"/>
              </a:spcAft>
              <a:buClrTx/>
              <a:buFont typeface="Calibri" panose="020F0502020204030204" pitchFamily="34" charset="0"/>
              <a:buNone/>
              <a:defRPr/>
            </a:pPr>
            <a:endParaRPr lang="en-US" altLang="ko-KR" dirty="0">
              <a:solidFill>
                <a:schemeClr val="tx1"/>
              </a:solidFill>
              <a:latin typeface="Times New Roman" panose="02020603050405020304" pitchFamily="18" charset="0"/>
              <a:cs typeface="Times New Roman" panose="02020603050405020304" pitchFamily="18" charset="0"/>
            </a:endParaRPr>
          </a:p>
          <a:p>
            <a:pPr marL="285750" lvl="1" latinLnBrk="0">
              <a:lnSpc>
                <a:spcPct val="100000"/>
              </a:lnSpc>
              <a:spcBef>
                <a:spcPts val="0"/>
              </a:spcBef>
              <a:spcAft>
                <a:spcPct val="0"/>
              </a:spcAft>
              <a:buClrTx/>
              <a:defRPr/>
            </a:pPr>
            <a:r>
              <a:rPr lang="en-US" altLang="ko-KR" sz="2200" dirty="0">
                <a:solidFill>
                  <a:schemeClr val="tx1"/>
                </a:solidFill>
                <a:latin typeface="Times New Roman" panose="02020603050405020304" pitchFamily="18" charset="0"/>
                <a:cs typeface="Times New Roman" panose="02020603050405020304" pitchFamily="18" charset="0"/>
              </a:rPr>
              <a:t>Discussion forum:</a:t>
            </a:r>
          </a:p>
          <a:p>
            <a:pPr marL="685800" lvl="2" latinLnBrk="0">
              <a:lnSpc>
                <a:spcPct val="100000"/>
              </a:lnSpc>
              <a:spcBef>
                <a:spcPts val="0"/>
              </a:spcBef>
              <a:spcAft>
                <a:spcPct val="0"/>
              </a:spcAft>
              <a:buClrTx/>
              <a:defRPr/>
            </a:pPr>
            <a:r>
              <a:rPr lang="en-US" altLang="ko-KR" sz="1600" dirty="0">
                <a:solidFill>
                  <a:schemeClr val="tx1"/>
                </a:solidFill>
                <a:latin typeface="Times New Roman" panose="02020603050405020304" pitchFamily="18" charset="0"/>
                <a:cs typeface="Times New Roman" panose="02020603050405020304" pitchFamily="18" charset="0"/>
                <a:hlinkClick r:id="rId3"/>
              </a:rPr>
              <a:t>https://github.com/Kumaresh0402/AerothermochemistryAndCombustion/discussions</a:t>
            </a:r>
            <a:r>
              <a:rPr lang="en-US" altLang="ko-KR" sz="1600" dirty="0">
                <a:solidFill>
                  <a:schemeClr val="tx1"/>
                </a:solidFill>
                <a:latin typeface="Times New Roman" panose="02020603050405020304" pitchFamily="18" charset="0"/>
                <a:cs typeface="Times New Roman" panose="02020603050405020304" pitchFamily="18" charset="0"/>
              </a:rPr>
              <a:t> </a:t>
            </a:r>
          </a:p>
        </p:txBody>
      </p:sp>
      <p:pic>
        <p:nvPicPr>
          <p:cNvPr id="5" name="Picture 3">
            <a:extLst>
              <a:ext uri="{FF2B5EF4-FFF2-40B4-BE49-F238E27FC236}">
                <a16:creationId xmlns:a16="http://schemas.microsoft.com/office/drawing/2014/main" id="{7B788695-2279-36EC-A454-2EDA4C2606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15475" y="1305592"/>
            <a:ext cx="2324100"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a:extLst>
              <a:ext uri="{FF2B5EF4-FFF2-40B4-BE49-F238E27FC236}">
                <a16:creationId xmlns:a16="http://schemas.microsoft.com/office/drawing/2014/main" id="{1F35E9FC-104B-5B5C-EC78-7A08527B89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17075" y="4620292"/>
            <a:ext cx="16478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23">
            <a:extLst>
              <a:ext uri="{FF2B5EF4-FFF2-40B4-BE49-F238E27FC236}">
                <a16:creationId xmlns:a16="http://schemas.microsoft.com/office/drawing/2014/main" id="{F3ED27BD-4C6B-9FC3-979C-C298053A82A9}"/>
              </a:ext>
            </a:extLst>
          </p:cNvPr>
          <p:cNvGrpSpPr>
            <a:grpSpLocks/>
          </p:cNvGrpSpPr>
          <p:nvPr/>
        </p:nvGrpSpPr>
        <p:grpSpPr bwMode="auto">
          <a:xfrm>
            <a:off x="9515475" y="3324892"/>
            <a:ext cx="2525713" cy="895350"/>
            <a:chOff x="4833761" y="3624449"/>
            <a:chExt cx="2524477" cy="895791"/>
          </a:xfrm>
        </p:grpSpPr>
        <p:pic>
          <p:nvPicPr>
            <p:cNvPr id="8" name="Picture 11">
              <a:extLst>
                <a:ext uri="{FF2B5EF4-FFF2-40B4-BE49-F238E27FC236}">
                  <a16:creationId xmlns:a16="http://schemas.microsoft.com/office/drawing/2014/main" id="{F2C814EA-D089-88E4-795A-191E0D722F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3761" y="4053450"/>
              <a:ext cx="2524477" cy="466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2">
              <a:extLst>
                <a:ext uri="{FF2B5EF4-FFF2-40B4-BE49-F238E27FC236}">
                  <a16:creationId xmlns:a16="http://schemas.microsoft.com/office/drawing/2014/main" id="{9B827205-6977-A300-A7DD-3E5892401A7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4549" y="3624449"/>
              <a:ext cx="1886875" cy="385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074438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19883C-F04A-AD3A-C201-955C6E68B6A6}"/>
              </a:ext>
            </a:extLst>
          </p:cNvPr>
          <p:cNvPicPr>
            <a:picLocks noChangeAspect="1"/>
          </p:cNvPicPr>
          <p:nvPr/>
        </p:nvPicPr>
        <p:blipFill rotWithShape="1">
          <a:blip r:embed="rId2"/>
          <a:srcRect t="19166"/>
          <a:stretch/>
        </p:blipFill>
        <p:spPr>
          <a:xfrm>
            <a:off x="838200" y="2300749"/>
            <a:ext cx="8885690" cy="3215566"/>
          </a:xfrm>
          <a:prstGeom prst="rect">
            <a:avLst/>
          </a:prstGeom>
        </p:spPr>
      </p:pic>
      <p:sp>
        <p:nvSpPr>
          <p:cNvPr id="4" name="Title 1">
            <a:extLst>
              <a:ext uri="{FF2B5EF4-FFF2-40B4-BE49-F238E27FC236}">
                <a16:creationId xmlns:a16="http://schemas.microsoft.com/office/drawing/2014/main" id="{ADE38BB6-EAD4-176B-42B2-AA313121760A}"/>
              </a:ext>
            </a:extLst>
          </p:cNvPr>
          <p:cNvSpPr>
            <a:spLocks noGrp="1"/>
          </p:cNvSpPr>
          <p:nvPr>
            <p:ph type="title"/>
          </p:nvPr>
        </p:nvSpPr>
        <p:spPr>
          <a:xfrm>
            <a:off x="838200" y="717755"/>
            <a:ext cx="10515600" cy="972933"/>
          </a:xfrm>
        </p:spPr>
        <p:txBody>
          <a:bodyPr>
            <a:normAutofit fontScale="90000"/>
          </a:bodyPr>
          <a:lstStyle/>
          <a:p>
            <a:r>
              <a:rPr lang="en-IN" sz="3600" dirty="0">
                <a:latin typeface="Times New Roman" panose="02020603050405020304" pitchFamily="18" charset="0"/>
                <a:cs typeface="Times New Roman" panose="02020603050405020304" pitchFamily="18" charset="0"/>
              </a:rPr>
              <a:t>[Exercise-4] Package installations (ANSYS and OpenFOAM) </a:t>
            </a:r>
          </a:p>
        </p:txBody>
      </p:sp>
      <p:sp>
        <p:nvSpPr>
          <p:cNvPr id="5" name="TextBox 4">
            <a:extLst>
              <a:ext uri="{FF2B5EF4-FFF2-40B4-BE49-F238E27FC236}">
                <a16:creationId xmlns:a16="http://schemas.microsoft.com/office/drawing/2014/main" id="{EEDDB97D-8D9E-F7D8-4BF2-077474743538}"/>
              </a:ext>
            </a:extLst>
          </p:cNvPr>
          <p:cNvSpPr txBox="1"/>
          <p:nvPr/>
        </p:nvSpPr>
        <p:spPr>
          <a:xfrm>
            <a:off x="5985163" y="106326"/>
            <a:ext cx="6096000" cy="276999"/>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hlinkClick r:id="rId3"/>
              </a:rPr>
              <a:t>https://github.com/Kumaresh0402/AerothermochemistryAndCombustion/discussions/2</a:t>
            </a:r>
            <a:r>
              <a:rPr lang="en-US" sz="12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제목 1">
            <a:extLst>
              <a:ext uri="{FF2B5EF4-FFF2-40B4-BE49-F238E27FC236}">
                <a16:creationId xmlns:a16="http://schemas.microsoft.com/office/drawing/2014/main" id="{C5025AE0-E86D-4E3D-AC8E-E8E0C5CB6035}"/>
              </a:ext>
            </a:extLst>
          </p:cNvPr>
          <p:cNvSpPr>
            <a:spLocks noGrp="1" noChangeArrowheads="1"/>
          </p:cNvSpPr>
          <p:nvPr>
            <p:ph type="title"/>
          </p:nvPr>
        </p:nvSpPr>
        <p:spPr>
          <a:xfrm>
            <a:off x="838200" y="472705"/>
            <a:ext cx="10515600" cy="755650"/>
          </a:xfrm>
        </p:spPr>
        <p:txBody>
          <a:bodyPr>
            <a:normAutofit/>
          </a:bodyPr>
          <a:lstStyle/>
          <a:p>
            <a:pPr eaLnBrk="1" fontAlgn="auto" hangingPunct="1">
              <a:spcAft>
                <a:spcPts val="0"/>
              </a:spcAft>
              <a:defRPr/>
            </a:pPr>
            <a:r>
              <a:rPr lang="en-US" altLang="ko-KR" sz="3600" dirty="0">
                <a:solidFill>
                  <a:schemeClr val="tx1">
                    <a:lumMod val="75000"/>
                    <a:lumOff val="25000"/>
                  </a:schemeClr>
                </a:solidFill>
                <a:latin typeface="Times New Roman" panose="02020603050405020304" pitchFamily="18" charset="0"/>
                <a:cs typeface="Times New Roman" panose="02020603050405020304" pitchFamily="18" charset="0"/>
              </a:rPr>
              <a:t>Contents</a:t>
            </a:r>
            <a:endParaRPr lang="ko-KR" altLang="en-US" sz="3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2291" name="내용 개체 틀 2">
            <a:extLst>
              <a:ext uri="{FF2B5EF4-FFF2-40B4-BE49-F238E27FC236}">
                <a16:creationId xmlns:a16="http://schemas.microsoft.com/office/drawing/2014/main" id="{00B51943-4415-49E6-A84D-BBBBF46239CF}"/>
              </a:ext>
            </a:extLst>
          </p:cNvPr>
          <p:cNvSpPr>
            <a:spLocks noGrp="1" noChangeArrowheads="1"/>
          </p:cNvSpPr>
          <p:nvPr>
            <p:ph idx="1"/>
          </p:nvPr>
        </p:nvSpPr>
        <p:spPr>
          <a:xfrm>
            <a:off x="973229" y="1772645"/>
            <a:ext cx="9602788" cy="3965575"/>
          </a:xfrm>
        </p:spPr>
        <p:txBody>
          <a:bodyPr/>
          <a:lstStyle/>
          <a:p>
            <a:pPr indent="-365125">
              <a:spcBef>
                <a:spcPts val="1800"/>
              </a:spcBef>
              <a:buFont typeface="Wingdings" panose="05000000000000000000" pitchFamily="2" charset="2"/>
              <a:buChar char="Ø"/>
            </a:pPr>
            <a:r>
              <a:rPr lang="en-US" altLang="ko-KR" sz="2400" dirty="0">
                <a:latin typeface="Times New Roman" panose="02020603050405020304" pitchFamily="18" charset="0"/>
                <a:cs typeface="Times New Roman" panose="02020603050405020304" pitchFamily="18" charset="0"/>
              </a:rPr>
              <a:t>Introduction to OpenFOAM and importance</a:t>
            </a:r>
          </a:p>
          <a:p>
            <a:pPr indent="-365125" eaLnBrk="1" hangingPunct="1">
              <a:spcBef>
                <a:spcPts val="1800"/>
              </a:spcBef>
              <a:buFont typeface="Wingdings" panose="05000000000000000000" pitchFamily="2" charset="2"/>
              <a:buChar char="Ø"/>
            </a:pPr>
            <a:r>
              <a:rPr lang="en-US" altLang="ko-KR" sz="2400" dirty="0">
                <a:latin typeface="Times New Roman" panose="02020603050405020304" pitchFamily="18" charset="0"/>
                <a:cs typeface="Times New Roman" panose="02020603050405020304" pitchFamily="18" charset="0"/>
              </a:rPr>
              <a:t>Exercise – 4</a:t>
            </a:r>
          </a:p>
          <a:p>
            <a:pPr indent="-365125">
              <a:spcBef>
                <a:spcPts val="1800"/>
              </a:spcBef>
              <a:buFont typeface="Wingdings" panose="05000000000000000000" pitchFamily="2" charset="2"/>
              <a:buChar char="Ø"/>
            </a:pPr>
            <a:endParaRPr lang="en-US" altLang="ko-K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6C6C-228F-3697-743D-1AD32A9B2DF6}"/>
              </a:ext>
            </a:extLst>
          </p:cNvPr>
          <p:cNvSpPr txBox="1">
            <a:spLocks/>
          </p:cNvSpPr>
          <p:nvPr/>
        </p:nvSpPr>
        <p:spPr>
          <a:xfrm>
            <a:off x="838200" y="365125"/>
            <a:ext cx="10756392" cy="1021057"/>
          </a:xfrm>
          <a:prstGeom prst="rect">
            <a:avLst/>
          </a:prstGeom>
        </p:spPr>
        <p:txBody>
          <a:bodyPr vert="horz" lIns="91440" tIns="45720" rIns="91440" bIns="45720" rtlCol="0" anchor="b">
            <a:normAutofit/>
          </a:bodyPr>
          <a:lstStyle>
            <a:lvl1pPr marL="0" algn="l" rtl="0" eaLnBrk="1" fontAlgn="base" latinLnBrk="1" hangingPunct="1">
              <a:lnSpc>
                <a:spcPct val="85000"/>
              </a:lnSpc>
              <a:spcBef>
                <a:spcPct val="0"/>
              </a:spcBef>
              <a:spcAft>
                <a:spcPct val="0"/>
              </a:spcAft>
              <a:defRPr sz="4800" kern="1200" spc="-50">
                <a:solidFill>
                  <a:srgbClr val="404040"/>
                </a:solidFill>
                <a:latin typeface="+mj-lt"/>
                <a:ea typeface="+mj-ea"/>
                <a:cs typeface="+mj-cs"/>
              </a:defRPr>
            </a:lvl1pPr>
            <a:lvl2pPr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2pPr>
            <a:lvl3pPr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3pPr>
            <a:lvl4pPr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4pPr>
            <a:lvl5pPr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5pPr>
            <a:lvl6pPr marL="457200"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6pPr>
            <a:lvl7pPr marL="914400"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7pPr>
            <a:lvl8pPr marL="1371600"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8pPr>
            <a:lvl9pPr marL="1828800"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9pPr>
          </a:lstStyle>
          <a:p>
            <a:pPr defTabSz="914400"/>
            <a:r>
              <a:rPr lang="en-US" sz="4000" dirty="0">
                <a:solidFill>
                  <a:schemeClr val="tx1"/>
                </a:solidFill>
                <a:latin typeface="Times New Roman" panose="02020603050405020304" pitchFamily="18" charset="0"/>
                <a:cs typeface="Times New Roman" panose="02020603050405020304" pitchFamily="18" charset="0"/>
              </a:rPr>
              <a:t>OpenFOAM - Introduction</a:t>
            </a:r>
          </a:p>
        </p:txBody>
      </p:sp>
      <p:sp>
        <p:nvSpPr>
          <p:cNvPr id="4" name="내용 개체 틀 2">
            <a:extLst>
              <a:ext uri="{FF2B5EF4-FFF2-40B4-BE49-F238E27FC236}">
                <a16:creationId xmlns:a16="http://schemas.microsoft.com/office/drawing/2014/main" id="{75E68521-63F5-E28E-010D-DF4EE972BC07}"/>
              </a:ext>
            </a:extLst>
          </p:cNvPr>
          <p:cNvSpPr txBox="1">
            <a:spLocks noChangeArrowheads="1"/>
          </p:cNvSpPr>
          <p:nvPr/>
        </p:nvSpPr>
        <p:spPr bwMode="auto">
          <a:xfrm>
            <a:off x="973229" y="1772645"/>
            <a:ext cx="9152904" cy="396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marL="90488" indent="-90488" algn="l" rtl="0" eaLnBrk="1" fontAlgn="base" latinLnBrk="1"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1" fontAlgn="base" latinLnBrk="1" hangingPunct="1">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1" fontAlgn="base" latinLnBrk="1" hangingPunct="1">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1" fontAlgn="base" latinLnBrk="1" hangingPunct="1">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1" fontAlgn="base" latinLnBrk="1" hangingPunct="1">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365125" defTabSz="914400">
              <a:spcBef>
                <a:spcPts val="1800"/>
              </a:spcBef>
              <a:buFont typeface="Wingdings" panose="05000000000000000000" pitchFamily="2" charset="2"/>
              <a:buChar char="Ø"/>
            </a:pPr>
            <a:r>
              <a:rPr lang="en-US" altLang="ko-KR" dirty="0">
                <a:latin typeface="Times New Roman" panose="02020603050405020304" pitchFamily="18" charset="0"/>
                <a:cs typeface="Times New Roman" panose="02020603050405020304" pitchFamily="18" charset="0"/>
              </a:rPr>
              <a:t>OpenFOAM® stands for </a:t>
            </a:r>
            <a:r>
              <a:rPr lang="en-US" altLang="ko-KR" b="1" dirty="0">
                <a:latin typeface="Times New Roman" panose="02020603050405020304" pitchFamily="18" charset="0"/>
                <a:cs typeface="Times New Roman" panose="02020603050405020304" pitchFamily="18" charset="0"/>
              </a:rPr>
              <a:t>Open Source Field Operation and Manipulation</a:t>
            </a:r>
            <a:r>
              <a:rPr lang="en-US" altLang="ko-KR" dirty="0">
                <a:latin typeface="Times New Roman" panose="02020603050405020304" pitchFamily="18" charset="0"/>
                <a:cs typeface="Times New Roman" panose="02020603050405020304" pitchFamily="18" charset="0"/>
              </a:rPr>
              <a:t>.</a:t>
            </a:r>
          </a:p>
          <a:p>
            <a:pPr indent="-365125" defTabSz="914400">
              <a:spcBef>
                <a:spcPts val="1800"/>
              </a:spcBef>
              <a:buFont typeface="Wingdings" panose="05000000000000000000" pitchFamily="2" charset="2"/>
              <a:buChar char="Ø"/>
            </a:pPr>
            <a:r>
              <a:rPr lang="en-US" altLang="ko-KR" dirty="0">
                <a:latin typeface="Times New Roman" panose="02020603050405020304" pitchFamily="18" charset="0"/>
                <a:cs typeface="Times New Roman" panose="02020603050405020304" pitchFamily="18" charset="0"/>
              </a:rPr>
              <a:t>OpenFOAM® is first and foremost a C++ library used to solve partial differential equations (PDEs), and ordinary differential equations (ODEs).</a:t>
            </a:r>
          </a:p>
          <a:p>
            <a:pPr indent="-365125" defTabSz="914400">
              <a:spcBef>
                <a:spcPts val="1800"/>
              </a:spcBef>
              <a:buFont typeface="Wingdings" panose="05000000000000000000" pitchFamily="2" charset="2"/>
              <a:buChar char="Ø"/>
            </a:pPr>
            <a:r>
              <a:rPr lang="en-US" altLang="ko-KR" dirty="0">
                <a:latin typeface="Times New Roman" panose="02020603050405020304" pitchFamily="18" charset="0"/>
                <a:cs typeface="Times New Roman" panose="02020603050405020304" pitchFamily="18" charset="0"/>
              </a:rPr>
              <a:t>It comes with several ready-to-use or out-of-the-box solvers, pre-processing utilities and post-processing utilities.</a:t>
            </a:r>
          </a:p>
          <a:p>
            <a:pPr indent="-365125" defTabSz="914400">
              <a:spcBef>
                <a:spcPts val="1800"/>
              </a:spcBef>
              <a:buFont typeface="Wingdings" panose="05000000000000000000" pitchFamily="2" charset="2"/>
              <a:buChar char="Ø"/>
            </a:pPr>
            <a:r>
              <a:rPr lang="en-US" altLang="ko-KR" dirty="0">
                <a:latin typeface="Times New Roman" panose="02020603050405020304" pitchFamily="18" charset="0"/>
                <a:cs typeface="Times New Roman" panose="02020603050405020304" pitchFamily="18" charset="0"/>
              </a:rPr>
              <a:t>It is licensed under the GNU General Public License (GPL).That means it is freely available and distributed with the source code.</a:t>
            </a:r>
          </a:p>
          <a:p>
            <a:pPr indent="-365125" defTabSz="914400">
              <a:spcBef>
                <a:spcPts val="1800"/>
              </a:spcBef>
              <a:buFont typeface="Wingdings" panose="05000000000000000000" pitchFamily="2" charset="2"/>
              <a:buChar char="Ø"/>
            </a:pPr>
            <a:r>
              <a:rPr lang="en-US" altLang="ko-KR" dirty="0">
                <a:latin typeface="Times New Roman" panose="02020603050405020304" pitchFamily="18" charset="0"/>
                <a:cs typeface="Times New Roman" panose="02020603050405020304" pitchFamily="18" charset="0"/>
              </a:rPr>
              <a:t>OpenFOAM (Version v2306) is implemented in Ubuntu (version 22.04)</a:t>
            </a:r>
          </a:p>
          <a:p>
            <a:pPr indent="-365125" defTabSz="914400">
              <a:spcBef>
                <a:spcPts val="1800"/>
              </a:spcBef>
              <a:buFont typeface="Wingdings" panose="05000000000000000000" pitchFamily="2" charset="2"/>
              <a:buChar char="Ø"/>
            </a:pPr>
            <a:r>
              <a:rPr lang="en-US" altLang="ko-KR" dirty="0">
                <a:latin typeface="Times New Roman" panose="02020603050405020304" pitchFamily="18" charset="0"/>
                <a:cs typeface="Times New Roman" panose="02020603050405020304" pitchFamily="18" charset="0"/>
              </a:rPr>
              <a:t>ParaView (version 5.1.0) for post-processing.</a:t>
            </a:r>
          </a:p>
        </p:txBody>
      </p:sp>
    </p:spTree>
    <p:extLst>
      <p:ext uri="{BB962C8B-B14F-4D97-AF65-F5344CB8AC3E}">
        <p14:creationId xmlns:p14="http://schemas.microsoft.com/office/powerpoint/2010/main" val="1476595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6C6C-228F-3697-743D-1AD32A9B2DF6}"/>
              </a:ext>
            </a:extLst>
          </p:cNvPr>
          <p:cNvSpPr txBox="1">
            <a:spLocks/>
          </p:cNvSpPr>
          <p:nvPr/>
        </p:nvSpPr>
        <p:spPr>
          <a:xfrm>
            <a:off x="838200" y="365125"/>
            <a:ext cx="10756392" cy="1021057"/>
          </a:xfrm>
          <a:prstGeom prst="rect">
            <a:avLst/>
          </a:prstGeom>
        </p:spPr>
        <p:txBody>
          <a:bodyPr vert="horz" lIns="91440" tIns="45720" rIns="91440" bIns="45720" rtlCol="0" anchor="b">
            <a:normAutofit/>
          </a:bodyPr>
          <a:lstStyle>
            <a:lvl1pPr marL="0" algn="l" rtl="0" eaLnBrk="1" fontAlgn="base" latinLnBrk="1" hangingPunct="1">
              <a:lnSpc>
                <a:spcPct val="85000"/>
              </a:lnSpc>
              <a:spcBef>
                <a:spcPct val="0"/>
              </a:spcBef>
              <a:spcAft>
                <a:spcPct val="0"/>
              </a:spcAft>
              <a:defRPr sz="4800" kern="1200" spc="-50">
                <a:solidFill>
                  <a:srgbClr val="404040"/>
                </a:solidFill>
                <a:latin typeface="+mj-lt"/>
                <a:ea typeface="+mj-ea"/>
                <a:cs typeface="+mj-cs"/>
              </a:defRPr>
            </a:lvl1pPr>
            <a:lvl2pPr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2pPr>
            <a:lvl3pPr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3pPr>
            <a:lvl4pPr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4pPr>
            <a:lvl5pPr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5pPr>
            <a:lvl6pPr marL="457200"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6pPr>
            <a:lvl7pPr marL="914400"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7pPr>
            <a:lvl8pPr marL="1371600"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8pPr>
            <a:lvl9pPr marL="1828800"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9pPr>
          </a:lstStyle>
          <a:p>
            <a:pPr defTabSz="914400"/>
            <a:r>
              <a:rPr lang="en-US" sz="4000" dirty="0">
                <a:solidFill>
                  <a:schemeClr val="tx1"/>
                </a:solidFill>
                <a:latin typeface="Times New Roman" panose="02020603050405020304" pitchFamily="18" charset="0"/>
                <a:cs typeface="Times New Roman" panose="02020603050405020304" pitchFamily="18" charset="0"/>
              </a:rPr>
              <a:t>OpenFOAM – Directory Structure</a:t>
            </a:r>
          </a:p>
        </p:txBody>
      </p:sp>
      <p:sp>
        <p:nvSpPr>
          <p:cNvPr id="4" name="내용 개체 틀 2">
            <a:extLst>
              <a:ext uri="{FF2B5EF4-FFF2-40B4-BE49-F238E27FC236}">
                <a16:creationId xmlns:a16="http://schemas.microsoft.com/office/drawing/2014/main" id="{75E68521-63F5-E28E-010D-DF4EE972BC07}"/>
              </a:ext>
            </a:extLst>
          </p:cNvPr>
          <p:cNvSpPr txBox="1">
            <a:spLocks noChangeArrowheads="1"/>
          </p:cNvSpPr>
          <p:nvPr/>
        </p:nvSpPr>
        <p:spPr bwMode="auto">
          <a:xfrm>
            <a:off x="973229" y="1750067"/>
            <a:ext cx="7414415" cy="396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marL="90488" indent="-90488" algn="l" rtl="0" eaLnBrk="1" fontAlgn="base" latinLnBrk="1"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1" fontAlgn="base" latinLnBrk="1" hangingPunct="1">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1" fontAlgn="base" latinLnBrk="1" hangingPunct="1">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1" fontAlgn="base" latinLnBrk="1" hangingPunct="1">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1" fontAlgn="base" latinLnBrk="1" hangingPunct="1">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180000" algn="just">
              <a:spcBef>
                <a:spcPts val="0"/>
              </a:spcBef>
              <a:buFont typeface="+mj-lt"/>
              <a:buAutoNum type="arabicPeriod"/>
            </a:pPr>
            <a:r>
              <a:rPr lang="en-US" altLang="ko-KR" sz="1800" dirty="0">
                <a:latin typeface="Times New Roman" panose="02020603050405020304" pitchFamily="18" charset="0"/>
                <a:cs typeface="Times New Roman" panose="02020603050405020304" pitchFamily="18" charset="0"/>
              </a:rPr>
              <a:t> </a:t>
            </a:r>
            <a:r>
              <a:rPr lang="en-US" altLang="ko-KR" sz="1800" i="1" u="sng" dirty="0">
                <a:solidFill>
                  <a:srgbClr val="FF0000"/>
                </a:solidFill>
                <a:latin typeface="Times New Roman" panose="02020603050405020304" pitchFamily="18" charset="0"/>
                <a:cs typeface="Times New Roman" panose="02020603050405020304" pitchFamily="18" charset="0"/>
              </a:rPr>
              <a:t>constant</a:t>
            </a:r>
            <a:r>
              <a:rPr lang="en-US" altLang="ko-KR" sz="1800" u="sng" dirty="0">
                <a:latin typeface="Times New Roman" panose="02020603050405020304" pitchFamily="18" charset="0"/>
                <a:cs typeface="Times New Roman" panose="02020603050405020304" pitchFamily="18" charset="0"/>
              </a:rPr>
              <a:t>:</a:t>
            </a:r>
            <a:r>
              <a:rPr lang="en-US" altLang="ko-KR" sz="1800" dirty="0">
                <a:latin typeface="Times New Roman" panose="02020603050405020304" pitchFamily="18" charset="0"/>
                <a:cs typeface="Times New Roman" panose="02020603050405020304" pitchFamily="18" charset="0"/>
              </a:rPr>
              <a:t> This directory contains the information which remains constant throughout the simulation. It contains the following:</a:t>
            </a:r>
          </a:p>
          <a:p>
            <a:pPr marL="360000" indent="0" algn="just">
              <a:buNone/>
            </a:pPr>
            <a:r>
              <a:rPr lang="en-US" altLang="ko-KR" sz="1800" dirty="0">
                <a:latin typeface="Times New Roman" panose="02020603050405020304" pitchFamily="18" charset="0"/>
                <a:cs typeface="Times New Roman" panose="02020603050405020304" pitchFamily="18" charset="0"/>
              </a:rPr>
              <a:t>1.1 </a:t>
            </a:r>
            <a:r>
              <a:rPr lang="en-US" altLang="ko-KR" sz="1800" i="1" u="sng" dirty="0" err="1">
                <a:solidFill>
                  <a:srgbClr val="FF0000"/>
                </a:solidFill>
                <a:latin typeface="Times New Roman" panose="02020603050405020304" pitchFamily="18" charset="0"/>
                <a:cs typeface="Times New Roman" panose="02020603050405020304" pitchFamily="18" charset="0"/>
              </a:rPr>
              <a:t>polymesh</a:t>
            </a:r>
            <a:r>
              <a:rPr lang="en-US" altLang="ko-KR" sz="1800" dirty="0">
                <a:latin typeface="Times New Roman" panose="02020603050405020304" pitchFamily="18" charset="0"/>
                <a:cs typeface="Times New Roman" panose="02020603050405020304" pitchFamily="18" charset="0"/>
              </a:rPr>
              <a:t>: Contains all the mesh information including:</a:t>
            </a:r>
          </a:p>
          <a:p>
            <a:pPr marL="900000" indent="-457200" algn="just">
              <a:buAutoNum type="alphaLcParenBoth"/>
            </a:pPr>
            <a:r>
              <a:rPr lang="en-US" altLang="ko-KR" sz="1800" dirty="0">
                <a:latin typeface="Times New Roman" panose="02020603050405020304" pitchFamily="18" charset="0"/>
                <a:cs typeface="Times New Roman" panose="02020603050405020304" pitchFamily="18" charset="0"/>
              </a:rPr>
              <a:t>points → nodal positions</a:t>
            </a:r>
          </a:p>
          <a:p>
            <a:pPr marL="900000" indent="-457200" algn="just">
              <a:buAutoNum type="alphaLcParenBoth"/>
            </a:pPr>
            <a:r>
              <a:rPr lang="en-US" altLang="ko-KR" sz="1800" dirty="0">
                <a:latin typeface="Times New Roman" panose="02020603050405020304" pitchFamily="18" charset="0"/>
                <a:cs typeface="Times New Roman" panose="02020603050405020304" pitchFamily="18" charset="0"/>
              </a:rPr>
              <a:t>faces → face connectivity neighbor boundary</a:t>
            </a:r>
          </a:p>
          <a:p>
            <a:pPr marL="900000" indent="-457200" algn="just">
              <a:buAutoNum type="alphaLcParenBoth"/>
            </a:pPr>
            <a:r>
              <a:rPr lang="en-US" altLang="ko-KR" sz="1800" dirty="0">
                <a:latin typeface="Times New Roman" panose="02020603050405020304" pitchFamily="18" charset="0"/>
                <a:cs typeface="Times New Roman" panose="02020603050405020304" pitchFamily="18" charset="0"/>
              </a:rPr>
              <a:t>owner → owner cell labels</a:t>
            </a:r>
          </a:p>
          <a:p>
            <a:pPr marL="900000" indent="-457200" algn="just">
              <a:buAutoNum type="alphaLcParenBoth"/>
            </a:pPr>
            <a:r>
              <a:rPr lang="en-US" altLang="ko-KR" sz="1800" dirty="0">
                <a:latin typeface="Times New Roman" panose="02020603050405020304" pitchFamily="18" charset="0"/>
                <a:cs typeface="Times New Roman" panose="02020603050405020304" pitchFamily="18" charset="0"/>
              </a:rPr>
              <a:t>neighbor → neighbor cell labels</a:t>
            </a:r>
          </a:p>
          <a:p>
            <a:pPr marL="900000" indent="-457200" algn="just">
              <a:buAutoNum type="alphaLcParenBoth"/>
            </a:pPr>
            <a:r>
              <a:rPr lang="en-US" altLang="ko-KR" sz="1800" dirty="0">
                <a:latin typeface="Times New Roman" panose="02020603050405020304" pitchFamily="18" charset="0"/>
                <a:cs typeface="Times New Roman" panose="02020603050405020304" pitchFamily="18" charset="0"/>
              </a:rPr>
              <a:t>boundary → boundary information</a:t>
            </a:r>
          </a:p>
          <a:p>
            <a:pPr marL="360000" indent="0" algn="just">
              <a:buNone/>
            </a:pPr>
            <a:r>
              <a:rPr lang="en-US" altLang="ko-KR" sz="1800" dirty="0">
                <a:latin typeface="Times New Roman" panose="02020603050405020304" pitchFamily="18" charset="0"/>
                <a:cs typeface="Times New Roman" panose="02020603050405020304" pitchFamily="18" charset="0"/>
              </a:rPr>
              <a:t>1.2 </a:t>
            </a:r>
            <a:r>
              <a:rPr lang="en-US" altLang="ko-KR" sz="1800" i="1" u="sng" dirty="0">
                <a:solidFill>
                  <a:srgbClr val="FF0000"/>
                </a:solidFill>
                <a:latin typeface="Times New Roman" panose="02020603050405020304" pitchFamily="18" charset="0"/>
                <a:cs typeface="Times New Roman" panose="02020603050405020304" pitchFamily="18" charset="0"/>
              </a:rPr>
              <a:t>properties</a:t>
            </a:r>
            <a:r>
              <a:rPr lang="en-US" altLang="ko-KR" sz="1800" dirty="0">
                <a:latin typeface="Times New Roman" panose="02020603050405020304" pitchFamily="18" charset="0"/>
                <a:cs typeface="Times New Roman" panose="02020603050405020304" pitchFamily="18" charset="0"/>
              </a:rPr>
              <a:t>: Files which specify physical properties for a particular application. </a:t>
            </a:r>
            <a:r>
              <a:rPr lang="en-US" altLang="ko-KR" sz="1800" dirty="0" err="1">
                <a:latin typeface="Times New Roman" panose="02020603050405020304" pitchFamily="18" charset="0"/>
                <a:cs typeface="Times New Roman" panose="02020603050405020304" pitchFamily="18" charset="0"/>
              </a:rPr>
              <a:t>Eg</a:t>
            </a:r>
            <a:r>
              <a:rPr lang="en-US" altLang="ko-KR" sz="1800" dirty="0">
                <a:latin typeface="Times New Roman" panose="02020603050405020304" pitchFamily="18" charset="0"/>
                <a:cs typeface="Times New Roman" panose="02020603050405020304" pitchFamily="18" charset="0"/>
              </a:rPr>
              <a:t>: gravity, viscosity, thermal and transport properties etc.</a:t>
            </a:r>
            <a:endParaRPr lang="ko-KR" altLang="en-US" sz="1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1F9B262-581D-83EA-B6CA-D06D7192DD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3052" y="875653"/>
            <a:ext cx="2971800"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7377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6C6C-228F-3697-743D-1AD32A9B2DF6}"/>
              </a:ext>
            </a:extLst>
          </p:cNvPr>
          <p:cNvSpPr txBox="1">
            <a:spLocks/>
          </p:cNvSpPr>
          <p:nvPr/>
        </p:nvSpPr>
        <p:spPr>
          <a:xfrm>
            <a:off x="838200" y="365125"/>
            <a:ext cx="10756392" cy="729897"/>
          </a:xfrm>
          <a:prstGeom prst="rect">
            <a:avLst/>
          </a:prstGeom>
        </p:spPr>
        <p:txBody>
          <a:bodyPr vert="horz" lIns="91440" tIns="45720" rIns="91440" bIns="45720" rtlCol="0" anchor="b">
            <a:normAutofit/>
          </a:bodyPr>
          <a:lstStyle>
            <a:lvl1pPr marL="0" algn="l" rtl="0" eaLnBrk="1" fontAlgn="base" latinLnBrk="1" hangingPunct="1">
              <a:lnSpc>
                <a:spcPct val="85000"/>
              </a:lnSpc>
              <a:spcBef>
                <a:spcPct val="0"/>
              </a:spcBef>
              <a:spcAft>
                <a:spcPct val="0"/>
              </a:spcAft>
              <a:defRPr sz="4800" kern="1200" spc="-50">
                <a:solidFill>
                  <a:srgbClr val="404040"/>
                </a:solidFill>
                <a:latin typeface="+mj-lt"/>
                <a:ea typeface="+mj-ea"/>
                <a:cs typeface="+mj-cs"/>
              </a:defRPr>
            </a:lvl1pPr>
            <a:lvl2pPr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2pPr>
            <a:lvl3pPr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3pPr>
            <a:lvl4pPr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4pPr>
            <a:lvl5pPr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5pPr>
            <a:lvl6pPr marL="457200"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6pPr>
            <a:lvl7pPr marL="914400"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7pPr>
            <a:lvl8pPr marL="1371600"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8pPr>
            <a:lvl9pPr marL="1828800"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9pPr>
          </a:lstStyle>
          <a:p>
            <a:pPr defTabSz="914400"/>
            <a:r>
              <a:rPr lang="en-US" sz="4000" dirty="0">
                <a:solidFill>
                  <a:schemeClr val="tx1"/>
                </a:solidFill>
                <a:latin typeface="Times New Roman" panose="02020603050405020304" pitchFamily="18" charset="0"/>
                <a:cs typeface="Times New Roman" panose="02020603050405020304" pitchFamily="18" charset="0"/>
              </a:rPr>
              <a:t>OpenFOAM – Directory Structure</a:t>
            </a:r>
          </a:p>
        </p:txBody>
      </p:sp>
      <p:pic>
        <p:nvPicPr>
          <p:cNvPr id="6" name="Picture 2">
            <a:extLst>
              <a:ext uri="{FF2B5EF4-FFF2-40B4-BE49-F238E27FC236}">
                <a16:creationId xmlns:a16="http://schemas.microsoft.com/office/drawing/2014/main" id="{627DA0F3-6BE0-9DD3-DD6A-26BC545BA8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3428" y="1731786"/>
            <a:ext cx="2343150" cy="398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내용 개체 틀 2">
            <a:extLst>
              <a:ext uri="{FF2B5EF4-FFF2-40B4-BE49-F238E27FC236}">
                <a16:creationId xmlns:a16="http://schemas.microsoft.com/office/drawing/2014/main" id="{D0BBF3A5-5695-FE4A-1EB5-0D58DA17FB0F}"/>
              </a:ext>
            </a:extLst>
          </p:cNvPr>
          <p:cNvSpPr>
            <a:spLocks noGrp="1"/>
          </p:cNvSpPr>
          <p:nvPr>
            <p:ph idx="1"/>
          </p:nvPr>
        </p:nvSpPr>
        <p:spPr>
          <a:xfrm>
            <a:off x="1095375" y="1344085"/>
            <a:ext cx="8034867" cy="5000626"/>
          </a:xfrm>
        </p:spPr>
        <p:txBody>
          <a:bodyPr>
            <a:noAutofit/>
          </a:bodyPr>
          <a:lstStyle/>
          <a:p>
            <a:pPr marL="0" indent="0" algn="just">
              <a:spcBef>
                <a:spcPts val="0"/>
              </a:spcBef>
              <a:buNone/>
            </a:pPr>
            <a:r>
              <a:rPr lang="en-US" altLang="ko-KR" sz="1600" dirty="0">
                <a:solidFill>
                  <a:schemeClr val="tx1"/>
                </a:solidFill>
                <a:latin typeface="Times New Roman" panose="02020603050405020304" pitchFamily="18" charset="0"/>
                <a:cs typeface="Times New Roman" panose="02020603050405020304" pitchFamily="18" charset="0"/>
              </a:rPr>
              <a:t>2. </a:t>
            </a:r>
            <a:r>
              <a:rPr lang="en-US" altLang="ko-KR" sz="1600" i="1" u="sng" dirty="0">
                <a:solidFill>
                  <a:srgbClr val="FF0000"/>
                </a:solidFill>
                <a:latin typeface="Times New Roman" panose="02020603050405020304" pitchFamily="18" charset="0"/>
                <a:cs typeface="Times New Roman" panose="02020603050405020304" pitchFamily="18" charset="0"/>
              </a:rPr>
              <a:t>system</a:t>
            </a:r>
            <a:r>
              <a:rPr lang="en-US" altLang="ko-KR" sz="1600" dirty="0">
                <a:solidFill>
                  <a:schemeClr val="tx1"/>
                </a:solidFill>
                <a:latin typeface="Times New Roman" panose="02020603050405020304" pitchFamily="18" charset="0"/>
                <a:cs typeface="Times New Roman" panose="02020603050405020304" pitchFamily="18" charset="0"/>
              </a:rPr>
              <a:t>: This directory contains all the parameters associated with the solution procedure. It contains at least the following files:</a:t>
            </a:r>
          </a:p>
          <a:p>
            <a:pPr marL="0" indent="0" algn="just">
              <a:spcBef>
                <a:spcPts val="0"/>
              </a:spcBef>
              <a:buNone/>
            </a:pPr>
            <a:endParaRPr lang="en-US" altLang="ko-KR" sz="1600" dirty="0">
              <a:solidFill>
                <a:schemeClr val="tx1"/>
              </a:solidFill>
              <a:latin typeface="Times New Roman" panose="02020603050405020304" pitchFamily="18" charset="0"/>
              <a:cs typeface="Times New Roman" panose="02020603050405020304" pitchFamily="18" charset="0"/>
            </a:endParaRPr>
          </a:p>
          <a:p>
            <a:pPr marL="360000" indent="0" algn="just">
              <a:spcBef>
                <a:spcPts val="0"/>
              </a:spcBef>
              <a:buNone/>
            </a:pPr>
            <a:r>
              <a:rPr lang="en-US" altLang="ko-KR" sz="1600" dirty="0">
                <a:solidFill>
                  <a:schemeClr val="tx1"/>
                </a:solidFill>
                <a:latin typeface="Times New Roman" panose="02020603050405020304" pitchFamily="18" charset="0"/>
                <a:cs typeface="Times New Roman" panose="02020603050405020304" pitchFamily="18" charset="0"/>
              </a:rPr>
              <a:t>2.1 </a:t>
            </a:r>
            <a:r>
              <a:rPr lang="en-US" altLang="ko-KR" sz="1600" i="1" u="sng" dirty="0">
                <a:solidFill>
                  <a:srgbClr val="FF0000"/>
                </a:solidFill>
                <a:latin typeface="Times New Roman" panose="02020603050405020304" pitchFamily="18" charset="0"/>
                <a:cs typeface="Times New Roman" panose="02020603050405020304" pitchFamily="18" charset="0"/>
              </a:rPr>
              <a:t>blockmeshDict</a:t>
            </a:r>
            <a:r>
              <a:rPr lang="en-US" altLang="ko-KR" sz="1600" i="1" u="sng" dirty="0">
                <a:solidFill>
                  <a:schemeClr val="tx1"/>
                </a:solidFill>
                <a:latin typeface="Times New Roman" panose="02020603050405020304" pitchFamily="18" charset="0"/>
                <a:cs typeface="Times New Roman" panose="02020603050405020304" pitchFamily="18" charset="0"/>
              </a:rPr>
              <a:t>:</a:t>
            </a:r>
            <a:r>
              <a:rPr lang="en-US" altLang="ko-KR" sz="1600" i="1" dirty="0">
                <a:solidFill>
                  <a:schemeClr val="tx1"/>
                </a:solidFill>
                <a:latin typeface="Times New Roman" panose="02020603050405020304" pitchFamily="18" charset="0"/>
                <a:cs typeface="Times New Roman" panose="02020603050405020304" pitchFamily="18" charset="0"/>
              </a:rPr>
              <a:t> </a:t>
            </a:r>
          </a:p>
          <a:p>
            <a:pPr marL="645750" indent="-285750" algn="just">
              <a:spcBef>
                <a:spcPts val="600"/>
              </a:spcBef>
              <a:spcAft>
                <a:spcPts val="600"/>
              </a:spcAft>
            </a:pPr>
            <a:r>
              <a:rPr lang="en-US" altLang="ko-KR" sz="1600" dirty="0">
                <a:solidFill>
                  <a:schemeClr val="tx1"/>
                </a:solidFill>
                <a:latin typeface="Times New Roman" panose="02020603050405020304" pitchFamily="18" charset="0"/>
                <a:cs typeface="Times New Roman" panose="02020603050405020304" pitchFamily="18" charset="0"/>
              </a:rPr>
              <a:t>The principle behind blockMesh is to </a:t>
            </a:r>
            <a:r>
              <a:rPr lang="en-US" altLang="ko-KR" sz="1600" b="1" dirty="0">
                <a:solidFill>
                  <a:schemeClr val="tx1"/>
                </a:solidFill>
                <a:latin typeface="Times New Roman" panose="02020603050405020304" pitchFamily="18" charset="0"/>
                <a:cs typeface="Times New Roman" panose="02020603050405020304" pitchFamily="18" charset="0"/>
              </a:rPr>
              <a:t>decompose the domain geometry</a:t>
            </a:r>
            <a:r>
              <a:rPr lang="en-US" altLang="ko-KR" sz="1600" dirty="0">
                <a:solidFill>
                  <a:schemeClr val="tx1"/>
                </a:solidFill>
                <a:latin typeface="Times New Roman" panose="02020603050405020304" pitchFamily="18" charset="0"/>
                <a:cs typeface="Times New Roman" panose="02020603050405020304" pitchFamily="18" charset="0"/>
              </a:rPr>
              <a:t> into a set of 1 or more three dimensional, hexahedral blocks. This section describes the </a:t>
            </a:r>
            <a:r>
              <a:rPr lang="en-US" altLang="ko-KR" sz="1600" b="1" dirty="0">
                <a:solidFill>
                  <a:schemeClr val="tx1"/>
                </a:solidFill>
                <a:latin typeface="Times New Roman" panose="02020603050405020304" pitchFamily="18" charset="0"/>
                <a:cs typeface="Times New Roman" panose="02020603050405020304" pitchFamily="18" charset="0"/>
              </a:rPr>
              <a:t>mesh generation utility</a:t>
            </a:r>
            <a:r>
              <a:rPr lang="en-US" altLang="ko-KR" sz="1600" dirty="0">
                <a:solidFill>
                  <a:schemeClr val="tx1"/>
                </a:solidFill>
                <a:latin typeface="Times New Roman" panose="02020603050405020304" pitchFamily="18" charset="0"/>
                <a:cs typeface="Times New Roman" panose="02020603050405020304" pitchFamily="18" charset="0"/>
              </a:rPr>
              <a:t>, blockMesh, supplied with </a:t>
            </a:r>
            <a:r>
              <a:rPr lang="en-US" altLang="ko-KR" sz="1600" b="1" dirty="0">
                <a:solidFill>
                  <a:schemeClr val="tx1"/>
                </a:solidFill>
                <a:latin typeface="Times New Roman" panose="02020603050405020304" pitchFamily="18" charset="0"/>
                <a:cs typeface="Times New Roman" panose="02020603050405020304" pitchFamily="18" charset="0"/>
              </a:rPr>
              <a:t>OpenFOAM</a:t>
            </a:r>
            <a:r>
              <a:rPr lang="en-US" altLang="ko-KR" sz="1600" dirty="0">
                <a:solidFill>
                  <a:schemeClr val="tx1"/>
                </a:solidFill>
                <a:latin typeface="Times New Roman" panose="02020603050405020304" pitchFamily="18" charset="0"/>
                <a:cs typeface="Times New Roman" panose="02020603050405020304" pitchFamily="18" charset="0"/>
              </a:rPr>
              <a:t>. The blockMesh utility creates parametric meshes with grading and curved edges. BlockMesh reads this dictionary, generates the mesh and writes out the mesh data to </a:t>
            </a:r>
            <a:r>
              <a:rPr lang="en-US" altLang="ko-KR" sz="1600" b="1" dirty="0">
                <a:solidFill>
                  <a:schemeClr val="tx1"/>
                </a:solidFill>
                <a:latin typeface="Times New Roman" panose="02020603050405020304" pitchFamily="18" charset="0"/>
                <a:cs typeface="Times New Roman" panose="02020603050405020304" pitchFamily="18" charset="0"/>
              </a:rPr>
              <a:t>points</a:t>
            </a:r>
            <a:r>
              <a:rPr lang="en-US" altLang="ko-KR" sz="1600" dirty="0">
                <a:solidFill>
                  <a:schemeClr val="tx1"/>
                </a:solidFill>
                <a:latin typeface="Times New Roman" panose="02020603050405020304" pitchFamily="18" charset="0"/>
                <a:cs typeface="Times New Roman" panose="02020603050405020304" pitchFamily="18" charset="0"/>
              </a:rPr>
              <a:t> and </a:t>
            </a:r>
            <a:r>
              <a:rPr lang="en-US" altLang="ko-KR" sz="1600" b="1" dirty="0">
                <a:solidFill>
                  <a:schemeClr val="tx1"/>
                </a:solidFill>
                <a:latin typeface="Times New Roman" panose="02020603050405020304" pitchFamily="18" charset="0"/>
                <a:cs typeface="Times New Roman" panose="02020603050405020304" pitchFamily="18" charset="0"/>
              </a:rPr>
              <a:t>faces</a:t>
            </a:r>
            <a:r>
              <a:rPr lang="en-US" altLang="ko-KR" sz="1600" dirty="0">
                <a:solidFill>
                  <a:schemeClr val="tx1"/>
                </a:solidFill>
                <a:latin typeface="Times New Roman" panose="02020603050405020304" pitchFamily="18" charset="0"/>
                <a:cs typeface="Times New Roman" panose="02020603050405020304" pitchFamily="18" charset="0"/>
              </a:rPr>
              <a:t>, </a:t>
            </a:r>
            <a:r>
              <a:rPr lang="en-US" altLang="ko-KR" sz="1600" b="1" dirty="0">
                <a:solidFill>
                  <a:schemeClr val="tx1"/>
                </a:solidFill>
                <a:latin typeface="Times New Roman" panose="02020603050405020304" pitchFamily="18" charset="0"/>
                <a:cs typeface="Times New Roman" panose="02020603050405020304" pitchFamily="18" charset="0"/>
              </a:rPr>
              <a:t>cells</a:t>
            </a:r>
            <a:r>
              <a:rPr lang="en-US" altLang="ko-KR" sz="1600" dirty="0">
                <a:solidFill>
                  <a:schemeClr val="tx1"/>
                </a:solidFill>
                <a:latin typeface="Times New Roman" panose="02020603050405020304" pitchFamily="18" charset="0"/>
                <a:cs typeface="Times New Roman" panose="02020603050405020304" pitchFamily="18" charset="0"/>
              </a:rPr>
              <a:t> and </a:t>
            </a:r>
            <a:r>
              <a:rPr lang="en-US" altLang="ko-KR" sz="1600" b="1" dirty="0">
                <a:solidFill>
                  <a:schemeClr val="tx1"/>
                </a:solidFill>
                <a:latin typeface="Times New Roman" panose="02020603050405020304" pitchFamily="18" charset="0"/>
                <a:cs typeface="Times New Roman" panose="02020603050405020304" pitchFamily="18" charset="0"/>
              </a:rPr>
              <a:t>boundary</a:t>
            </a:r>
            <a:r>
              <a:rPr lang="en-US" altLang="ko-KR" sz="1600" dirty="0">
                <a:solidFill>
                  <a:schemeClr val="tx1"/>
                </a:solidFill>
                <a:latin typeface="Times New Roman" panose="02020603050405020304" pitchFamily="18" charset="0"/>
                <a:cs typeface="Times New Roman" panose="02020603050405020304" pitchFamily="18" charset="0"/>
              </a:rPr>
              <a:t> </a:t>
            </a:r>
            <a:r>
              <a:rPr lang="en-US" altLang="ko-KR" sz="1600" b="1" dirty="0">
                <a:solidFill>
                  <a:schemeClr val="tx1"/>
                </a:solidFill>
                <a:latin typeface="Times New Roman" panose="02020603050405020304" pitchFamily="18" charset="0"/>
                <a:cs typeface="Times New Roman" panose="02020603050405020304" pitchFamily="18" charset="0"/>
              </a:rPr>
              <a:t>files</a:t>
            </a:r>
            <a:r>
              <a:rPr lang="en-US" altLang="ko-KR" sz="1600" dirty="0">
                <a:solidFill>
                  <a:schemeClr val="tx1"/>
                </a:solidFill>
                <a:latin typeface="Times New Roman" panose="02020603050405020304" pitchFamily="18" charset="0"/>
                <a:cs typeface="Times New Roman" panose="02020603050405020304" pitchFamily="18" charset="0"/>
              </a:rPr>
              <a:t> in the same directory. </a:t>
            </a:r>
          </a:p>
          <a:p>
            <a:pPr marL="360000" indent="0" algn="just">
              <a:spcBef>
                <a:spcPts val="0"/>
              </a:spcBef>
              <a:buNone/>
            </a:pPr>
            <a:endParaRPr lang="en-US" altLang="ko-KR" sz="1600" dirty="0">
              <a:solidFill>
                <a:schemeClr val="tx1"/>
              </a:solidFill>
              <a:latin typeface="Times New Roman" panose="02020603050405020304" pitchFamily="18" charset="0"/>
              <a:cs typeface="Times New Roman" panose="02020603050405020304" pitchFamily="18" charset="0"/>
            </a:endParaRPr>
          </a:p>
          <a:p>
            <a:pPr marL="360000" indent="0" algn="just">
              <a:spcBef>
                <a:spcPts val="0"/>
              </a:spcBef>
              <a:buNone/>
            </a:pPr>
            <a:r>
              <a:rPr lang="en-US" altLang="ko-KR" sz="1600" dirty="0">
                <a:solidFill>
                  <a:schemeClr val="tx1"/>
                </a:solidFill>
                <a:latin typeface="Times New Roman" panose="02020603050405020304" pitchFamily="18" charset="0"/>
                <a:cs typeface="Times New Roman" panose="02020603050405020304" pitchFamily="18" charset="0"/>
              </a:rPr>
              <a:t>2.2 </a:t>
            </a:r>
            <a:r>
              <a:rPr lang="en-US" altLang="ko-KR" sz="1600" i="1" u="sng" dirty="0">
                <a:solidFill>
                  <a:srgbClr val="FF0000"/>
                </a:solidFill>
                <a:latin typeface="Times New Roman" panose="02020603050405020304" pitchFamily="18" charset="0"/>
                <a:cs typeface="Times New Roman" panose="02020603050405020304" pitchFamily="18" charset="0"/>
              </a:rPr>
              <a:t>controlDict</a:t>
            </a:r>
            <a:r>
              <a:rPr lang="en-US" altLang="ko-KR" sz="1600" i="1" u="sng" dirty="0">
                <a:solidFill>
                  <a:schemeClr val="tx1"/>
                </a:solidFill>
                <a:latin typeface="Times New Roman" panose="02020603050405020304" pitchFamily="18" charset="0"/>
                <a:cs typeface="Times New Roman" panose="02020603050405020304" pitchFamily="18" charset="0"/>
              </a:rPr>
              <a:t>:</a:t>
            </a:r>
            <a:r>
              <a:rPr lang="en-US" altLang="ko-KR" sz="1600" i="1" dirty="0">
                <a:solidFill>
                  <a:schemeClr val="tx1"/>
                </a:solidFill>
                <a:latin typeface="Times New Roman" panose="02020603050405020304" pitchFamily="18" charset="0"/>
                <a:cs typeface="Times New Roman" panose="02020603050405020304" pitchFamily="18" charset="0"/>
              </a:rPr>
              <a:t> </a:t>
            </a:r>
            <a:r>
              <a:rPr lang="en-US" altLang="ko-KR" sz="1600" dirty="0">
                <a:solidFill>
                  <a:schemeClr val="tx1"/>
                </a:solidFill>
                <a:latin typeface="Times New Roman" panose="02020603050405020304" pitchFamily="18" charset="0"/>
                <a:cs typeface="Times New Roman" panose="02020603050405020304" pitchFamily="18" charset="0"/>
              </a:rPr>
              <a:t>Specifies the run control parameters such as start/ end time, time step, write interval etc.</a:t>
            </a:r>
          </a:p>
          <a:p>
            <a:pPr marL="360000" indent="0" algn="just">
              <a:spcBef>
                <a:spcPts val="0"/>
              </a:spcBef>
              <a:buNone/>
            </a:pPr>
            <a:r>
              <a:rPr lang="en-US" altLang="ko-KR" sz="1600" dirty="0">
                <a:solidFill>
                  <a:schemeClr val="tx1"/>
                </a:solidFill>
                <a:latin typeface="Times New Roman" panose="02020603050405020304" pitchFamily="18" charset="0"/>
                <a:cs typeface="Times New Roman" panose="02020603050405020304" pitchFamily="18" charset="0"/>
              </a:rPr>
              <a:t>2.3 </a:t>
            </a:r>
            <a:r>
              <a:rPr lang="en-US" altLang="ko-KR" sz="1600" i="1" u="sng" dirty="0">
                <a:solidFill>
                  <a:srgbClr val="FF0000"/>
                </a:solidFill>
                <a:latin typeface="Times New Roman" panose="02020603050405020304" pitchFamily="18" charset="0"/>
                <a:cs typeface="Times New Roman" panose="02020603050405020304" pitchFamily="18" charset="0"/>
              </a:rPr>
              <a:t>fvSchemes</a:t>
            </a:r>
            <a:r>
              <a:rPr lang="en-US" altLang="ko-KR" sz="1600" i="1" u="sng" dirty="0">
                <a:solidFill>
                  <a:schemeClr val="tx1"/>
                </a:solidFill>
                <a:latin typeface="Times New Roman" panose="02020603050405020304" pitchFamily="18" charset="0"/>
                <a:cs typeface="Times New Roman" panose="02020603050405020304" pitchFamily="18" charset="0"/>
              </a:rPr>
              <a:t>:</a:t>
            </a:r>
            <a:r>
              <a:rPr lang="en-US" altLang="ko-KR" sz="1600" i="1" dirty="0">
                <a:solidFill>
                  <a:schemeClr val="tx1"/>
                </a:solidFill>
                <a:latin typeface="Times New Roman" panose="02020603050405020304" pitchFamily="18" charset="0"/>
                <a:cs typeface="Times New Roman" panose="02020603050405020304" pitchFamily="18" charset="0"/>
              </a:rPr>
              <a:t> </a:t>
            </a:r>
            <a:r>
              <a:rPr lang="en-US" altLang="ko-KR" sz="1600" dirty="0">
                <a:solidFill>
                  <a:schemeClr val="tx1"/>
                </a:solidFill>
                <a:latin typeface="Times New Roman" panose="02020603050405020304" pitchFamily="18" charset="0"/>
                <a:cs typeface="Times New Roman" panose="02020603050405020304" pitchFamily="18" charset="0"/>
              </a:rPr>
              <a:t>Contains the finite volume discretization schemes used for the solution procedure such as spatial and temporal discretizations. </a:t>
            </a:r>
          </a:p>
          <a:p>
            <a:pPr marL="360000" indent="0" algn="just">
              <a:spcBef>
                <a:spcPts val="0"/>
              </a:spcBef>
              <a:buNone/>
            </a:pPr>
            <a:r>
              <a:rPr lang="en-US" altLang="ko-KR" sz="1600" dirty="0">
                <a:solidFill>
                  <a:schemeClr val="tx1"/>
                </a:solidFill>
                <a:latin typeface="Times New Roman" panose="02020603050405020304" pitchFamily="18" charset="0"/>
                <a:cs typeface="Times New Roman" panose="02020603050405020304" pitchFamily="18" charset="0"/>
              </a:rPr>
              <a:t>2.4 </a:t>
            </a:r>
            <a:r>
              <a:rPr lang="en-US" altLang="ko-KR" sz="1600" i="1" u="sng" dirty="0">
                <a:solidFill>
                  <a:srgbClr val="FF0000"/>
                </a:solidFill>
                <a:latin typeface="Times New Roman" panose="02020603050405020304" pitchFamily="18" charset="0"/>
                <a:cs typeface="Times New Roman" panose="02020603050405020304" pitchFamily="18" charset="0"/>
              </a:rPr>
              <a:t>fvSolution</a:t>
            </a:r>
            <a:r>
              <a:rPr lang="en-US" altLang="ko-KR" sz="1600" i="1" u="sng" dirty="0">
                <a:solidFill>
                  <a:schemeClr val="tx1"/>
                </a:solidFill>
                <a:latin typeface="Times New Roman" panose="02020603050405020304" pitchFamily="18" charset="0"/>
                <a:cs typeface="Times New Roman" panose="02020603050405020304" pitchFamily="18" charset="0"/>
              </a:rPr>
              <a:t>:</a:t>
            </a:r>
            <a:r>
              <a:rPr lang="en-US" altLang="ko-KR" sz="1600" i="1" dirty="0">
                <a:solidFill>
                  <a:schemeClr val="tx1"/>
                </a:solidFill>
                <a:latin typeface="Times New Roman" panose="02020603050405020304" pitchFamily="18" charset="0"/>
                <a:cs typeface="Times New Roman" panose="02020603050405020304" pitchFamily="18" charset="0"/>
              </a:rPr>
              <a:t> </a:t>
            </a:r>
            <a:r>
              <a:rPr lang="en-US" altLang="ko-KR" sz="1600" dirty="0">
                <a:solidFill>
                  <a:schemeClr val="tx1"/>
                </a:solidFill>
                <a:latin typeface="Times New Roman" panose="02020603050405020304" pitchFamily="18" charset="0"/>
                <a:cs typeface="Times New Roman" panose="02020603050405020304" pitchFamily="18" charset="0"/>
              </a:rPr>
              <a:t>Contains equation solvers, algorithm controls and tolerances for the implicit solvers. </a:t>
            </a:r>
          </a:p>
          <a:p>
            <a:pPr marL="0" indent="0" algn="just">
              <a:spcBef>
                <a:spcPts val="0"/>
              </a:spcBef>
              <a:buNone/>
            </a:pPr>
            <a:endParaRPr lang="en-US" altLang="ko-KR" sz="1600" dirty="0">
              <a:solidFill>
                <a:schemeClr val="tx1"/>
              </a:solidFill>
              <a:latin typeface="Times New Roman" panose="02020603050405020304" pitchFamily="18" charset="0"/>
              <a:cs typeface="Times New Roman" panose="02020603050405020304" pitchFamily="18" charset="0"/>
            </a:endParaRPr>
          </a:p>
          <a:p>
            <a:pPr marL="0" indent="0" algn="just">
              <a:spcBef>
                <a:spcPts val="0"/>
              </a:spcBef>
              <a:buNone/>
            </a:pPr>
            <a:r>
              <a:rPr lang="en-US" altLang="ko-KR" sz="1600" dirty="0">
                <a:solidFill>
                  <a:schemeClr val="tx1"/>
                </a:solidFill>
                <a:latin typeface="Times New Roman" panose="02020603050405020304" pitchFamily="18" charset="0"/>
                <a:cs typeface="Times New Roman" panose="02020603050405020304" pitchFamily="18" charset="0"/>
              </a:rPr>
              <a:t>3. </a:t>
            </a:r>
            <a:r>
              <a:rPr lang="en-US" altLang="ko-KR" sz="1600" i="1" u="sng" dirty="0">
                <a:solidFill>
                  <a:srgbClr val="FF0000"/>
                </a:solidFill>
                <a:latin typeface="Times New Roman" panose="02020603050405020304" pitchFamily="18" charset="0"/>
                <a:cs typeface="Times New Roman" panose="02020603050405020304" pitchFamily="18" charset="0"/>
              </a:rPr>
              <a:t>0</a:t>
            </a:r>
            <a:r>
              <a:rPr lang="en-US" altLang="ko-KR" sz="1600" dirty="0">
                <a:solidFill>
                  <a:schemeClr val="tx1"/>
                </a:solidFill>
                <a:latin typeface="Times New Roman" panose="02020603050405020304" pitchFamily="18" charset="0"/>
                <a:cs typeface="Times New Roman" panose="02020603050405020304" pitchFamily="18" charset="0"/>
              </a:rPr>
              <a:t>: The ’0’ directory corresponds to zero time. It contains the initial and boundary conditions for variables (i.e. </a:t>
            </a:r>
            <a:r>
              <a:rPr lang="en-US" altLang="ko-KR" sz="1600" b="1" dirty="0">
                <a:solidFill>
                  <a:schemeClr val="tx1"/>
                </a:solidFill>
                <a:latin typeface="Times New Roman" panose="02020603050405020304" pitchFamily="18" charset="0"/>
                <a:cs typeface="Times New Roman" panose="02020603050405020304" pitchFamily="18" charset="0"/>
              </a:rPr>
              <a:t>pressure p</a:t>
            </a:r>
            <a:r>
              <a:rPr lang="en-US" altLang="ko-KR" sz="1600" dirty="0">
                <a:solidFill>
                  <a:schemeClr val="tx1"/>
                </a:solidFill>
                <a:latin typeface="Times New Roman" panose="02020603050405020304" pitchFamily="18" charset="0"/>
                <a:cs typeface="Times New Roman" panose="02020603050405020304" pitchFamily="18" charset="0"/>
              </a:rPr>
              <a:t>, </a:t>
            </a:r>
            <a:r>
              <a:rPr lang="en-US" altLang="ko-KR" sz="1600" b="1" dirty="0">
                <a:solidFill>
                  <a:schemeClr val="tx1"/>
                </a:solidFill>
                <a:latin typeface="Times New Roman" panose="02020603050405020304" pitchFamily="18" charset="0"/>
                <a:cs typeface="Times New Roman" panose="02020603050405020304" pitchFamily="18" charset="0"/>
              </a:rPr>
              <a:t>velocity U</a:t>
            </a:r>
            <a:r>
              <a:rPr lang="en-US" altLang="ko-KR" sz="1600" dirty="0">
                <a:solidFill>
                  <a:schemeClr val="tx1"/>
                </a:solidFill>
                <a:latin typeface="Times New Roman" panose="02020603050405020304" pitchFamily="18" charset="0"/>
                <a:cs typeface="Times New Roman" panose="02020603050405020304" pitchFamily="18" charset="0"/>
              </a:rPr>
              <a:t>) in individual files</a:t>
            </a:r>
          </a:p>
        </p:txBody>
      </p:sp>
    </p:spTree>
    <p:extLst>
      <p:ext uri="{BB962C8B-B14F-4D97-AF65-F5344CB8AC3E}">
        <p14:creationId xmlns:p14="http://schemas.microsoft.com/office/powerpoint/2010/main" val="2253848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6C6C-228F-3697-743D-1AD32A9B2DF6}"/>
              </a:ext>
            </a:extLst>
          </p:cNvPr>
          <p:cNvSpPr txBox="1">
            <a:spLocks/>
          </p:cNvSpPr>
          <p:nvPr/>
        </p:nvSpPr>
        <p:spPr>
          <a:xfrm>
            <a:off x="838200" y="365125"/>
            <a:ext cx="10756392" cy="1021057"/>
          </a:xfrm>
          <a:prstGeom prst="rect">
            <a:avLst/>
          </a:prstGeom>
        </p:spPr>
        <p:txBody>
          <a:bodyPr vert="horz" lIns="91440" tIns="45720" rIns="91440" bIns="45720" rtlCol="0" anchor="b">
            <a:normAutofit/>
          </a:bodyPr>
          <a:lstStyle>
            <a:lvl1pPr marL="0" algn="l" rtl="0" eaLnBrk="1" fontAlgn="base" latinLnBrk="1" hangingPunct="1">
              <a:lnSpc>
                <a:spcPct val="85000"/>
              </a:lnSpc>
              <a:spcBef>
                <a:spcPct val="0"/>
              </a:spcBef>
              <a:spcAft>
                <a:spcPct val="0"/>
              </a:spcAft>
              <a:defRPr sz="4800" kern="1200" spc="-50">
                <a:solidFill>
                  <a:srgbClr val="404040"/>
                </a:solidFill>
                <a:latin typeface="+mj-lt"/>
                <a:ea typeface="+mj-ea"/>
                <a:cs typeface="+mj-cs"/>
              </a:defRPr>
            </a:lvl1pPr>
            <a:lvl2pPr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2pPr>
            <a:lvl3pPr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3pPr>
            <a:lvl4pPr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4pPr>
            <a:lvl5pPr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5pPr>
            <a:lvl6pPr marL="457200"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6pPr>
            <a:lvl7pPr marL="914400"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7pPr>
            <a:lvl8pPr marL="1371600"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8pPr>
            <a:lvl9pPr marL="1828800"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9pPr>
          </a:lstStyle>
          <a:p>
            <a:pPr defTabSz="914400"/>
            <a:r>
              <a:rPr lang="en-US" sz="4000" dirty="0">
                <a:solidFill>
                  <a:schemeClr val="tx1"/>
                </a:solidFill>
                <a:latin typeface="Times New Roman" panose="02020603050405020304" pitchFamily="18" charset="0"/>
                <a:cs typeface="Times New Roman" panose="02020603050405020304" pitchFamily="18" charset="0"/>
              </a:rPr>
              <a:t>CFD Developers</a:t>
            </a:r>
          </a:p>
        </p:txBody>
      </p:sp>
      <p:sp>
        <p:nvSpPr>
          <p:cNvPr id="4" name="내용 개체 틀 2">
            <a:extLst>
              <a:ext uri="{FF2B5EF4-FFF2-40B4-BE49-F238E27FC236}">
                <a16:creationId xmlns:a16="http://schemas.microsoft.com/office/drawing/2014/main" id="{75E68521-63F5-E28E-010D-DF4EE972BC07}"/>
              </a:ext>
            </a:extLst>
          </p:cNvPr>
          <p:cNvSpPr txBox="1">
            <a:spLocks noChangeArrowheads="1"/>
          </p:cNvSpPr>
          <p:nvPr/>
        </p:nvSpPr>
        <p:spPr bwMode="auto">
          <a:xfrm>
            <a:off x="973229" y="1772645"/>
            <a:ext cx="6804815" cy="396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marL="90488" indent="-90488" algn="l" rtl="0" eaLnBrk="1" fontAlgn="base" latinLnBrk="1"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1" fontAlgn="base" latinLnBrk="1" hangingPunct="1">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1" fontAlgn="base" latinLnBrk="1" hangingPunct="1">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1" fontAlgn="base" latinLnBrk="1" hangingPunct="1">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1" fontAlgn="base" latinLnBrk="1" hangingPunct="1">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365125" defTabSz="914400">
              <a:spcBef>
                <a:spcPts val="1800"/>
              </a:spcBef>
              <a:buFont typeface="Wingdings" panose="05000000000000000000" pitchFamily="2" charset="2"/>
              <a:buChar char="Ø"/>
            </a:pPr>
            <a:r>
              <a:rPr lang="en-US" altLang="ko-KR" dirty="0">
                <a:latin typeface="Times New Roman" panose="02020603050405020304" pitchFamily="18" charset="0"/>
                <a:cs typeface="Times New Roman" panose="02020603050405020304" pitchFamily="18" charset="0"/>
              </a:rPr>
              <a:t>Developers are the ones who write code on the back end.</a:t>
            </a:r>
          </a:p>
          <a:p>
            <a:pPr indent="-365125" defTabSz="914400">
              <a:spcBef>
                <a:spcPts val="1800"/>
              </a:spcBef>
              <a:buFont typeface="Wingdings" panose="05000000000000000000" pitchFamily="2" charset="2"/>
              <a:buChar char="Ø"/>
            </a:pPr>
            <a:endParaRPr lang="en-US" altLang="ko-KR" dirty="0">
              <a:latin typeface="Times New Roman" panose="02020603050405020304" pitchFamily="18" charset="0"/>
              <a:cs typeface="Times New Roman" panose="02020603050405020304" pitchFamily="18" charset="0"/>
            </a:endParaRPr>
          </a:p>
          <a:p>
            <a:pPr indent="-365125" defTabSz="914400">
              <a:spcBef>
                <a:spcPts val="1800"/>
              </a:spcBef>
              <a:buFont typeface="Wingdings" panose="05000000000000000000" pitchFamily="2" charset="2"/>
              <a:buChar char="Ø"/>
            </a:pPr>
            <a:r>
              <a:rPr lang="en-US" altLang="ko-KR" dirty="0">
                <a:latin typeface="Times New Roman" panose="02020603050405020304" pitchFamily="18" charset="0"/>
                <a:cs typeface="Times New Roman" panose="02020603050405020304" pitchFamily="18" charset="0"/>
              </a:rPr>
              <a:t>To make it simple for CFD amateur students, let's say ANSYS Fluent and Star CCM are written by developers (by writing code at the back end), so we could easily use them as black box (GUI) tools.</a:t>
            </a:r>
          </a:p>
          <a:p>
            <a:pPr indent="-365125" defTabSz="914400">
              <a:spcBef>
                <a:spcPts val="1800"/>
              </a:spcBef>
              <a:buFont typeface="Wingdings" panose="05000000000000000000" pitchFamily="2" charset="2"/>
              <a:buChar char="Ø"/>
            </a:pPr>
            <a:endParaRPr lang="en-US" altLang="ko-KR" dirty="0">
              <a:latin typeface="Times New Roman" panose="02020603050405020304" pitchFamily="18" charset="0"/>
              <a:cs typeface="Times New Roman" panose="02020603050405020304" pitchFamily="18" charset="0"/>
            </a:endParaRPr>
          </a:p>
          <a:p>
            <a:pPr indent="-365125" defTabSz="914400">
              <a:spcBef>
                <a:spcPts val="1800"/>
              </a:spcBef>
              <a:buFont typeface="Wingdings" panose="05000000000000000000" pitchFamily="2" charset="2"/>
              <a:buChar char="Ø"/>
            </a:pPr>
            <a:r>
              <a:rPr lang="en-US" altLang="ko-KR" dirty="0">
                <a:latin typeface="Times New Roman" panose="02020603050405020304" pitchFamily="18" charset="0"/>
                <a:cs typeface="Times New Roman" panose="02020603050405020304" pitchFamily="18" charset="0"/>
              </a:rPr>
              <a:t>Developers are the key to the development of technology.</a:t>
            </a:r>
          </a:p>
        </p:txBody>
      </p:sp>
      <p:pic>
        <p:nvPicPr>
          <p:cNvPr id="6" name="Graphic 5" descr="Microscope">
            <a:extLst>
              <a:ext uri="{FF2B5EF4-FFF2-40B4-BE49-F238E27FC236}">
                <a16:creationId xmlns:a16="http://schemas.microsoft.com/office/drawing/2014/main" id="{093048BB-48A4-066F-06EE-E04665A5A8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05927" y="640596"/>
            <a:ext cx="5576808" cy="5576808"/>
          </a:xfrm>
          <a:prstGeom prst="rect">
            <a:avLst/>
          </a:prstGeom>
        </p:spPr>
      </p:pic>
    </p:spTree>
    <p:extLst>
      <p:ext uri="{BB962C8B-B14F-4D97-AF65-F5344CB8AC3E}">
        <p14:creationId xmlns:p14="http://schemas.microsoft.com/office/powerpoint/2010/main" val="47703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6C6C-228F-3697-743D-1AD32A9B2DF6}"/>
              </a:ext>
            </a:extLst>
          </p:cNvPr>
          <p:cNvSpPr txBox="1">
            <a:spLocks/>
          </p:cNvSpPr>
          <p:nvPr/>
        </p:nvSpPr>
        <p:spPr>
          <a:xfrm>
            <a:off x="838200" y="365125"/>
            <a:ext cx="10756392" cy="1021057"/>
          </a:xfrm>
          <a:prstGeom prst="rect">
            <a:avLst/>
          </a:prstGeom>
        </p:spPr>
        <p:txBody>
          <a:bodyPr vert="horz" lIns="91440" tIns="45720" rIns="91440" bIns="45720" rtlCol="0" anchor="b">
            <a:normAutofit/>
          </a:bodyPr>
          <a:lstStyle>
            <a:lvl1pPr marL="0" algn="l" rtl="0" eaLnBrk="1" fontAlgn="base" latinLnBrk="1" hangingPunct="1">
              <a:lnSpc>
                <a:spcPct val="85000"/>
              </a:lnSpc>
              <a:spcBef>
                <a:spcPct val="0"/>
              </a:spcBef>
              <a:spcAft>
                <a:spcPct val="0"/>
              </a:spcAft>
              <a:defRPr sz="4800" kern="1200" spc="-50">
                <a:solidFill>
                  <a:srgbClr val="404040"/>
                </a:solidFill>
                <a:latin typeface="+mj-lt"/>
                <a:ea typeface="+mj-ea"/>
                <a:cs typeface="+mj-cs"/>
              </a:defRPr>
            </a:lvl1pPr>
            <a:lvl2pPr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2pPr>
            <a:lvl3pPr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3pPr>
            <a:lvl4pPr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4pPr>
            <a:lvl5pPr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5pPr>
            <a:lvl6pPr marL="457200"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6pPr>
            <a:lvl7pPr marL="914400"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7pPr>
            <a:lvl8pPr marL="1371600"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8pPr>
            <a:lvl9pPr marL="1828800"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9pPr>
          </a:lstStyle>
          <a:p>
            <a:pPr defTabSz="914400"/>
            <a:r>
              <a:rPr lang="en-US" sz="4000">
                <a:solidFill>
                  <a:schemeClr val="tx1"/>
                </a:solidFill>
                <a:latin typeface="Times New Roman" panose="02020603050405020304" pitchFamily="18" charset="0"/>
                <a:cs typeface="Times New Roman" panose="02020603050405020304" pitchFamily="18" charset="0"/>
              </a:rPr>
              <a:t>Is it good to be a black box user or a developer ?</a:t>
            </a:r>
            <a:endParaRPr lang="en-US" sz="4000" dirty="0">
              <a:solidFill>
                <a:schemeClr val="tx1"/>
              </a:solidFill>
              <a:latin typeface="Times New Roman" panose="02020603050405020304" pitchFamily="18" charset="0"/>
              <a:cs typeface="Times New Roman" panose="02020603050405020304" pitchFamily="18" charset="0"/>
            </a:endParaRPr>
          </a:p>
        </p:txBody>
      </p:sp>
      <p:sp>
        <p:nvSpPr>
          <p:cNvPr id="4" name="내용 개체 틀 2">
            <a:extLst>
              <a:ext uri="{FF2B5EF4-FFF2-40B4-BE49-F238E27FC236}">
                <a16:creationId xmlns:a16="http://schemas.microsoft.com/office/drawing/2014/main" id="{75E68521-63F5-E28E-010D-DF4EE972BC07}"/>
              </a:ext>
            </a:extLst>
          </p:cNvPr>
          <p:cNvSpPr txBox="1">
            <a:spLocks noChangeArrowheads="1"/>
          </p:cNvSpPr>
          <p:nvPr/>
        </p:nvSpPr>
        <p:spPr bwMode="auto">
          <a:xfrm>
            <a:off x="928073" y="1851379"/>
            <a:ext cx="5833971" cy="3886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marL="90488" indent="-90488" algn="l" rtl="0" eaLnBrk="1" fontAlgn="base" latinLnBrk="1"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1" fontAlgn="base" latinLnBrk="1" hangingPunct="1">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1" fontAlgn="base" latinLnBrk="1" hangingPunct="1">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1" fontAlgn="base" latinLnBrk="1" hangingPunct="1">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1" fontAlgn="base" latinLnBrk="1" hangingPunct="1">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365125" defTabSz="914400">
              <a:spcBef>
                <a:spcPts val="1800"/>
              </a:spcBef>
              <a:buFont typeface="Wingdings" panose="05000000000000000000" pitchFamily="2" charset="2"/>
              <a:buChar char="Ø"/>
            </a:pPr>
            <a:r>
              <a:rPr lang="en-US" altLang="ko-KR" dirty="0">
                <a:latin typeface="Times New Roman" panose="02020603050405020304" pitchFamily="18" charset="0"/>
                <a:cs typeface="Times New Roman" panose="02020603050405020304" pitchFamily="18" charset="0"/>
              </a:rPr>
              <a:t> A developer can handle anything from scratch. That brings confidence by capable of solving any puzzles.</a:t>
            </a:r>
          </a:p>
          <a:p>
            <a:pPr indent="-365125" defTabSz="914400">
              <a:spcBef>
                <a:spcPts val="1800"/>
              </a:spcBef>
              <a:buFont typeface="Wingdings" panose="05000000000000000000" pitchFamily="2" charset="2"/>
              <a:buChar char="Ø"/>
            </a:pPr>
            <a:endParaRPr lang="en-US" altLang="ko-KR" dirty="0">
              <a:latin typeface="Times New Roman" panose="02020603050405020304" pitchFamily="18" charset="0"/>
              <a:cs typeface="Times New Roman" panose="02020603050405020304" pitchFamily="18" charset="0"/>
            </a:endParaRPr>
          </a:p>
          <a:p>
            <a:pPr indent="-365125" defTabSz="914400">
              <a:spcBef>
                <a:spcPts val="1800"/>
              </a:spcBef>
              <a:buFont typeface="Wingdings" panose="05000000000000000000" pitchFamily="2" charset="2"/>
              <a:buChar char="Ø"/>
            </a:pPr>
            <a:r>
              <a:rPr lang="en-US" altLang="ko-KR" dirty="0">
                <a:latin typeface="Times New Roman" panose="02020603050405020304" pitchFamily="18" charset="0"/>
                <a:cs typeface="Times New Roman" panose="02020603050405020304" pitchFamily="18" charset="0"/>
              </a:rPr>
              <a:t> Understanding the logic is an art, so being a developer helps know exactly what and how to do.</a:t>
            </a:r>
          </a:p>
          <a:p>
            <a:pPr indent="-365125" defTabSz="914400">
              <a:spcBef>
                <a:spcPts val="1800"/>
              </a:spcBef>
              <a:buFont typeface="Wingdings" panose="05000000000000000000" pitchFamily="2" charset="2"/>
              <a:buChar char="Ø"/>
            </a:pPr>
            <a:endParaRPr lang="en-US" altLang="ko-KR" dirty="0">
              <a:latin typeface="Times New Roman" panose="02020603050405020304" pitchFamily="18" charset="0"/>
              <a:cs typeface="Times New Roman" panose="02020603050405020304" pitchFamily="18" charset="0"/>
            </a:endParaRPr>
          </a:p>
          <a:p>
            <a:pPr indent="-365125" defTabSz="914400">
              <a:spcBef>
                <a:spcPts val="1800"/>
              </a:spcBef>
              <a:buFont typeface="Wingdings" panose="05000000000000000000" pitchFamily="2" charset="2"/>
              <a:buChar char="Ø"/>
            </a:pPr>
            <a:r>
              <a:rPr lang="en-US" altLang="ko-KR" dirty="0">
                <a:latin typeface="Times New Roman" panose="02020603050405020304" pitchFamily="18" charset="0"/>
                <a:cs typeface="Times New Roman" panose="02020603050405020304" pitchFamily="18" charset="0"/>
              </a:rPr>
              <a:t> It's good to be a black box user in the beginning to understand the basic ideas/physics, but in order to route your future, trust me, developers can handle it better.</a:t>
            </a:r>
          </a:p>
        </p:txBody>
      </p:sp>
      <p:pic>
        <p:nvPicPr>
          <p:cNvPr id="3" name="Picture 2" descr="Good vs Great Developers: How to Tell the Difference &amp; Hire the Best">
            <a:extLst>
              <a:ext uri="{FF2B5EF4-FFF2-40B4-BE49-F238E27FC236}">
                <a16:creationId xmlns:a16="http://schemas.microsoft.com/office/drawing/2014/main" id="{1D7C6C26-E28B-6E72-3523-D60912382B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7874" y="2598476"/>
            <a:ext cx="4992215" cy="2810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786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6C6C-228F-3697-743D-1AD32A9B2DF6}"/>
              </a:ext>
            </a:extLst>
          </p:cNvPr>
          <p:cNvSpPr txBox="1">
            <a:spLocks/>
          </p:cNvSpPr>
          <p:nvPr/>
        </p:nvSpPr>
        <p:spPr>
          <a:xfrm>
            <a:off x="838200" y="365125"/>
            <a:ext cx="10756392" cy="1021057"/>
          </a:xfrm>
          <a:prstGeom prst="rect">
            <a:avLst/>
          </a:prstGeom>
        </p:spPr>
        <p:txBody>
          <a:bodyPr vert="horz" lIns="91440" tIns="45720" rIns="91440" bIns="45720" rtlCol="0" anchor="b">
            <a:normAutofit/>
          </a:bodyPr>
          <a:lstStyle>
            <a:lvl1pPr marL="0" algn="l" rtl="0" eaLnBrk="1" fontAlgn="base" latinLnBrk="1" hangingPunct="1">
              <a:lnSpc>
                <a:spcPct val="85000"/>
              </a:lnSpc>
              <a:spcBef>
                <a:spcPct val="0"/>
              </a:spcBef>
              <a:spcAft>
                <a:spcPct val="0"/>
              </a:spcAft>
              <a:defRPr sz="4800" kern="1200" spc="-50">
                <a:solidFill>
                  <a:srgbClr val="404040"/>
                </a:solidFill>
                <a:latin typeface="+mj-lt"/>
                <a:ea typeface="+mj-ea"/>
                <a:cs typeface="+mj-cs"/>
              </a:defRPr>
            </a:lvl1pPr>
            <a:lvl2pPr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2pPr>
            <a:lvl3pPr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3pPr>
            <a:lvl4pPr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4pPr>
            <a:lvl5pPr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5pPr>
            <a:lvl6pPr marL="457200"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6pPr>
            <a:lvl7pPr marL="914400"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7pPr>
            <a:lvl8pPr marL="1371600"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8pPr>
            <a:lvl9pPr marL="1828800"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9pPr>
          </a:lstStyle>
          <a:p>
            <a:pPr defTabSz="914400"/>
            <a:r>
              <a:rPr lang="en-US" sz="4000" dirty="0">
                <a:solidFill>
                  <a:schemeClr val="tx1"/>
                </a:solidFill>
                <a:latin typeface="Times New Roman" panose="02020603050405020304" pitchFamily="18" charset="0"/>
                <a:cs typeface="Times New Roman" panose="02020603050405020304" pitchFamily="18" charset="0"/>
              </a:rPr>
              <a:t>How to grow as a developer ? </a:t>
            </a:r>
          </a:p>
        </p:txBody>
      </p:sp>
      <p:sp>
        <p:nvSpPr>
          <p:cNvPr id="4" name="내용 개체 틀 2">
            <a:extLst>
              <a:ext uri="{FF2B5EF4-FFF2-40B4-BE49-F238E27FC236}">
                <a16:creationId xmlns:a16="http://schemas.microsoft.com/office/drawing/2014/main" id="{75E68521-63F5-E28E-010D-DF4EE972BC07}"/>
              </a:ext>
            </a:extLst>
          </p:cNvPr>
          <p:cNvSpPr txBox="1">
            <a:spLocks noChangeArrowheads="1"/>
          </p:cNvSpPr>
          <p:nvPr/>
        </p:nvSpPr>
        <p:spPr bwMode="auto">
          <a:xfrm>
            <a:off x="928073" y="1851379"/>
            <a:ext cx="5833971" cy="3886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marL="90488" indent="-90488" algn="l" rtl="0" eaLnBrk="1" fontAlgn="base" latinLnBrk="1"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1" fontAlgn="base" latinLnBrk="1" hangingPunct="1">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1" fontAlgn="base" latinLnBrk="1" hangingPunct="1">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1" fontAlgn="base" latinLnBrk="1" hangingPunct="1">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1" fontAlgn="base" latinLnBrk="1" hangingPunct="1">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365125" defTabSz="914400">
              <a:spcBef>
                <a:spcPts val="1800"/>
              </a:spcBef>
              <a:buFont typeface="Wingdings" panose="05000000000000000000" pitchFamily="2" charset="2"/>
              <a:buChar char="Ø"/>
            </a:pPr>
            <a:r>
              <a:rPr lang="en-US" altLang="ko-KR" dirty="0">
                <a:latin typeface="Times New Roman" panose="02020603050405020304" pitchFamily="18" charset="0"/>
                <a:cs typeface="Times New Roman" panose="02020603050405020304" pitchFamily="18" charset="0"/>
              </a:rPr>
              <a:t>Work with passion</a:t>
            </a:r>
          </a:p>
          <a:p>
            <a:pPr indent="-365125" defTabSz="914400">
              <a:spcBef>
                <a:spcPts val="1800"/>
              </a:spcBef>
              <a:buFont typeface="Wingdings" panose="05000000000000000000" pitchFamily="2" charset="2"/>
              <a:buChar char="Ø"/>
            </a:pPr>
            <a:r>
              <a:rPr lang="en-US" altLang="ko-KR" dirty="0">
                <a:latin typeface="Times New Roman" panose="02020603050405020304" pitchFamily="18" charset="0"/>
                <a:cs typeface="Times New Roman" panose="02020603050405020304" pitchFamily="18" charset="0"/>
              </a:rPr>
              <a:t>Face the hurdles and don’t get tired of it</a:t>
            </a:r>
          </a:p>
          <a:p>
            <a:pPr indent="-365125" defTabSz="914400">
              <a:spcBef>
                <a:spcPts val="1800"/>
              </a:spcBef>
              <a:buFont typeface="Wingdings" panose="05000000000000000000" pitchFamily="2" charset="2"/>
              <a:buChar char="Ø"/>
            </a:pPr>
            <a:r>
              <a:rPr lang="en-US" altLang="ko-KR" dirty="0">
                <a:latin typeface="Times New Roman" panose="02020603050405020304" pitchFamily="18" charset="0"/>
                <a:cs typeface="Times New Roman" panose="02020603050405020304" pitchFamily="18" charset="0"/>
              </a:rPr>
              <a:t>Never lose the joy of programming</a:t>
            </a:r>
          </a:p>
          <a:p>
            <a:pPr indent="-365125" defTabSz="914400">
              <a:spcBef>
                <a:spcPts val="1800"/>
              </a:spcBef>
              <a:buFont typeface="Wingdings" panose="05000000000000000000" pitchFamily="2" charset="2"/>
              <a:buChar char="Ø"/>
            </a:pPr>
            <a:r>
              <a:rPr lang="en-US" altLang="ko-KR" dirty="0">
                <a:latin typeface="Times New Roman" panose="02020603050405020304" pitchFamily="18" charset="0"/>
                <a:cs typeface="Times New Roman" panose="02020603050405020304" pitchFamily="18" charset="0"/>
              </a:rPr>
              <a:t>Test your skills in open-source projects</a:t>
            </a:r>
          </a:p>
          <a:p>
            <a:pPr indent="-365125" defTabSz="914400">
              <a:spcBef>
                <a:spcPts val="1800"/>
              </a:spcBef>
              <a:buFont typeface="Wingdings" panose="05000000000000000000" pitchFamily="2" charset="2"/>
              <a:buChar char="Ø"/>
            </a:pPr>
            <a:r>
              <a:rPr lang="en-US" altLang="ko-KR" dirty="0">
                <a:latin typeface="Times New Roman" panose="02020603050405020304" pitchFamily="18" charset="0"/>
                <a:cs typeface="Times New Roman" panose="02020603050405020304" pitchFamily="18" charset="0"/>
              </a:rPr>
              <a:t>Read code and do code reviews</a:t>
            </a:r>
          </a:p>
          <a:p>
            <a:pPr indent="-365125" defTabSz="914400">
              <a:spcBef>
                <a:spcPts val="1800"/>
              </a:spcBef>
              <a:buFont typeface="Wingdings" panose="05000000000000000000" pitchFamily="2" charset="2"/>
              <a:buChar char="Ø"/>
            </a:pPr>
            <a:r>
              <a:rPr lang="en-US" altLang="ko-KR" dirty="0">
                <a:latin typeface="Times New Roman" panose="02020603050405020304" pitchFamily="18" charset="0"/>
                <a:cs typeface="Times New Roman" panose="02020603050405020304" pitchFamily="18" charset="0"/>
              </a:rPr>
              <a:t>Learn from your colleagues and mentors</a:t>
            </a:r>
          </a:p>
          <a:p>
            <a:pPr indent="-365125" defTabSz="914400">
              <a:spcBef>
                <a:spcPts val="1800"/>
              </a:spcBef>
              <a:buFont typeface="Wingdings" panose="05000000000000000000" pitchFamily="2" charset="2"/>
              <a:buChar char="Ø"/>
            </a:pPr>
            <a:r>
              <a:rPr lang="en-US" altLang="ko-KR" dirty="0">
                <a:latin typeface="Times New Roman" panose="02020603050405020304" pitchFamily="18" charset="0"/>
                <a:cs typeface="Times New Roman" panose="02020603050405020304" pitchFamily="18" charset="0"/>
              </a:rPr>
              <a:t>Share your knowledge</a:t>
            </a:r>
          </a:p>
        </p:txBody>
      </p:sp>
      <p:pic>
        <p:nvPicPr>
          <p:cNvPr id="5" name="Picture 2" descr="Is Software Development Hard? A Guide to Getting Started">
            <a:extLst>
              <a:ext uri="{FF2B5EF4-FFF2-40B4-BE49-F238E27FC236}">
                <a16:creationId xmlns:a16="http://schemas.microsoft.com/office/drawing/2014/main" id="{C85B5038-DCEF-9A7D-C3AF-939585F6200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648" r="27421"/>
          <a:stretch/>
        </p:blipFill>
        <p:spPr bwMode="auto">
          <a:xfrm>
            <a:off x="7537724" y="0"/>
            <a:ext cx="4654276" cy="6870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116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6C6C-228F-3697-743D-1AD32A9B2DF6}"/>
              </a:ext>
            </a:extLst>
          </p:cNvPr>
          <p:cNvSpPr txBox="1">
            <a:spLocks/>
          </p:cNvSpPr>
          <p:nvPr/>
        </p:nvSpPr>
        <p:spPr>
          <a:xfrm>
            <a:off x="838200" y="365125"/>
            <a:ext cx="10756392" cy="1021057"/>
          </a:xfrm>
          <a:prstGeom prst="rect">
            <a:avLst/>
          </a:prstGeom>
        </p:spPr>
        <p:txBody>
          <a:bodyPr vert="horz" lIns="91440" tIns="45720" rIns="91440" bIns="45720" rtlCol="0" anchor="b">
            <a:normAutofit/>
          </a:bodyPr>
          <a:lstStyle>
            <a:lvl1pPr marL="0" algn="l" rtl="0" eaLnBrk="1" fontAlgn="base" latinLnBrk="1" hangingPunct="1">
              <a:lnSpc>
                <a:spcPct val="85000"/>
              </a:lnSpc>
              <a:spcBef>
                <a:spcPct val="0"/>
              </a:spcBef>
              <a:spcAft>
                <a:spcPct val="0"/>
              </a:spcAft>
              <a:defRPr sz="4800" kern="1200" spc="-50">
                <a:solidFill>
                  <a:srgbClr val="404040"/>
                </a:solidFill>
                <a:latin typeface="+mj-lt"/>
                <a:ea typeface="+mj-ea"/>
                <a:cs typeface="+mj-cs"/>
              </a:defRPr>
            </a:lvl1pPr>
            <a:lvl2pPr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2pPr>
            <a:lvl3pPr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3pPr>
            <a:lvl4pPr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4pPr>
            <a:lvl5pPr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5pPr>
            <a:lvl6pPr marL="457200"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6pPr>
            <a:lvl7pPr marL="914400"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7pPr>
            <a:lvl8pPr marL="1371600"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8pPr>
            <a:lvl9pPr marL="1828800"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9pPr>
          </a:lstStyle>
          <a:p>
            <a:pPr defTabSz="914400"/>
            <a:r>
              <a:rPr lang="en-US" sz="4000" dirty="0">
                <a:solidFill>
                  <a:schemeClr val="tx1"/>
                </a:solidFill>
                <a:latin typeface="Times New Roman" panose="02020603050405020304" pitchFamily="18" charset="0"/>
                <a:cs typeface="Times New Roman" panose="02020603050405020304" pitchFamily="18" charset="0"/>
              </a:rPr>
              <a:t>How to grow as a developer ? </a:t>
            </a:r>
            <a:r>
              <a:rPr lang="en-US" sz="4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OpenFOAM</a:t>
            </a:r>
            <a:r>
              <a:rPr lang="en-US" sz="4000" dirty="0">
                <a:solidFill>
                  <a:schemeClr val="tx1"/>
                </a:solidFill>
                <a:latin typeface="Times New Roman" panose="02020603050405020304" pitchFamily="18" charset="0"/>
                <a:cs typeface="Times New Roman" panose="02020603050405020304" pitchFamily="18" charset="0"/>
              </a:rPr>
              <a:t> </a:t>
            </a:r>
          </a:p>
        </p:txBody>
      </p:sp>
      <p:sp>
        <p:nvSpPr>
          <p:cNvPr id="4" name="내용 개체 틀 2">
            <a:extLst>
              <a:ext uri="{FF2B5EF4-FFF2-40B4-BE49-F238E27FC236}">
                <a16:creationId xmlns:a16="http://schemas.microsoft.com/office/drawing/2014/main" id="{75E68521-63F5-E28E-010D-DF4EE972BC07}"/>
              </a:ext>
            </a:extLst>
          </p:cNvPr>
          <p:cNvSpPr txBox="1">
            <a:spLocks noChangeArrowheads="1"/>
          </p:cNvSpPr>
          <p:nvPr/>
        </p:nvSpPr>
        <p:spPr bwMode="auto">
          <a:xfrm>
            <a:off x="7913511" y="2641599"/>
            <a:ext cx="3681081" cy="3243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marL="90488" indent="-90488" algn="l" rtl="0" eaLnBrk="1" fontAlgn="base" latinLnBrk="1"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1" fontAlgn="base" latinLnBrk="1" hangingPunct="1">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1" fontAlgn="base" latinLnBrk="1" hangingPunct="1">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1" fontAlgn="base" latinLnBrk="1" hangingPunct="1">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1" fontAlgn="base" latinLnBrk="1" hangingPunct="1">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365125" algn="just" defTabSz="914400">
              <a:spcBef>
                <a:spcPts val="1800"/>
              </a:spcBef>
              <a:buFont typeface="Wingdings" panose="05000000000000000000" pitchFamily="2" charset="2"/>
              <a:buChar char="Ø"/>
            </a:pPr>
            <a:r>
              <a:rPr lang="en-US" altLang="ko-KR" dirty="0">
                <a:latin typeface="Times New Roman" panose="02020603050405020304" pitchFamily="18" charset="0"/>
                <a:cs typeface="Times New Roman" panose="02020603050405020304" pitchFamily="18" charset="0"/>
              </a:rPr>
              <a:t>It is a huge library of about 1.5 million lines of C++ code located in hundreds of files. </a:t>
            </a:r>
          </a:p>
          <a:p>
            <a:pPr indent="-365125" algn="just" defTabSz="914400">
              <a:spcBef>
                <a:spcPts val="1800"/>
              </a:spcBef>
              <a:buFont typeface="Wingdings" panose="05000000000000000000" pitchFamily="2" charset="2"/>
              <a:buChar char="Ø"/>
            </a:pPr>
            <a:endParaRPr lang="en-US" altLang="ko-KR" dirty="0">
              <a:latin typeface="Times New Roman" panose="02020603050405020304" pitchFamily="18" charset="0"/>
              <a:cs typeface="Times New Roman" panose="02020603050405020304" pitchFamily="18" charset="0"/>
            </a:endParaRPr>
          </a:p>
          <a:p>
            <a:pPr indent="-365125" algn="just" defTabSz="914400">
              <a:spcBef>
                <a:spcPts val="1800"/>
              </a:spcBef>
              <a:buFont typeface="Wingdings" panose="05000000000000000000" pitchFamily="2" charset="2"/>
              <a:buChar char="Ø"/>
            </a:pPr>
            <a:r>
              <a:rPr lang="en-US" altLang="ko-KR" dirty="0">
                <a:latin typeface="Times New Roman" panose="02020603050405020304" pitchFamily="18" charset="0"/>
                <a:cs typeface="Times New Roman" panose="02020603050405020304" pitchFamily="18" charset="0"/>
              </a:rPr>
              <a:t>You can use this toolbox to develop Computational Fluid Dynamics (CFD) solvers. </a:t>
            </a:r>
          </a:p>
        </p:txBody>
      </p:sp>
      <p:pic>
        <p:nvPicPr>
          <p:cNvPr id="3" name="Picture 2" descr="1.1 What is OpenFOAM?">
            <a:extLst>
              <a:ext uri="{FF2B5EF4-FFF2-40B4-BE49-F238E27FC236}">
                <a16:creationId xmlns:a16="http://schemas.microsoft.com/office/drawing/2014/main" id="{33854949-FB36-98F5-F856-554BEDC0FA9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7408" y="2458101"/>
            <a:ext cx="6909801" cy="3610371"/>
          </a:xfrm>
          <a:prstGeom prst="rect">
            <a:avLst/>
          </a:prstGeom>
          <a:noFill/>
          <a:extLst>
            <a:ext uri="{909E8E84-426E-40DD-AFC4-6F175D3DCCD1}">
              <a14:hiddenFill xmlns:a14="http://schemas.microsoft.com/office/drawing/2010/main">
                <a:solidFill>
                  <a:srgbClr val="FFFFFF"/>
                </a:solidFill>
              </a14:hiddenFill>
            </a:ext>
          </a:extLst>
        </p:spPr>
      </p:pic>
      <p:sp>
        <p:nvSpPr>
          <p:cNvPr id="6" name="내용 개체 틀 2">
            <a:extLst>
              <a:ext uri="{FF2B5EF4-FFF2-40B4-BE49-F238E27FC236}">
                <a16:creationId xmlns:a16="http://schemas.microsoft.com/office/drawing/2014/main" id="{DD85724F-9D60-EE7A-C22A-5024EE2E1AA4}"/>
              </a:ext>
            </a:extLst>
          </p:cNvPr>
          <p:cNvSpPr txBox="1">
            <a:spLocks noChangeArrowheads="1"/>
          </p:cNvSpPr>
          <p:nvPr/>
        </p:nvSpPr>
        <p:spPr bwMode="auto">
          <a:xfrm>
            <a:off x="611294" y="1611439"/>
            <a:ext cx="10756393" cy="477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marL="90488" indent="-90488" algn="l" rtl="0" eaLnBrk="1" fontAlgn="base" latinLnBrk="1"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1" fontAlgn="base" latinLnBrk="1" hangingPunct="1">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1" fontAlgn="base" latinLnBrk="1" hangingPunct="1">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1" fontAlgn="base" latinLnBrk="1" hangingPunct="1">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1" fontAlgn="base" latinLnBrk="1" hangingPunct="1">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365125" algn="just" defTabSz="914400">
              <a:spcBef>
                <a:spcPts val="1800"/>
              </a:spcBef>
              <a:buFont typeface="Wingdings" panose="05000000000000000000" pitchFamily="2" charset="2"/>
              <a:buChar char="Ø"/>
            </a:pPr>
            <a:r>
              <a:rPr lang="en-US" altLang="ko-KR" dirty="0">
                <a:latin typeface="Times New Roman" panose="02020603050405020304" pitchFamily="18" charset="0"/>
                <a:cs typeface="Times New Roman" panose="02020603050405020304" pitchFamily="18" charset="0"/>
              </a:rPr>
              <a:t>OpenFOAM is a software framework (or toolbox) that you can use to develop Finite Volume Method based solvers for general continuum mechanics problems mostly for fluid flow and heat transfer. </a:t>
            </a:r>
          </a:p>
        </p:txBody>
      </p:sp>
    </p:spTree>
    <p:extLst>
      <p:ext uri="{BB962C8B-B14F-4D97-AF65-F5344CB8AC3E}">
        <p14:creationId xmlns:p14="http://schemas.microsoft.com/office/powerpoint/2010/main" val="853266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2756</TotalTime>
  <Words>952</Words>
  <Application>Microsoft Office PowerPoint</Application>
  <PresentationFormat>Widescreen</PresentationFormat>
  <Paragraphs>91</Paragraphs>
  <Slides>15</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Coronet</vt:lpstr>
      <vt:lpstr>맑은 고딕</vt:lpstr>
      <vt:lpstr>Arial</vt:lpstr>
      <vt:lpstr>Calibri</vt:lpstr>
      <vt:lpstr>Calibri Light</vt:lpstr>
      <vt:lpstr>Times New Roman</vt:lpstr>
      <vt:lpstr>Wingdings</vt:lpstr>
      <vt:lpstr>Office Theme</vt:lpstr>
      <vt:lpstr>Aerothermochemistry and Combustion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ANSYS Student version installation</vt:lpstr>
      <vt:lpstr>OpenFOAM Installation</vt:lpstr>
      <vt:lpstr>[Exercise-4] Package installations (ANSYS and OpenFOAM)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ROD BUNDLES</dc:title>
  <dc:creator>Kumaresh Selvakumar</dc:creator>
  <cp:lastModifiedBy>Kumaresh Selvakumar</cp:lastModifiedBy>
  <cp:revision>160</cp:revision>
  <dcterms:created xsi:type="dcterms:W3CDTF">2022-11-18T04:53:24Z</dcterms:created>
  <dcterms:modified xsi:type="dcterms:W3CDTF">2024-03-24T08:46:24Z</dcterms:modified>
</cp:coreProperties>
</file>