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91" r:id="rId3"/>
    <p:sldId id="425" r:id="rId4"/>
    <p:sldId id="438" r:id="rId5"/>
    <p:sldId id="475" r:id="rId6"/>
    <p:sldId id="327" r:id="rId7"/>
    <p:sldId id="519" r:id="rId8"/>
    <p:sldId id="518" r:id="rId9"/>
    <p:sldId id="512" r:id="rId10"/>
    <p:sldId id="515" r:id="rId11"/>
    <p:sldId id="511" r:id="rId12"/>
    <p:sldId id="517" r:id="rId13"/>
    <p:sldId id="321" r:id="rId14"/>
    <p:sldId id="495" r:id="rId15"/>
    <p:sldId id="505" r:id="rId16"/>
    <p:sldId id="506" r:id="rId17"/>
    <p:sldId id="509" r:id="rId18"/>
    <p:sldId id="510" r:id="rId19"/>
    <p:sldId id="507" r:id="rId20"/>
    <p:sldId id="508" r:id="rId21"/>
    <p:sldId id="497" r:id="rId22"/>
    <p:sldId id="496" r:id="rId23"/>
    <p:sldId id="315" r:id="rId24"/>
    <p:sldId id="324" r:id="rId25"/>
    <p:sldId id="498" r:id="rId26"/>
    <p:sldId id="322" r:id="rId27"/>
    <p:sldId id="308" r:id="rId28"/>
    <p:sldId id="314" r:id="rId29"/>
    <p:sldId id="516" r:id="rId30"/>
    <p:sldId id="500" r:id="rId31"/>
    <p:sldId id="501" r:id="rId32"/>
    <p:sldId id="502" r:id="rId33"/>
    <p:sldId id="503" r:id="rId34"/>
    <p:sldId id="504" r:id="rId35"/>
    <p:sldId id="492" r:id="rId36"/>
    <p:sldId id="521" r:id="rId37"/>
    <p:sldId id="520" r:id="rId38"/>
    <p:sldId id="416" r:id="rId39"/>
    <p:sldId id="493" r:id="rId40"/>
    <p:sldId id="52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7990" autoAdjust="0"/>
  </p:normalViewPr>
  <p:slideViewPr>
    <p:cSldViewPr snapToGrid="0">
      <p:cViewPr varScale="1">
        <p:scale>
          <a:sx n="96" d="100"/>
          <a:sy n="96" d="100"/>
        </p:scale>
        <p:origin x="1158" y="84"/>
      </p:cViewPr>
      <p:guideLst/>
    </p:cSldViewPr>
  </p:slideViewPr>
  <p:notesTextViewPr>
    <p:cViewPr>
      <p:scale>
        <a:sx n="3" d="2"/>
        <a:sy n="3" d="2"/>
      </p:scale>
      <p:origin x="0" y="0"/>
    </p:cViewPr>
  </p:notesTextViewPr>
  <p:sorterViewPr>
    <p:cViewPr varScale="1">
      <p:scale>
        <a:sx n="1" d="1"/>
        <a:sy n="1" d="1"/>
      </p:scale>
      <p:origin x="0" y="-77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0.wmf"/><Relationship Id="rId7" Type="http://schemas.openxmlformats.org/officeDocument/2006/relationships/image" Target="../media/image107.wmf"/><Relationship Id="rId12" Type="http://schemas.openxmlformats.org/officeDocument/2006/relationships/image" Target="../media/image112.wmf"/><Relationship Id="rId2" Type="http://schemas.openxmlformats.org/officeDocument/2006/relationships/image" Target="../media/image103.wmf"/><Relationship Id="rId1" Type="http://schemas.openxmlformats.org/officeDocument/2006/relationships/image" Target="../media/image88.wmf"/><Relationship Id="rId6" Type="http://schemas.openxmlformats.org/officeDocument/2006/relationships/image" Target="../media/image106.wmf"/><Relationship Id="rId11" Type="http://schemas.openxmlformats.org/officeDocument/2006/relationships/image" Target="../media/image111.wmf"/><Relationship Id="rId5" Type="http://schemas.openxmlformats.org/officeDocument/2006/relationships/image" Target="../media/image105.wmf"/><Relationship Id="rId10" Type="http://schemas.openxmlformats.org/officeDocument/2006/relationships/image" Target="../media/image110.wmf"/><Relationship Id="rId4" Type="http://schemas.openxmlformats.org/officeDocument/2006/relationships/image" Target="../media/image104.wmf"/><Relationship Id="rId9" Type="http://schemas.openxmlformats.org/officeDocument/2006/relationships/image" Target="../media/image10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E82BD-2C67-4008-B636-F16B5D494941}"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3F8C2-A7DD-47B7-AC34-DDA2FFBC86E5}" type="slidenum">
              <a:rPr lang="en-IN" smtClean="0"/>
              <a:t>‹#›</a:t>
            </a:fld>
            <a:endParaRPr lang="en-IN"/>
          </a:p>
        </p:txBody>
      </p:sp>
    </p:spTree>
    <p:extLst>
      <p:ext uri="{BB962C8B-B14F-4D97-AF65-F5344CB8AC3E}">
        <p14:creationId xmlns:p14="http://schemas.microsoft.com/office/powerpoint/2010/main" val="184171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vWFjqgb-ylQ"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https://ezgif.com/maker</a:t>
            </a:r>
          </a:p>
          <a:p>
            <a:endParaRPr lang="en-US" altLang="ko-KR" dirty="0"/>
          </a:p>
          <a:p>
            <a:r>
              <a:rPr lang="en-US" altLang="ko-KR" dirty="0"/>
              <a:t>Dirichlet boundary conditions assume the solution to the variable. </a:t>
            </a:r>
          </a:p>
          <a:p>
            <a:r>
              <a:rPr lang="en-US" altLang="ko-KR" dirty="0"/>
              <a:t>In Neumann boundary conditions, a solution is assumed for the derivative of the variable.</a:t>
            </a:r>
          </a:p>
          <a:p>
            <a:endParaRPr lang="en-US" altLang="ko-KR" dirty="0"/>
          </a:p>
          <a:p>
            <a:r>
              <a:rPr lang="en-US" altLang="ko-KR" dirty="0"/>
              <a:t>https://en.wikipedia.org/wiki/Von_Neumann_stability_analysis</a:t>
            </a:r>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2</a:t>
            </a:fld>
            <a:endParaRPr lang="ko-KR" altLang="en-US"/>
          </a:p>
        </p:txBody>
      </p:sp>
    </p:spTree>
    <p:extLst>
      <p:ext uri="{BB962C8B-B14F-4D97-AF65-F5344CB8AC3E}">
        <p14:creationId xmlns:p14="http://schemas.microsoft.com/office/powerpoint/2010/main" val="89035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15</a:t>
            </a:fld>
            <a:endParaRPr lang="ko-KR" altLang="en-US">
              <a:latin typeface="맑은 고딕" panose="020B0503020000020004" pitchFamily="34" charset="-127"/>
            </a:endParaRPr>
          </a:p>
        </p:txBody>
      </p:sp>
    </p:spTree>
    <p:extLst>
      <p:ext uri="{BB962C8B-B14F-4D97-AF65-F5344CB8AC3E}">
        <p14:creationId xmlns:p14="http://schemas.microsoft.com/office/powerpoint/2010/main" val="197018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16</a:t>
            </a:fld>
            <a:endParaRPr lang="ko-KR" altLang="en-US">
              <a:latin typeface="맑은 고딕" panose="020B0503020000020004" pitchFamily="34" charset="-127"/>
            </a:endParaRPr>
          </a:p>
        </p:txBody>
      </p:sp>
    </p:spTree>
    <p:extLst>
      <p:ext uri="{BB962C8B-B14F-4D97-AF65-F5344CB8AC3E}">
        <p14:creationId xmlns:p14="http://schemas.microsoft.com/office/powerpoint/2010/main" val="3533693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17</a:t>
            </a:fld>
            <a:endParaRPr lang="ko-KR" altLang="en-US">
              <a:latin typeface="맑은 고딕" panose="020B0503020000020004" pitchFamily="34" charset="-127"/>
            </a:endParaRPr>
          </a:p>
        </p:txBody>
      </p:sp>
    </p:spTree>
    <p:extLst>
      <p:ext uri="{BB962C8B-B14F-4D97-AF65-F5344CB8AC3E}">
        <p14:creationId xmlns:p14="http://schemas.microsoft.com/office/powerpoint/2010/main" val="695963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18</a:t>
            </a:fld>
            <a:endParaRPr lang="ko-KR" altLang="en-US">
              <a:latin typeface="맑은 고딕" panose="020B0503020000020004" pitchFamily="34" charset="-127"/>
            </a:endParaRPr>
          </a:p>
        </p:txBody>
      </p:sp>
    </p:spTree>
    <p:extLst>
      <p:ext uri="{BB962C8B-B14F-4D97-AF65-F5344CB8AC3E}">
        <p14:creationId xmlns:p14="http://schemas.microsoft.com/office/powerpoint/2010/main" val="522587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19</a:t>
            </a:fld>
            <a:endParaRPr lang="ko-KR" altLang="en-US">
              <a:latin typeface="맑은 고딕" panose="020B0503020000020004" pitchFamily="34" charset="-127"/>
            </a:endParaRPr>
          </a:p>
        </p:txBody>
      </p:sp>
    </p:spTree>
    <p:extLst>
      <p:ext uri="{BB962C8B-B14F-4D97-AF65-F5344CB8AC3E}">
        <p14:creationId xmlns:p14="http://schemas.microsoft.com/office/powerpoint/2010/main" val="204612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21</a:t>
            </a:fld>
            <a:endParaRPr lang="ko-KR" altLang="en-US">
              <a:latin typeface="맑은 고딕" panose="020B0503020000020004" pitchFamily="34" charset="-127"/>
            </a:endParaRPr>
          </a:p>
        </p:txBody>
      </p:sp>
    </p:spTree>
    <p:extLst>
      <p:ext uri="{BB962C8B-B14F-4D97-AF65-F5344CB8AC3E}">
        <p14:creationId xmlns:p14="http://schemas.microsoft.com/office/powerpoint/2010/main" val="324782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r>
              <a:rPr lang="en-US" altLang="ko-KR" sz="1050" dirty="0">
                <a:hlinkClick r:id="rId3"/>
              </a:rPr>
              <a:t>https://www.youtube.com/watch?v=vWFjqgb-ylQ</a:t>
            </a:r>
            <a:endParaRPr lang="en-US" altLang="ko-KR" sz="1050" dirty="0"/>
          </a:p>
          <a:p>
            <a:pPr>
              <a:defRPr/>
            </a:pPr>
            <a:r>
              <a:rPr lang="en-US" altLang="ko-KR" sz="1050" dirty="0"/>
              <a:t>The pressure gradient term in the </a:t>
            </a:r>
            <a:r>
              <a:rPr lang="en-US" altLang="ko-KR" sz="1050" dirty="0" err="1"/>
              <a:t>Navier</a:t>
            </a:r>
            <a:r>
              <a:rPr lang="en-US" altLang="ko-KR" sz="1050" dirty="0"/>
              <a:t>-Stokes equations is negative because the pressure force is acting in the opposite direction to the fluid flow. This term represents the force that drives the fluid in a particular direction. If the pressure is higher in one area of the fluid and lower in another, the fluid will flow from the high pressure area to the low pressure area</a:t>
            </a:r>
          </a:p>
          <a:p>
            <a:pPr>
              <a:defRPr/>
            </a:pPr>
            <a:endParaRPr lang="ko-KR" altLang="en-US" sz="1050" dirty="0"/>
          </a:p>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22</a:t>
            </a:fld>
            <a:endParaRPr lang="ko-KR" altLang="en-US">
              <a:latin typeface="맑은 고딕" panose="020B0503020000020004" pitchFamily="34" charset="-127"/>
            </a:endParaRPr>
          </a:p>
        </p:txBody>
      </p:sp>
    </p:spTree>
    <p:extLst>
      <p:ext uri="{BB962C8B-B14F-4D97-AF65-F5344CB8AC3E}">
        <p14:creationId xmlns:p14="http://schemas.microsoft.com/office/powerpoint/2010/main" val="2471832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30</a:t>
            </a:fld>
            <a:endParaRPr lang="ko-KR" altLang="en-US">
              <a:latin typeface="맑은 고딕" panose="020B0503020000020004" pitchFamily="34" charset="-127"/>
            </a:endParaRPr>
          </a:p>
        </p:txBody>
      </p:sp>
    </p:spTree>
    <p:extLst>
      <p:ext uri="{BB962C8B-B14F-4D97-AF65-F5344CB8AC3E}">
        <p14:creationId xmlns:p14="http://schemas.microsoft.com/office/powerpoint/2010/main" val="1976241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31</a:t>
            </a:fld>
            <a:endParaRPr lang="ko-KR" altLang="en-US">
              <a:latin typeface="맑은 고딕" panose="020B0503020000020004" pitchFamily="34" charset="-127"/>
            </a:endParaRPr>
          </a:p>
        </p:txBody>
      </p:sp>
    </p:spTree>
    <p:extLst>
      <p:ext uri="{BB962C8B-B14F-4D97-AF65-F5344CB8AC3E}">
        <p14:creationId xmlns:p14="http://schemas.microsoft.com/office/powerpoint/2010/main" val="2451967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32</a:t>
            </a:fld>
            <a:endParaRPr lang="ko-KR" altLang="en-US">
              <a:latin typeface="맑은 고딕" panose="020B0503020000020004" pitchFamily="34" charset="-127"/>
            </a:endParaRPr>
          </a:p>
        </p:txBody>
      </p:sp>
    </p:spTree>
    <p:extLst>
      <p:ext uri="{BB962C8B-B14F-4D97-AF65-F5344CB8AC3E}">
        <p14:creationId xmlns:p14="http://schemas.microsoft.com/office/powerpoint/2010/main" val="255848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https://ezgif.com/maker</a:t>
            </a:r>
          </a:p>
          <a:p>
            <a:endParaRPr lang="en-US" altLang="ko-KR" dirty="0"/>
          </a:p>
          <a:p>
            <a:r>
              <a:rPr lang="en-US" altLang="ko-KR" dirty="0"/>
              <a:t>Dirichlet boundary conditions assume the solution to the variable. </a:t>
            </a:r>
          </a:p>
          <a:p>
            <a:r>
              <a:rPr lang="en-US" altLang="ko-KR" dirty="0"/>
              <a:t>In Neumann boundary conditions, a solution is assumed for the derivative of the variable.</a:t>
            </a:r>
          </a:p>
          <a:p>
            <a:endParaRPr lang="en-US" altLang="ko-KR" dirty="0"/>
          </a:p>
          <a:p>
            <a:r>
              <a:rPr lang="en-US" altLang="ko-KR" dirty="0"/>
              <a:t>https://en.wikipedia.org/wiki/Von_Neumann_stability_analysis</a:t>
            </a:r>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3</a:t>
            </a:fld>
            <a:endParaRPr lang="ko-KR" altLang="en-US"/>
          </a:p>
        </p:txBody>
      </p:sp>
    </p:spTree>
    <p:extLst>
      <p:ext uri="{BB962C8B-B14F-4D97-AF65-F5344CB8AC3E}">
        <p14:creationId xmlns:p14="http://schemas.microsoft.com/office/powerpoint/2010/main" val="2729760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marL="0" indent="0">
              <a:buFont typeface="Arial" panose="020B0604020202020204" pitchFamily="34" charset="0"/>
              <a:buNone/>
              <a:defRPr/>
            </a:pPr>
            <a:endParaRPr lang="en-US" altLang="ko-KR"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33</a:t>
            </a:fld>
            <a:endParaRPr lang="ko-KR" altLang="en-US">
              <a:latin typeface="맑은 고딕" panose="020B0503020000020004" pitchFamily="34" charset="-127"/>
            </a:endParaRPr>
          </a:p>
        </p:txBody>
      </p:sp>
    </p:spTree>
    <p:extLst>
      <p:ext uri="{BB962C8B-B14F-4D97-AF65-F5344CB8AC3E}">
        <p14:creationId xmlns:p14="http://schemas.microsoft.com/office/powerpoint/2010/main" val="3853870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34</a:t>
            </a:fld>
            <a:endParaRPr lang="ko-KR" altLang="en-US">
              <a:latin typeface="맑은 고딕" panose="020B0503020000020004" pitchFamily="34" charset="-127"/>
            </a:endParaRPr>
          </a:p>
        </p:txBody>
      </p:sp>
    </p:spTree>
    <p:extLst>
      <p:ext uri="{BB962C8B-B14F-4D97-AF65-F5344CB8AC3E}">
        <p14:creationId xmlns:p14="http://schemas.microsoft.com/office/powerpoint/2010/main" val="4247766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36</a:t>
            </a:fld>
            <a:endParaRPr lang="ko-KR" altLang="en-US">
              <a:latin typeface="맑은 고딕" panose="020B0503020000020004" pitchFamily="34" charset="-127"/>
            </a:endParaRPr>
          </a:p>
        </p:txBody>
      </p:sp>
    </p:spTree>
    <p:extLst>
      <p:ext uri="{BB962C8B-B14F-4D97-AF65-F5344CB8AC3E}">
        <p14:creationId xmlns:p14="http://schemas.microsoft.com/office/powerpoint/2010/main" val="1558768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37</a:t>
            </a:fld>
            <a:endParaRPr lang="ko-KR" altLang="en-US">
              <a:latin typeface="맑은 고딕" panose="020B0503020000020004" pitchFamily="34" charset="-127"/>
            </a:endParaRPr>
          </a:p>
        </p:txBody>
      </p:sp>
    </p:spTree>
    <p:extLst>
      <p:ext uri="{BB962C8B-B14F-4D97-AF65-F5344CB8AC3E}">
        <p14:creationId xmlns:p14="http://schemas.microsoft.com/office/powerpoint/2010/main" val="2167050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https://ezgif.com/maker</a:t>
            </a:r>
          </a:p>
          <a:p>
            <a:endParaRPr lang="en-US" altLang="ko-KR" dirty="0"/>
          </a:p>
          <a:p>
            <a:r>
              <a:rPr lang="en-US" altLang="ko-KR" dirty="0"/>
              <a:t>Dirichlet boundary conditions assume the solution to the variable. </a:t>
            </a:r>
          </a:p>
          <a:p>
            <a:r>
              <a:rPr lang="en-US" altLang="ko-KR" dirty="0"/>
              <a:t>In Neumann boundary conditions, a solution is assumed for the derivative of the variable.</a:t>
            </a:r>
          </a:p>
          <a:p>
            <a:endParaRPr lang="en-US" altLang="ko-KR" dirty="0"/>
          </a:p>
          <a:p>
            <a:r>
              <a:rPr lang="en-US" altLang="ko-KR" dirty="0"/>
              <a:t>https://en.wikipedia.org/wiki/Von_Neumann_stability_analysis</a:t>
            </a:r>
            <a:endParaRPr lang="ko-KR" altLang="en-US" dirty="0"/>
          </a:p>
        </p:txBody>
      </p:sp>
      <p:sp>
        <p:nvSpPr>
          <p:cNvPr id="4" name="슬라이드 번호 개체 틀 3"/>
          <p:cNvSpPr>
            <a:spLocks noGrp="1"/>
          </p:cNvSpPr>
          <p:nvPr>
            <p:ph type="sldNum" sz="quarter" idx="5"/>
          </p:nvPr>
        </p:nvSpPr>
        <p:spPr/>
        <p:txBody>
          <a:bodyPr/>
          <a:lstStyle/>
          <a:p>
            <a:pPr>
              <a:defRPr/>
            </a:pPr>
            <a:fld id="{F7A7BA5F-D568-4901-9A64-7C4DFAC93D28}" type="slidenum">
              <a:rPr lang="ko-KR" altLang="en-US" smtClean="0"/>
              <a:pPr>
                <a:defRPr/>
              </a:pPr>
              <a:t>38</a:t>
            </a:fld>
            <a:endParaRPr lang="ko-KR" altLang="en-US"/>
          </a:p>
        </p:txBody>
      </p:sp>
    </p:spTree>
    <p:extLst>
      <p:ext uri="{BB962C8B-B14F-4D97-AF65-F5344CB8AC3E}">
        <p14:creationId xmlns:p14="http://schemas.microsoft.com/office/powerpoint/2010/main" val="390751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6</a:t>
            </a:fld>
            <a:endParaRPr lang="ko-KR" altLang="en-US">
              <a:latin typeface="맑은 고딕" panose="020B0503020000020004" pitchFamily="34" charset="-127"/>
            </a:endParaRPr>
          </a:p>
        </p:txBody>
      </p:sp>
    </p:spTree>
    <p:extLst>
      <p:ext uri="{BB962C8B-B14F-4D97-AF65-F5344CB8AC3E}">
        <p14:creationId xmlns:p14="http://schemas.microsoft.com/office/powerpoint/2010/main" val="80401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8</a:t>
            </a:fld>
            <a:endParaRPr lang="ko-KR" altLang="en-US">
              <a:latin typeface="맑은 고딕" panose="020B0503020000020004" pitchFamily="34" charset="-127"/>
            </a:endParaRPr>
          </a:p>
        </p:txBody>
      </p:sp>
    </p:spTree>
    <p:extLst>
      <p:ext uri="{BB962C8B-B14F-4D97-AF65-F5344CB8AC3E}">
        <p14:creationId xmlns:p14="http://schemas.microsoft.com/office/powerpoint/2010/main" val="328537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9</a:t>
            </a:fld>
            <a:endParaRPr lang="ko-KR" altLang="en-US">
              <a:latin typeface="맑은 고딕" panose="020B0503020000020004" pitchFamily="34" charset="-127"/>
            </a:endParaRPr>
          </a:p>
        </p:txBody>
      </p:sp>
    </p:spTree>
    <p:extLst>
      <p:ext uri="{BB962C8B-B14F-4D97-AF65-F5344CB8AC3E}">
        <p14:creationId xmlns:p14="http://schemas.microsoft.com/office/powerpoint/2010/main" val="288445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10</a:t>
            </a:fld>
            <a:endParaRPr lang="ko-KR" altLang="en-US">
              <a:latin typeface="맑은 고딕" panose="020B0503020000020004" pitchFamily="34" charset="-127"/>
            </a:endParaRPr>
          </a:p>
        </p:txBody>
      </p:sp>
    </p:spTree>
    <p:extLst>
      <p:ext uri="{BB962C8B-B14F-4D97-AF65-F5344CB8AC3E}">
        <p14:creationId xmlns:p14="http://schemas.microsoft.com/office/powerpoint/2010/main" val="159548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A7988A24-2076-459A-8BBA-F6BAAB577BB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D33C22-498D-4201-82F9-FE724EFC96FF}"/>
              </a:ext>
            </a:extLst>
          </p:cNvPr>
          <p:cNvSpPr>
            <a:spLocks noGrp="1"/>
          </p:cNvSpPr>
          <p:nvPr>
            <p:ph type="body" idx="1"/>
          </p:nvPr>
        </p:nvSpPr>
        <p:spPr/>
        <p:txBody>
          <a:bodyPr/>
          <a:lstStyle/>
          <a:p>
            <a:pPr marL="171450" indent="-171450">
              <a:buFont typeface="Arial" panose="020B0604020202020204" pitchFamily="34" charset="0"/>
              <a:buChar char="•"/>
              <a:defRPr/>
            </a:pPr>
            <a:r>
              <a:rPr lang="en-US" altLang="ko-KR" dirty="0"/>
              <a:t>This is where I want to introduce you to finite difference and finite volume approaches</a:t>
            </a:r>
          </a:p>
          <a:p>
            <a:pPr marL="171450" indent="-171450">
              <a:buFont typeface="Arial" panose="020B0604020202020204" pitchFamily="34" charset="0"/>
              <a:buChar char="•"/>
              <a:defRPr/>
            </a:pPr>
            <a:endParaRPr lang="en-US" altLang="ko-KR" dirty="0"/>
          </a:p>
          <a:p>
            <a:pPr marL="171450" indent="-171450">
              <a:buFont typeface="Arial" panose="020B0604020202020204" pitchFamily="34" charset="0"/>
              <a:buChar char="•"/>
              <a:defRPr/>
            </a:pPr>
            <a:r>
              <a:rPr lang="en-US" altLang="ko-KR" dirty="0"/>
              <a:t>Integral form: is in OpenFOAM</a:t>
            </a:r>
          </a:p>
          <a:p>
            <a:pPr marL="171450" indent="-171450">
              <a:buFont typeface="Arial" panose="020B0604020202020204" pitchFamily="34" charset="0"/>
              <a:buChar char="•"/>
              <a:defRPr/>
            </a:pPr>
            <a:r>
              <a:rPr lang="en-US" altLang="ko-KR" dirty="0"/>
              <a:t>We will use differential form in Octave</a:t>
            </a:r>
          </a:p>
          <a:p>
            <a:pPr>
              <a:defRPr/>
            </a:pPr>
            <a:endParaRPr lang="ko-KR" altLang="en-US" dirty="0"/>
          </a:p>
        </p:txBody>
      </p:sp>
      <p:sp>
        <p:nvSpPr>
          <p:cNvPr id="27652" name="슬라이드 번호 개체 틀 3">
            <a:extLst>
              <a:ext uri="{FF2B5EF4-FFF2-40B4-BE49-F238E27FC236}">
                <a16:creationId xmlns:a16="http://schemas.microsoft.com/office/drawing/2014/main" id="{D820EB79-3347-49FB-B1E1-6E465D9702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DAFB792-6F8D-49BC-BDBF-9D03485D40C4}" type="slidenum">
              <a:rPr lang="ko-KR" altLang="en-US" smtClean="0">
                <a:latin typeface="맑은 고딕" panose="020B0503020000020004" pitchFamily="34" charset="-127"/>
              </a:rPr>
              <a:pPr/>
              <a:t>11</a:t>
            </a:fld>
            <a:endParaRPr lang="ko-KR" altLang="en-US">
              <a:latin typeface="맑은 고딕" panose="020B0503020000020004" pitchFamily="34" charset="-127"/>
            </a:endParaRPr>
          </a:p>
        </p:txBody>
      </p:sp>
    </p:spTree>
    <p:extLst>
      <p:ext uri="{BB962C8B-B14F-4D97-AF65-F5344CB8AC3E}">
        <p14:creationId xmlns:p14="http://schemas.microsoft.com/office/powerpoint/2010/main" val="237394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13</a:t>
            </a:fld>
            <a:endParaRPr lang="ko-KR" altLang="en-US">
              <a:latin typeface="맑은 고딕" panose="020B0503020000020004"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a:extLst>
              <a:ext uri="{FF2B5EF4-FFF2-40B4-BE49-F238E27FC236}">
                <a16:creationId xmlns:a16="http://schemas.microsoft.com/office/drawing/2014/main" id="{28F0B46A-0837-4454-8FDD-5E38A0C368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슬라이드 노트 개체 틀 2">
            <a:extLst>
              <a:ext uri="{FF2B5EF4-FFF2-40B4-BE49-F238E27FC236}">
                <a16:creationId xmlns:a16="http://schemas.microsoft.com/office/drawing/2014/main" id="{78763F21-DA7C-4FC4-BB84-4D8D3CDE5E6D}"/>
              </a:ext>
            </a:extLst>
          </p:cNvPr>
          <p:cNvSpPr>
            <a:spLocks noGrp="1"/>
          </p:cNvSpPr>
          <p:nvPr>
            <p:ph type="body" idx="1"/>
          </p:nvPr>
        </p:nvSpPr>
        <p:spPr/>
        <p:txBody>
          <a:bodyPr/>
          <a:lstStyle/>
          <a:p>
            <a:pPr>
              <a:defRPr/>
            </a:pPr>
            <a:endParaRPr lang="ko-KR" altLang="en-US" sz="1050" dirty="0"/>
          </a:p>
        </p:txBody>
      </p:sp>
      <p:sp>
        <p:nvSpPr>
          <p:cNvPr id="20484" name="슬라이드 번호 개체 틀 3">
            <a:extLst>
              <a:ext uri="{FF2B5EF4-FFF2-40B4-BE49-F238E27FC236}">
                <a16:creationId xmlns:a16="http://schemas.microsoft.com/office/drawing/2014/main" id="{393A2E18-4FC8-4FBA-9744-00654B46AD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A2071C6-8501-4E58-9680-7B281E042E54}" type="slidenum">
              <a:rPr lang="ko-KR" altLang="en-US" smtClean="0">
                <a:latin typeface="맑은 고딕" panose="020B0503020000020004" pitchFamily="34" charset="-127"/>
              </a:rPr>
              <a:pPr/>
              <a:t>14</a:t>
            </a:fld>
            <a:endParaRPr lang="ko-KR" altLang="en-US">
              <a:latin typeface="맑은 고딕" panose="020B0503020000020004" pitchFamily="34" charset="-127"/>
            </a:endParaRPr>
          </a:p>
        </p:txBody>
      </p:sp>
    </p:spTree>
    <p:extLst>
      <p:ext uri="{BB962C8B-B14F-4D97-AF65-F5344CB8AC3E}">
        <p14:creationId xmlns:p14="http://schemas.microsoft.com/office/powerpoint/2010/main" val="370338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F23E-9472-4C06-EDF9-D09C3D1B9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474151-699A-9061-C694-5C529BD51D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8AC12D-C586-5460-249E-36F5BF763724}"/>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5" name="Footer Placeholder 4">
            <a:extLst>
              <a:ext uri="{FF2B5EF4-FFF2-40B4-BE49-F238E27FC236}">
                <a16:creationId xmlns:a16="http://schemas.microsoft.com/office/drawing/2014/main" id="{8ED64418-CF47-3381-2046-A97A4267A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BFF2F-2721-B794-9321-820FC6BAD9CD}"/>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57496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B42C-2378-4416-309D-1A0CF58B86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EE7802-4F6D-2FE1-557E-AD8944D98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299407-3AF1-FFAC-FFDD-B754220D8DC2}"/>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5" name="Footer Placeholder 4">
            <a:extLst>
              <a:ext uri="{FF2B5EF4-FFF2-40B4-BE49-F238E27FC236}">
                <a16:creationId xmlns:a16="http://schemas.microsoft.com/office/drawing/2014/main" id="{06002243-90A1-99F0-BEF7-5502CF9F7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68CE7-9B90-C713-8D55-68E64A2EB5B3}"/>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49966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E0323-1163-13C6-2E78-112BF5D27F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7AB739-A8FE-BABE-74BE-FCCA5ED56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A814D-E3E6-59EC-888E-F46C1E9C3202}"/>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5" name="Footer Placeholder 4">
            <a:extLst>
              <a:ext uri="{FF2B5EF4-FFF2-40B4-BE49-F238E27FC236}">
                <a16:creationId xmlns:a16="http://schemas.microsoft.com/office/drawing/2014/main" id="{07D1B00F-AFE5-B335-B36E-96DC2FCE4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EFA0C-CF1C-EC77-61B8-381BA4DA6D96}"/>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63651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4996-8FA7-8E95-6D80-294A51E73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91689-5EFC-CBF9-C653-7FEF51B64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4D97C-150D-2EB3-D1C8-AD64F9A1C5D8}"/>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5" name="Footer Placeholder 4">
            <a:extLst>
              <a:ext uri="{FF2B5EF4-FFF2-40B4-BE49-F238E27FC236}">
                <a16:creationId xmlns:a16="http://schemas.microsoft.com/office/drawing/2014/main" id="{07CCA487-A850-BD71-AFEB-2537D4B00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98E76-7ECC-B5F0-5B2E-5A28D95FE39D}"/>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158416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5B87-19FF-5760-193E-B9947D7A71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002DB5-8861-EDE2-0538-2DD00DFA9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2D1E0-14DD-D685-18CD-35E9F6497FE6}"/>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5" name="Footer Placeholder 4">
            <a:extLst>
              <a:ext uri="{FF2B5EF4-FFF2-40B4-BE49-F238E27FC236}">
                <a16:creationId xmlns:a16="http://schemas.microsoft.com/office/drawing/2014/main" id="{5C986032-2D4F-ADF9-6873-C093CD802E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315D9-2D99-AAE9-7902-7CE759B4E46F}"/>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98777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42D7-0C82-BA10-585B-D786D0920D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FF74CA-9C9B-C7F5-64CF-82B1D5BC7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78B771-A963-B6CC-3ED5-0F0BAE6F2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B37DE4-0D40-6695-1B80-A38BE81FF40A}"/>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6" name="Footer Placeholder 5">
            <a:extLst>
              <a:ext uri="{FF2B5EF4-FFF2-40B4-BE49-F238E27FC236}">
                <a16:creationId xmlns:a16="http://schemas.microsoft.com/office/drawing/2014/main" id="{EBF03FA8-72EE-C8A8-A670-2061789AF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275D1-2E38-4935-6B1F-AC7A62FF1110}"/>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91231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A7B9-7561-507D-A0AC-2172154587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12759A-3868-B1BC-84AB-7BF77F901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55695-22FC-C735-ABEA-B07B2D7EB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BFCB5A-574D-567C-A26B-3E1DCD64B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5F4FD-5F92-1137-E272-3316167B0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82DEEB-6410-8C5F-8BEF-B17CC097D4A2}"/>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8" name="Footer Placeholder 7">
            <a:extLst>
              <a:ext uri="{FF2B5EF4-FFF2-40B4-BE49-F238E27FC236}">
                <a16:creationId xmlns:a16="http://schemas.microsoft.com/office/drawing/2014/main" id="{FFB19FB3-8D1E-0731-B15E-407BFD3102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130B61-237A-DE50-8AC1-3BA9C8D3A069}"/>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2417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6477-A379-275D-0E06-1A0D828094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F13E42-ABC6-B13D-5559-02695549291E}"/>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4" name="Footer Placeholder 3">
            <a:extLst>
              <a:ext uri="{FF2B5EF4-FFF2-40B4-BE49-F238E27FC236}">
                <a16:creationId xmlns:a16="http://schemas.microsoft.com/office/drawing/2014/main" id="{E2492CFB-6297-F592-89B7-691B56309C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2EBC67-AA85-6350-520B-CD3F2163E796}"/>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256269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17073-0D24-E0F5-CD9B-F37DC8420BAC}"/>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3" name="Footer Placeholder 2">
            <a:extLst>
              <a:ext uri="{FF2B5EF4-FFF2-40B4-BE49-F238E27FC236}">
                <a16:creationId xmlns:a16="http://schemas.microsoft.com/office/drawing/2014/main" id="{92952CC5-ACE0-545F-F041-EC51B04969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B1DB29-19A2-DF29-E32E-DF9C80FA2671}"/>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143662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507A-872D-BED8-0944-7DC21D3E7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8CA6E6-AA78-4F55-A66A-9B732C372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1A54C6-96FB-8F11-2859-E3EEBCDA5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760FF-AC52-3BA0-E32E-07C8C48B72C9}"/>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6" name="Footer Placeholder 5">
            <a:extLst>
              <a:ext uri="{FF2B5EF4-FFF2-40B4-BE49-F238E27FC236}">
                <a16:creationId xmlns:a16="http://schemas.microsoft.com/office/drawing/2014/main" id="{8079409E-B023-C061-46D9-6F4B574DA0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62678-8A44-FC78-AAE6-91BE26E058A5}"/>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22715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A445-F1EF-90A6-4B7A-C55FC06D5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90BE98-6AC2-D182-B5BD-92C3E2ADAB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E986DF-7722-67E9-D241-1050AA2DB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B3045-B6D4-58E1-0B19-2462E0EEC671}"/>
              </a:ext>
            </a:extLst>
          </p:cNvPr>
          <p:cNvSpPr>
            <a:spLocks noGrp="1"/>
          </p:cNvSpPr>
          <p:nvPr>
            <p:ph type="dt" sz="half" idx="10"/>
          </p:nvPr>
        </p:nvSpPr>
        <p:spPr/>
        <p:txBody>
          <a:bodyPr/>
          <a:lstStyle/>
          <a:p>
            <a:fld id="{60711E38-EC9C-49D1-B039-CA4190CBCCDF}" type="datetimeFigureOut">
              <a:rPr lang="en-IN" smtClean="0"/>
              <a:t>21-04-2024</a:t>
            </a:fld>
            <a:endParaRPr lang="en-IN"/>
          </a:p>
        </p:txBody>
      </p:sp>
      <p:sp>
        <p:nvSpPr>
          <p:cNvPr id="6" name="Footer Placeholder 5">
            <a:extLst>
              <a:ext uri="{FF2B5EF4-FFF2-40B4-BE49-F238E27FC236}">
                <a16:creationId xmlns:a16="http://schemas.microsoft.com/office/drawing/2014/main" id="{B7177089-3038-2AF4-3CAD-0EA4D76C9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24A795-08E6-57E4-DABC-95F31DB51AAB}"/>
              </a:ext>
            </a:extLst>
          </p:cNvPr>
          <p:cNvSpPr>
            <a:spLocks noGrp="1"/>
          </p:cNvSpPr>
          <p:nvPr>
            <p:ph type="sldNum" sz="quarter" idx="12"/>
          </p:nvPr>
        </p:nvSpPr>
        <p:spPr/>
        <p:txBody>
          <a:bodyPr/>
          <a:lstStyle/>
          <a:p>
            <a:fld id="{ED98B8EE-A8EE-4B73-8D19-FF848182B78A}" type="slidenum">
              <a:rPr lang="en-IN" smtClean="0"/>
              <a:t>‹#›</a:t>
            </a:fld>
            <a:endParaRPr lang="en-IN"/>
          </a:p>
        </p:txBody>
      </p:sp>
    </p:spTree>
    <p:extLst>
      <p:ext uri="{BB962C8B-B14F-4D97-AF65-F5344CB8AC3E}">
        <p14:creationId xmlns:p14="http://schemas.microsoft.com/office/powerpoint/2010/main" val="397749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FFC37-CA83-A13F-62D6-FDA2FD9DB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14285-8526-3560-13FC-3ED93F311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41EF6-A06A-5F93-8A16-F8F4F2EAF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11E38-EC9C-49D1-B039-CA4190CBCCDF}" type="datetimeFigureOut">
              <a:rPr lang="en-IN" smtClean="0"/>
              <a:t>21-04-2024</a:t>
            </a:fld>
            <a:endParaRPr lang="en-IN"/>
          </a:p>
        </p:txBody>
      </p:sp>
      <p:sp>
        <p:nvSpPr>
          <p:cNvPr id="5" name="Footer Placeholder 4">
            <a:extLst>
              <a:ext uri="{FF2B5EF4-FFF2-40B4-BE49-F238E27FC236}">
                <a16:creationId xmlns:a16="http://schemas.microsoft.com/office/drawing/2014/main" id="{D647120D-64CF-8D1E-75C3-B383B500A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2141F9-489B-F2A2-9B7C-848B4E603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8B8EE-A8EE-4B73-8D19-FF848182B78A}" type="slidenum">
              <a:rPr lang="en-IN" smtClean="0"/>
              <a:t>‹#›</a:t>
            </a:fld>
            <a:endParaRPr lang="en-IN"/>
          </a:p>
        </p:txBody>
      </p:sp>
      <p:sp>
        <p:nvSpPr>
          <p:cNvPr id="7" name="Rectangle 8">
            <a:extLst>
              <a:ext uri="{FF2B5EF4-FFF2-40B4-BE49-F238E27FC236}">
                <a16:creationId xmlns:a16="http://schemas.microsoft.com/office/drawing/2014/main" id="{BBE8E5C4-ED03-486C-931B-E6911B67669A}"/>
              </a:ext>
            </a:extLst>
          </p:cNvPr>
          <p:cNvSpPr/>
          <p:nvPr userDrawn="1"/>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그룹 10">
            <a:extLst>
              <a:ext uri="{FF2B5EF4-FFF2-40B4-BE49-F238E27FC236}">
                <a16:creationId xmlns:a16="http://schemas.microsoft.com/office/drawing/2014/main" id="{12FC6C1C-FF7C-4702-A72D-CDF3B8AEA43B}"/>
              </a:ext>
            </a:extLst>
          </p:cNvPr>
          <p:cNvGrpSpPr>
            <a:grpSpLocks/>
          </p:cNvGrpSpPr>
          <p:nvPr userDrawn="1"/>
        </p:nvGrpSpPr>
        <p:grpSpPr bwMode="auto">
          <a:xfrm>
            <a:off x="55563" y="6426200"/>
            <a:ext cx="3221037" cy="395288"/>
            <a:chOff x="368856" y="6392632"/>
            <a:chExt cx="3221625" cy="396000"/>
          </a:xfrm>
        </p:grpSpPr>
        <p:sp>
          <p:nvSpPr>
            <p:cNvPr id="9" name="TextBox 8">
              <a:extLst>
                <a:ext uri="{FF2B5EF4-FFF2-40B4-BE49-F238E27FC236}">
                  <a16:creationId xmlns:a16="http://schemas.microsoft.com/office/drawing/2014/main" id="{87DE1921-852C-4176-8BC6-F21ADEB16E46}"/>
                </a:ext>
              </a:extLst>
            </p:cNvPr>
            <p:cNvSpPr txBox="1"/>
            <p:nvPr/>
          </p:nvSpPr>
          <p:spPr>
            <a:xfrm>
              <a:off x="656888" y="6458829"/>
              <a:ext cx="2933593" cy="276999"/>
            </a:xfrm>
            <a:prstGeom prst="rect">
              <a:avLst/>
            </a:prstGeom>
            <a:noFill/>
            <a:ln>
              <a:noFill/>
            </a:ln>
            <a:effectLst/>
            <a:scene3d>
              <a:camera prst="orthographicFront" fov="0">
                <a:rot lat="0" lon="0" rev="0"/>
              </a:camera>
              <a:lightRig rig="glow" dir="t">
                <a:rot lat="0" lon="0" rev="4800000"/>
              </a:lightRig>
            </a:scene3d>
            <a:sp3d prstMaterial="powder">
              <a:contourClr>
                <a:schemeClr val="dk1"/>
              </a:contourClr>
            </a:sp3d>
          </p:spPr>
          <p:style>
            <a:lnRef idx="0">
              <a:schemeClr val="dk1"/>
            </a:lnRef>
            <a:fillRef idx="3">
              <a:schemeClr val="dk1"/>
            </a:fillRef>
            <a:effectRef idx="3">
              <a:schemeClr val="dk1"/>
            </a:effectRef>
            <a:fontRef idx="minor">
              <a:schemeClr val="lt1"/>
            </a:fontRef>
          </p:style>
          <p:txBody>
            <a:bodyPr>
              <a:spAutoFit/>
            </a:bodyPr>
            <a:lstStyle/>
            <a:p>
              <a:pPr eaLnBrk="1" fontAlgn="auto" hangingPunct="1">
                <a:spcBef>
                  <a:spcPts val="0"/>
                </a:spcBef>
                <a:spcAft>
                  <a:spcPts val="0"/>
                </a:spcAft>
                <a:defRPr/>
              </a:pPr>
              <a:r>
                <a:rPr lang="en-US" altLang="ko-KR" sz="1200" b="1" i="1" dirty="0">
                  <a:solidFill>
                    <a:srgbClr val="FF6600"/>
                  </a:solidFill>
                  <a:latin typeface="Coronet" pitchFamily="66" charset="0"/>
                  <a:ea typeface="HY그래픽B" pitchFamily="18" charset="-127"/>
                  <a:cs typeface="Times New Roman" pitchFamily="18" charset="0"/>
                </a:rPr>
                <a:t> Jeonbuk National University</a:t>
              </a:r>
            </a:p>
          </p:txBody>
        </p:sp>
        <p:pic>
          <p:nvPicPr>
            <p:cNvPr id="10" name="Picture 3" descr="C:\Users\default.default-PC\Desktop\jmh\Procom\학교로고.png">
              <a:extLst>
                <a:ext uri="{FF2B5EF4-FFF2-40B4-BE49-F238E27FC236}">
                  <a16:creationId xmlns:a16="http://schemas.microsoft.com/office/drawing/2014/main" id="{4C124095-6210-4BC5-BA76-26425F1DC1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856" y="6392632"/>
              <a:ext cx="3960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7724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33.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6.xml"/><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35.png"/><Relationship Id="rId9" Type="http://schemas.openxmlformats.org/officeDocument/2006/relationships/image" Target="../media/image61.png"/><Relationship Id="rId14" Type="http://schemas.openxmlformats.org/officeDocument/2006/relationships/image" Target="../media/image66.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7.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40.png"/><Relationship Id="rId7"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 Id="rId9" Type="http://schemas.openxmlformats.org/officeDocument/2006/relationships/image" Target="../media/image50.png"/></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40.png"/><Relationship Id="rId7"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40.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 Id="rId9" Type="http://schemas.openxmlformats.org/officeDocument/2006/relationships/image" Target="../media/image56.png"/></Relationships>
</file>

<file path=ppt/slides/_rels/slide18.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3400.png"/><Relationship Id="rId7"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00.png"/><Relationship Id="rId5" Type="http://schemas.openxmlformats.org/officeDocument/2006/relationships/image" Target="../media/image3800.png"/><Relationship Id="rId10" Type="http://schemas.openxmlformats.org/officeDocument/2006/relationships/image" Target="../media/image74.png"/><Relationship Id="rId4" Type="http://schemas.openxmlformats.org/officeDocument/2006/relationships/image" Target="../media/image3700.png"/><Relationship Id="rId9" Type="http://schemas.openxmlformats.org/officeDocument/2006/relationships/image" Target="../media/image73.png"/></Relationships>
</file>

<file path=ppt/slides/_rels/slide19.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71.png"/><Relationship Id="rId7" Type="http://schemas.openxmlformats.org/officeDocument/2006/relationships/image" Target="../media/image3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76.png"/><Relationship Id="rId10" Type="http://schemas.openxmlformats.org/officeDocument/2006/relationships/image" Target="../media/image78.png"/><Relationship Id="rId4" Type="http://schemas.openxmlformats.org/officeDocument/2006/relationships/image" Target="../media/image75.png"/><Relationship Id="rId9" Type="http://schemas.openxmlformats.org/officeDocument/2006/relationships/image" Target="../media/image39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2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7.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2.png"/><Relationship Id="rId4" Type="http://schemas.openxmlformats.org/officeDocument/2006/relationships/image" Target="../media/image88.wmf"/></Relationships>
</file>

<file path=ppt/slides/_rels/slide2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1.wmf"/><Relationship Id="rId5" Type="http://schemas.openxmlformats.org/officeDocument/2006/relationships/oleObject" Target="../embeddings/oleObject4.bin"/><Relationship Id="rId4" Type="http://schemas.openxmlformats.org/officeDocument/2006/relationships/image" Target="../media/image100.wmf"/></Relationships>
</file>

<file path=ppt/slides/_rels/slide28.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1.bin"/><Relationship Id="rId18" Type="http://schemas.openxmlformats.org/officeDocument/2006/relationships/image" Target="../media/image108.wmf"/><Relationship Id="rId26" Type="http://schemas.openxmlformats.org/officeDocument/2006/relationships/image" Target="../media/image112.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05.wmf"/><Relationship Id="rId17" Type="http://schemas.openxmlformats.org/officeDocument/2006/relationships/oleObject" Target="../embeddings/oleObject13.bin"/><Relationship Id="rId25"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107.wmf"/><Relationship Id="rId20" Type="http://schemas.openxmlformats.org/officeDocument/2006/relationships/image" Target="../media/image109.wmf"/><Relationship Id="rId1" Type="http://schemas.openxmlformats.org/officeDocument/2006/relationships/vmlDrawing" Target="../drawings/vmlDrawing4.vml"/><Relationship Id="rId6" Type="http://schemas.openxmlformats.org/officeDocument/2006/relationships/image" Target="../media/image103.wmf"/><Relationship Id="rId11" Type="http://schemas.openxmlformats.org/officeDocument/2006/relationships/oleObject" Target="../embeddings/oleObject10.bin"/><Relationship Id="rId24" Type="http://schemas.openxmlformats.org/officeDocument/2006/relationships/image" Target="../media/image111.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10" Type="http://schemas.openxmlformats.org/officeDocument/2006/relationships/image" Target="../media/image104.wmf"/><Relationship Id="rId19" Type="http://schemas.openxmlformats.org/officeDocument/2006/relationships/oleObject" Target="../embeddings/oleObject14.bin"/><Relationship Id="rId4" Type="http://schemas.openxmlformats.org/officeDocument/2006/relationships/image" Target="../media/image88.wmf"/><Relationship Id="rId9" Type="http://schemas.openxmlformats.org/officeDocument/2006/relationships/oleObject" Target="../embeddings/oleObject9.bin"/><Relationship Id="rId14" Type="http://schemas.openxmlformats.org/officeDocument/2006/relationships/image" Target="../media/image106.wmf"/><Relationship Id="rId22" Type="http://schemas.openxmlformats.org/officeDocument/2006/relationships/image" Target="../media/image1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10" Type="http://schemas.openxmlformats.org/officeDocument/2006/relationships/image" Target="../media/image124.png"/><Relationship Id="rId4" Type="http://schemas.openxmlformats.org/officeDocument/2006/relationships/image" Target="../media/image118.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33.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29.png"/><Relationship Id="rId7" Type="http://schemas.openxmlformats.org/officeDocument/2006/relationships/image" Target="../media/image1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7.png"/><Relationship Id="rId4" Type="http://schemas.openxmlformats.org/officeDocument/2006/relationships/image" Target="../media/image130.png"/><Relationship Id="rId9" Type="http://schemas.openxmlformats.org/officeDocument/2006/relationships/image" Target="../media/image134.png"/></Relationships>
</file>

<file path=ppt/slides/_rels/slide3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5.png"/><Relationship Id="rId5" Type="http://schemas.openxmlformats.org/officeDocument/2006/relationships/image" Target="../media/image144.gif"/><Relationship Id="rId4"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8.png"/><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media/image13.png"/><Relationship Id="rId2" Type="http://schemas.openxmlformats.org/officeDocument/2006/relationships/notesSlide" Target="../notesSlides/notesSlide23.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11.png"/><Relationship Id="rId10" Type="http://schemas.openxmlformats.org/officeDocument/2006/relationships/image" Target="NULL"/><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NUL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image" Target="../media/image144.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8.png"/><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11.png"/><Relationship Id="rId10" Type="http://schemas.openxmlformats.org/officeDocument/2006/relationships/image" Target="NULL"/><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15.png"/><Relationship Id="rId4" Type="http://schemas.openxmlformats.org/officeDocument/2006/relationships/image" Target="../media/image41.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93D8-7728-B962-096C-78815735A55D}"/>
              </a:ext>
            </a:extLst>
          </p:cNvPr>
          <p:cNvSpPr>
            <a:spLocks noGrp="1"/>
          </p:cNvSpPr>
          <p:nvPr>
            <p:ph type="ctrTitle"/>
          </p:nvPr>
        </p:nvSpPr>
        <p:spPr>
          <a:xfrm>
            <a:off x="1524000" y="971549"/>
            <a:ext cx="9144000" cy="1690506"/>
          </a:xfrm>
        </p:spPr>
        <p:txBody>
          <a:bodyPr>
            <a:normAutofit/>
          </a:bodyPr>
          <a:lstStyle/>
          <a:p>
            <a:r>
              <a:rPr lang="en-US" sz="4800" dirty="0">
                <a:latin typeface="Times New Roman" panose="02020603050405020304" pitchFamily="18" charset="0"/>
                <a:cs typeface="Times New Roman" panose="02020603050405020304" pitchFamily="18" charset="0"/>
              </a:rPr>
              <a:t>Aerothermochemistry and Combustion</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143A47-89D5-43AA-256C-435E2DF59441}"/>
              </a:ext>
            </a:extLst>
          </p:cNvPr>
          <p:cNvSpPr>
            <a:spLocks noGrp="1"/>
          </p:cNvSpPr>
          <p:nvPr>
            <p:ph type="subTitle" idx="1"/>
          </p:nvPr>
        </p:nvSpPr>
        <p:spPr>
          <a:xfrm>
            <a:off x="1752600" y="3387511"/>
            <a:ext cx="8472055" cy="1073075"/>
          </a:xfrm>
        </p:spPr>
        <p:txBody>
          <a:bodyPr>
            <a:normAutofit/>
          </a:bodyPr>
          <a:lstStyle/>
          <a:p>
            <a:r>
              <a:rPr lang="en-US" altLang="ko-KR" sz="3200" dirty="0">
                <a:latin typeface="Times New Roman" panose="02020603050405020304" pitchFamily="18" charset="0"/>
                <a:cs typeface="Times New Roman" panose="02020603050405020304" pitchFamily="18" charset="0"/>
              </a:rPr>
              <a:t>DAY 7</a:t>
            </a:r>
            <a:endParaRPr lang="en-IN" sz="32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ACA597D0-3FD8-4FD8-AB3F-945A94DEC37C}"/>
              </a:ext>
            </a:extLst>
          </p:cNvPr>
          <p:cNvSpPr txBox="1">
            <a:spLocks/>
          </p:cNvSpPr>
          <p:nvPr/>
        </p:nvSpPr>
        <p:spPr>
          <a:xfrm>
            <a:off x="9002278" y="4589393"/>
            <a:ext cx="2371725" cy="12295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tLang="ko-KR" sz="2800" i="1" dirty="0">
                <a:latin typeface="Times New Roman" panose="02020603050405020304" pitchFamily="18" charset="0"/>
                <a:cs typeface="Times New Roman" panose="02020603050405020304" pitchFamily="18" charset="0"/>
              </a:rPr>
              <a:t>Kumaresh</a:t>
            </a:r>
          </a:p>
          <a:p>
            <a:pPr algn="r"/>
            <a:r>
              <a:rPr lang="en-US" sz="2800" i="1" dirty="0">
                <a:latin typeface="Times New Roman" panose="02020603050405020304" pitchFamily="18" charset="0"/>
                <a:cs typeface="Times New Roman" panose="02020603050405020304" pitchFamily="18" charset="0"/>
              </a:rPr>
              <a:t>2024/04/21</a:t>
            </a:r>
            <a:endParaRPr lang="en-IN"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01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Numerical discretization (Grid layout)</a:t>
            </a:r>
          </a:p>
        </p:txBody>
      </p:sp>
      <p:grpSp>
        <p:nvGrpSpPr>
          <p:cNvPr id="208" name="Group 207">
            <a:extLst>
              <a:ext uri="{FF2B5EF4-FFF2-40B4-BE49-F238E27FC236}">
                <a16:creationId xmlns:a16="http://schemas.microsoft.com/office/drawing/2014/main" id="{FF3CEE8B-7119-4233-9B0E-93220008377A}"/>
              </a:ext>
            </a:extLst>
          </p:cNvPr>
          <p:cNvGrpSpPr/>
          <p:nvPr/>
        </p:nvGrpSpPr>
        <p:grpSpPr>
          <a:xfrm>
            <a:off x="9476232" y="2304757"/>
            <a:ext cx="1769401" cy="1211580"/>
            <a:chOff x="9099023" y="2523744"/>
            <a:chExt cx="1769401" cy="1211580"/>
          </a:xfrm>
        </p:grpSpPr>
        <p:cxnSp>
          <p:nvCxnSpPr>
            <p:cNvPr id="209" name="Straight Arrow Connector 208">
              <a:extLst>
                <a:ext uri="{FF2B5EF4-FFF2-40B4-BE49-F238E27FC236}">
                  <a16:creationId xmlns:a16="http://schemas.microsoft.com/office/drawing/2014/main" id="{3C34A544-3957-4E8C-BED1-BCD5445AAC60}"/>
                </a:ext>
              </a:extLst>
            </p:cNvPr>
            <p:cNvCxnSpPr/>
            <p:nvPr/>
          </p:nvCxnSpPr>
          <p:spPr>
            <a:xfrm>
              <a:off x="9546336" y="3429000"/>
              <a:ext cx="1024128"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11F9543-2B44-42EC-AB54-ED4DA574A737}"/>
                </a:ext>
              </a:extLst>
            </p:cNvPr>
            <p:cNvCxnSpPr>
              <a:cxnSpLocks/>
            </p:cNvCxnSpPr>
            <p:nvPr/>
          </p:nvCxnSpPr>
          <p:spPr>
            <a:xfrm flipV="1">
              <a:off x="9555480" y="2523744"/>
              <a:ext cx="0" cy="91440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09A35908-A6A5-443C-85AD-6A3DFC2FF99B}"/>
                    </a:ext>
                  </a:extLst>
                </p:cNvPr>
                <p:cNvSpPr txBox="1"/>
                <p:nvPr/>
              </p:nvSpPr>
              <p:spPr>
                <a:xfrm>
                  <a:off x="10290791" y="3365992"/>
                  <a:ext cx="5776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D19FF"/>
                                </a:solidFill>
                                <a:latin typeface="Cambria Math" panose="02040503050406030204" pitchFamily="18" charset="0"/>
                              </a:rPr>
                            </m:ctrlPr>
                          </m:sSubPr>
                          <m:e>
                            <m:r>
                              <a:rPr lang="en-US" b="1" i="1">
                                <a:solidFill>
                                  <a:srgbClr val="0D19FF"/>
                                </a:solidFill>
                                <a:latin typeface="Cambria Math" panose="02040503050406030204" pitchFamily="18" charset="0"/>
                              </a:rPr>
                              <m:t>𝒆</m:t>
                            </m:r>
                          </m:e>
                          <m:sub>
                            <m:r>
                              <a:rPr lang="en-US" i="1">
                                <a:solidFill>
                                  <a:srgbClr val="0D19FF"/>
                                </a:solidFill>
                                <a:latin typeface="Cambria Math" panose="02040503050406030204" pitchFamily="18" charset="0"/>
                              </a:rPr>
                              <m:t>𝑥</m:t>
                            </m:r>
                          </m:sub>
                        </m:sSub>
                      </m:oMath>
                    </m:oMathPara>
                  </a14:m>
                  <a:endParaRPr lang="en-US" dirty="0">
                    <a:solidFill>
                      <a:srgbClr val="0D19FF"/>
                    </a:solidFill>
                  </a:endParaRPr>
                </a:p>
              </p:txBody>
            </p:sp>
          </mc:Choice>
          <mc:Fallback xmlns="">
            <p:sp>
              <p:nvSpPr>
                <p:cNvPr id="46" name="TextBox 45">
                  <a:extLst>
                    <a:ext uri="{FF2B5EF4-FFF2-40B4-BE49-F238E27FC236}">
                      <a16:creationId xmlns:a16="http://schemas.microsoft.com/office/drawing/2014/main" id="{F7E3F4EC-2E51-7620-D30C-D739FEA4D4A0}"/>
                    </a:ext>
                  </a:extLst>
                </p:cNvPr>
                <p:cNvSpPr txBox="1">
                  <a:spLocks noRot="1" noChangeAspect="1" noMove="1" noResize="1" noEditPoints="1" noAdjustHandles="1" noChangeArrowheads="1" noChangeShapeType="1" noTextEdit="1"/>
                </p:cNvSpPr>
                <p:nvPr/>
              </p:nvSpPr>
              <p:spPr>
                <a:xfrm>
                  <a:off x="10290791" y="3365992"/>
                  <a:ext cx="57763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D7BCCEF6-9B6A-42EE-9AD1-5CFC6D5C1992}"/>
                    </a:ext>
                  </a:extLst>
                </p:cNvPr>
                <p:cNvSpPr txBox="1"/>
                <p:nvPr/>
              </p:nvSpPr>
              <p:spPr>
                <a:xfrm>
                  <a:off x="9099023" y="2558416"/>
                  <a:ext cx="577633" cy="391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D19FF"/>
                                </a:solidFill>
                                <a:latin typeface="Cambria Math" panose="02040503050406030204" pitchFamily="18" charset="0"/>
                              </a:rPr>
                            </m:ctrlPr>
                          </m:sSubPr>
                          <m:e>
                            <m:r>
                              <a:rPr lang="en-US" b="1" i="1">
                                <a:solidFill>
                                  <a:srgbClr val="0D19FF"/>
                                </a:solidFill>
                                <a:latin typeface="Cambria Math" panose="02040503050406030204" pitchFamily="18" charset="0"/>
                              </a:rPr>
                              <m:t>𝒆</m:t>
                            </m:r>
                          </m:e>
                          <m:sub>
                            <m:r>
                              <a:rPr lang="en-US" b="0" i="1" smtClean="0">
                                <a:solidFill>
                                  <a:srgbClr val="0D19FF"/>
                                </a:solidFill>
                                <a:latin typeface="Cambria Math" panose="02040503050406030204" pitchFamily="18" charset="0"/>
                              </a:rPr>
                              <m:t>𝑦</m:t>
                            </m:r>
                          </m:sub>
                        </m:sSub>
                      </m:oMath>
                    </m:oMathPara>
                  </a14:m>
                  <a:endParaRPr lang="en-US" dirty="0">
                    <a:solidFill>
                      <a:srgbClr val="0D19FF"/>
                    </a:solidFill>
                  </a:endParaRPr>
                </a:p>
              </p:txBody>
            </p:sp>
          </mc:Choice>
          <mc:Fallback xmlns="">
            <p:sp>
              <p:nvSpPr>
                <p:cNvPr id="47" name="TextBox 46">
                  <a:extLst>
                    <a:ext uri="{FF2B5EF4-FFF2-40B4-BE49-F238E27FC236}">
                      <a16:creationId xmlns:a16="http://schemas.microsoft.com/office/drawing/2014/main" id="{7B451357-FDDD-F132-21BB-EC6765E92289}"/>
                    </a:ext>
                  </a:extLst>
                </p:cNvPr>
                <p:cNvSpPr txBox="1">
                  <a:spLocks noRot="1" noChangeAspect="1" noMove="1" noResize="1" noEditPoints="1" noAdjustHandles="1" noChangeArrowheads="1" noChangeShapeType="1" noTextEdit="1"/>
                </p:cNvSpPr>
                <p:nvPr/>
              </p:nvSpPr>
              <p:spPr>
                <a:xfrm>
                  <a:off x="9099023" y="2558416"/>
                  <a:ext cx="577633" cy="391261"/>
                </a:xfrm>
                <a:prstGeom prst="rect">
                  <a:avLst/>
                </a:prstGeom>
                <a:blipFill>
                  <a:blip r:embed="rId4"/>
                  <a:stretch>
                    <a:fillRect b="-3125"/>
                  </a:stretch>
                </a:blipFill>
              </p:spPr>
              <p:txBody>
                <a:bodyPr/>
                <a:lstStyle/>
                <a:p>
                  <a:r>
                    <a:rPr lang="en-US">
                      <a:noFill/>
                    </a:rPr>
                    <a:t> </a:t>
                  </a:r>
                </a:p>
              </p:txBody>
            </p:sp>
          </mc:Fallback>
        </mc:AlternateContent>
      </p:grpSp>
      <p:sp>
        <p:nvSpPr>
          <p:cNvPr id="213" name="TextBox 212">
            <a:extLst>
              <a:ext uri="{FF2B5EF4-FFF2-40B4-BE49-F238E27FC236}">
                <a16:creationId xmlns:a16="http://schemas.microsoft.com/office/drawing/2014/main" id="{DB7CAE59-F132-4399-AA3F-D91A5870DD80}"/>
              </a:ext>
            </a:extLst>
          </p:cNvPr>
          <p:cNvSpPr txBox="1"/>
          <p:nvPr/>
        </p:nvSpPr>
        <p:spPr>
          <a:xfrm>
            <a:off x="895915" y="1709810"/>
            <a:ext cx="403443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Cell centered representation</a:t>
            </a:r>
          </a:p>
        </p:txBody>
      </p:sp>
      <p:grpSp>
        <p:nvGrpSpPr>
          <p:cNvPr id="214" name="Group 213">
            <a:extLst>
              <a:ext uri="{FF2B5EF4-FFF2-40B4-BE49-F238E27FC236}">
                <a16:creationId xmlns:a16="http://schemas.microsoft.com/office/drawing/2014/main" id="{FEE2686E-90D6-4575-B61D-425D36C0AA5A}"/>
              </a:ext>
            </a:extLst>
          </p:cNvPr>
          <p:cNvGrpSpPr/>
          <p:nvPr/>
        </p:nvGrpSpPr>
        <p:grpSpPr>
          <a:xfrm>
            <a:off x="5439966" y="2553347"/>
            <a:ext cx="4068336" cy="2869513"/>
            <a:chOff x="5439966" y="2333422"/>
            <a:chExt cx="4068336" cy="2869513"/>
          </a:xfrm>
        </p:grpSpPr>
        <p:grpSp>
          <p:nvGrpSpPr>
            <p:cNvPr id="215" name="Group 214">
              <a:extLst>
                <a:ext uri="{FF2B5EF4-FFF2-40B4-BE49-F238E27FC236}">
                  <a16:creationId xmlns:a16="http://schemas.microsoft.com/office/drawing/2014/main" id="{17C7DB03-25D3-4A5C-9FFE-6BD59988E5C6}"/>
                </a:ext>
              </a:extLst>
            </p:cNvPr>
            <p:cNvGrpSpPr/>
            <p:nvPr/>
          </p:nvGrpSpPr>
          <p:grpSpPr>
            <a:xfrm>
              <a:off x="5439966" y="2333422"/>
              <a:ext cx="4068336" cy="2869513"/>
              <a:chOff x="6495440" y="3413464"/>
              <a:chExt cx="3477662" cy="2446308"/>
            </a:xfrm>
          </p:grpSpPr>
          <p:grpSp>
            <p:nvGrpSpPr>
              <p:cNvPr id="217" name="Group 216">
                <a:extLst>
                  <a:ext uri="{FF2B5EF4-FFF2-40B4-BE49-F238E27FC236}">
                    <a16:creationId xmlns:a16="http://schemas.microsoft.com/office/drawing/2014/main" id="{909263F6-FBF1-4B3F-8095-093509DDCD36}"/>
                  </a:ext>
                </a:extLst>
              </p:cNvPr>
              <p:cNvGrpSpPr/>
              <p:nvPr/>
            </p:nvGrpSpPr>
            <p:grpSpPr>
              <a:xfrm>
                <a:off x="6651547" y="3413464"/>
                <a:ext cx="2764965" cy="2438002"/>
                <a:chOff x="6501384" y="3325126"/>
                <a:chExt cx="3316224" cy="2914840"/>
              </a:xfrm>
            </p:grpSpPr>
            <p:sp>
              <p:nvSpPr>
                <p:cNvPr id="232" name="Rectangle 231">
                  <a:extLst>
                    <a:ext uri="{FF2B5EF4-FFF2-40B4-BE49-F238E27FC236}">
                      <a16:creationId xmlns:a16="http://schemas.microsoft.com/office/drawing/2014/main" id="{FB9C1069-7385-4645-A796-3D1184914DD9}"/>
                    </a:ext>
                  </a:extLst>
                </p:cNvPr>
                <p:cNvSpPr/>
                <p:nvPr/>
              </p:nvSpPr>
              <p:spPr>
                <a:xfrm>
                  <a:off x="6501384" y="3328174"/>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E3BE3E97-D3A9-4595-89F7-296772AE0498}"/>
                    </a:ext>
                  </a:extLst>
                </p:cNvPr>
                <p:cNvSpPr/>
                <p:nvPr/>
              </p:nvSpPr>
              <p:spPr>
                <a:xfrm>
                  <a:off x="7607808" y="3328174"/>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62513D07-78ED-42C6-B76B-47C9C41BA0AC}"/>
                    </a:ext>
                  </a:extLst>
                </p:cNvPr>
                <p:cNvSpPr/>
                <p:nvPr/>
              </p:nvSpPr>
              <p:spPr>
                <a:xfrm>
                  <a:off x="8711184" y="3325126"/>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C0F65D13-1AEE-4D43-B11E-755857AFBFB5}"/>
                    </a:ext>
                  </a:extLst>
                </p:cNvPr>
                <p:cNvSpPr/>
                <p:nvPr/>
              </p:nvSpPr>
              <p:spPr>
                <a:xfrm>
                  <a:off x="6501384" y="4301438"/>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351A6016-0FBE-40BD-A722-BF6E5DDD23C1}"/>
                    </a:ext>
                  </a:extLst>
                </p:cNvPr>
                <p:cNvSpPr/>
                <p:nvPr/>
              </p:nvSpPr>
              <p:spPr>
                <a:xfrm>
                  <a:off x="7607808" y="4301438"/>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9301E3D1-5269-4323-81F9-C56D6F7477CF}"/>
                    </a:ext>
                  </a:extLst>
                </p:cNvPr>
                <p:cNvSpPr/>
                <p:nvPr/>
              </p:nvSpPr>
              <p:spPr>
                <a:xfrm>
                  <a:off x="8711184" y="4298390"/>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26833EA-9CD9-4B29-B5C7-C7C70CFA885C}"/>
                    </a:ext>
                  </a:extLst>
                </p:cNvPr>
                <p:cNvSpPr/>
                <p:nvPr/>
              </p:nvSpPr>
              <p:spPr>
                <a:xfrm>
                  <a:off x="6501384" y="5270702"/>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4F1ABE25-9DF5-416B-A54A-42DB74B0A30E}"/>
                    </a:ext>
                  </a:extLst>
                </p:cNvPr>
                <p:cNvSpPr/>
                <p:nvPr/>
              </p:nvSpPr>
              <p:spPr>
                <a:xfrm>
                  <a:off x="7607808" y="5270702"/>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79A56601-48F6-41BD-9757-BAFB887655A7}"/>
                    </a:ext>
                  </a:extLst>
                </p:cNvPr>
                <p:cNvSpPr/>
                <p:nvPr/>
              </p:nvSpPr>
              <p:spPr>
                <a:xfrm>
                  <a:off x="8711184" y="5267654"/>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9722DCE6-E3DB-4DBA-B789-E52C741DC5AF}"/>
                      </a:ext>
                    </a:extLst>
                  </p:cNvPr>
                  <p:cNvSpPr txBox="1"/>
                  <p:nvPr/>
                </p:nvSpPr>
                <p:spPr>
                  <a:xfrm>
                    <a:off x="7870314" y="4669719"/>
                    <a:ext cx="623696"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m:t>
                              </m:r>
                              <m:r>
                                <a:rPr lang="en-US" sz="1100" b="0" i="1" smtClean="0">
                                  <a:solidFill>
                                    <a:srgbClr val="0D19FF"/>
                                  </a:solidFill>
                                  <a:latin typeface="Cambria Math" panose="02040503050406030204" pitchFamily="18" charset="0"/>
                                </a:rPr>
                                <m:t>𝑗</m:t>
                              </m:r>
                            </m:e>
                          </m:d>
                        </m:oMath>
                      </m:oMathPara>
                    </a14:m>
                    <a:endParaRPr lang="en-US" sz="1100" dirty="0">
                      <a:solidFill>
                        <a:srgbClr val="0D19FF"/>
                      </a:solidFill>
                    </a:endParaRPr>
                  </a:p>
                </p:txBody>
              </p:sp>
            </mc:Choice>
            <mc:Fallback xmlns="">
              <p:sp>
                <p:nvSpPr>
                  <p:cNvPr id="382" name="TextBox 381">
                    <a:extLst>
                      <a:ext uri="{FF2B5EF4-FFF2-40B4-BE49-F238E27FC236}">
                        <a16:creationId xmlns:a16="http://schemas.microsoft.com/office/drawing/2014/main" id="{CEA5404E-2E83-5D62-FF79-0BDC8FBD1A11}"/>
                      </a:ext>
                    </a:extLst>
                  </p:cNvPr>
                  <p:cNvSpPr txBox="1">
                    <a:spLocks noRot="1" noChangeAspect="1" noMove="1" noResize="1" noEditPoints="1" noAdjustHandles="1" noChangeArrowheads="1" noChangeShapeType="1" noTextEdit="1"/>
                  </p:cNvSpPr>
                  <p:nvPr/>
                </p:nvSpPr>
                <p:spPr>
                  <a:xfrm>
                    <a:off x="7870314" y="4669719"/>
                    <a:ext cx="623696" cy="369332"/>
                  </a:xfrm>
                  <a:prstGeom prst="rect">
                    <a:avLst/>
                  </a:prstGeom>
                  <a:blipFill>
                    <a:blip r:embed="rId5"/>
                    <a:stretch>
                      <a:fillRect/>
                    </a:stretch>
                  </a:blipFill>
                </p:spPr>
                <p:txBody>
                  <a:bodyPr/>
                  <a:lstStyle/>
                  <a:p>
                    <a:r>
                      <a:rPr lang="en-US">
                        <a:noFill/>
                      </a:rPr>
                      <a:t> </a:t>
                    </a:r>
                  </a:p>
                </p:txBody>
              </p:sp>
            </mc:Fallback>
          </mc:AlternateContent>
          <p:sp>
            <p:nvSpPr>
              <p:cNvPr id="219" name="Oval 218">
                <a:extLst>
                  <a:ext uri="{FF2B5EF4-FFF2-40B4-BE49-F238E27FC236}">
                    <a16:creationId xmlns:a16="http://schemas.microsoft.com/office/drawing/2014/main" id="{68E7D4A4-5BA2-4CAD-86A5-10F5A6D2DF03}"/>
                  </a:ext>
                </a:extLst>
              </p:cNvPr>
              <p:cNvSpPr/>
              <p:nvPr/>
            </p:nvSpPr>
            <p:spPr>
              <a:xfrm>
                <a:off x="7041994" y="5359370"/>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EB48F9D0-1199-48F7-97B8-C2E0E1950DC6}"/>
                  </a:ext>
                </a:extLst>
              </p:cNvPr>
              <p:cNvSpPr/>
              <p:nvPr/>
            </p:nvSpPr>
            <p:spPr>
              <a:xfrm>
                <a:off x="8889200" y="5320471"/>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CE3E9B68-8724-4CB1-BAF2-19DE6F856D83}"/>
                      </a:ext>
                    </a:extLst>
                  </p:cNvPr>
                  <p:cNvSpPr txBox="1"/>
                  <p:nvPr/>
                </p:nvSpPr>
                <p:spPr>
                  <a:xfrm>
                    <a:off x="8857870" y="4662987"/>
                    <a:ext cx="1115232"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+1,</m:t>
                              </m:r>
                              <m:r>
                                <a:rPr lang="en-US" sz="1100" b="0" i="1" smtClean="0">
                                  <a:solidFill>
                                    <a:srgbClr val="0D19FF"/>
                                  </a:solidFill>
                                  <a:latin typeface="Cambria Math" panose="02040503050406030204" pitchFamily="18" charset="0"/>
                                </a:rPr>
                                <m:t>𝑗</m:t>
                              </m:r>
                            </m:e>
                          </m:d>
                        </m:oMath>
                      </m:oMathPara>
                    </a14:m>
                    <a:endParaRPr lang="en-US" sz="1100" dirty="0">
                      <a:solidFill>
                        <a:srgbClr val="0D19FF"/>
                      </a:solidFill>
                    </a:endParaRPr>
                  </a:p>
                </p:txBody>
              </p:sp>
            </mc:Choice>
            <mc:Fallback xmlns="">
              <p:sp>
                <p:nvSpPr>
                  <p:cNvPr id="387" name="TextBox 386">
                    <a:extLst>
                      <a:ext uri="{FF2B5EF4-FFF2-40B4-BE49-F238E27FC236}">
                        <a16:creationId xmlns:a16="http://schemas.microsoft.com/office/drawing/2014/main" id="{02552505-03DB-81ED-C1C9-0A84DF8D8AA4}"/>
                      </a:ext>
                    </a:extLst>
                  </p:cNvPr>
                  <p:cNvSpPr txBox="1">
                    <a:spLocks noRot="1" noChangeAspect="1" noMove="1" noResize="1" noEditPoints="1" noAdjustHandles="1" noChangeArrowheads="1" noChangeShapeType="1" noTextEdit="1"/>
                  </p:cNvSpPr>
                  <p:nvPr/>
                </p:nvSpPr>
                <p:spPr>
                  <a:xfrm>
                    <a:off x="8857870" y="4662987"/>
                    <a:ext cx="11152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C60A41D9-D0EF-41F2-835D-06F244316A6E}"/>
                      </a:ext>
                    </a:extLst>
                  </p:cNvPr>
                  <p:cNvSpPr txBox="1"/>
                  <p:nvPr/>
                </p:nvSpPr>
                <p:spPr>
                  <a:xfrm>
                    <a:off x="7640961" y="5490440"/>
                    <a:ext cx="1115232"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m:t>
                              </m:r>
                              <m:r>
                                <a:rPr lang="en-US" sz="1100" b="0" i="1" smtClean="0">
                                  <a:solidFill>
                                    <a:srgbClr val="0D19FF"/>
                                  </a:solidFill>
                                  <a:latin typeface="Cambria Math" panose="02040503050406030204" pitchFamily="18" charset="0"/>
                                </a:rPr>
                                <m:t>𝑗</m:t>
                              </m:r>
                              <m:r>
                                <a:rPr lang="en-US" sz="1100" b="0" i="1" smtClean="0">
                                  <a:solidFill>
                                    <a:srgbClr val="0D19FF"/>
                                  </a:solidFill>
                                  <a:latin typeface="Cambria Math" panose="02040503050406030204" pitchFamily="18" charset="0"/>
                                </a:rPr>
                                <m:t>−1</m:t>
                              </m:r>
                            </m:e>
                          </m:d>
                        </m:oMath>
                      </m:oMathPara>
                    </a14:m>
                    <a:endParaRPr lang="en-US" sz="1100" dirty="0">
                      <a:solidFill>
                        <a:srgbClr val="0D19FF"/>
                      </a:solidFill>
                    </a:endParaRPr>
                  </a:p>
                </p:txBody>
              </p:sp>
            </mc:Choice>
            <mc:Fallback xmlns="">
              <p:sp>
                <p:nvSpPr>
                  <p:cNvPr id="388" name="TextBox 387">
                    <a:extLst>
                      <a:ext uri="{FF2B5EF4-FFF2-40B4-BE49-F238E27FC236}">
                        <a16:creationId xmlns:a16="http://schemas.microsoft.com/office/drawing/2014/main" id="{49A09D5D-AE85-AE61-1F70-1B32B87EC9D8}"/>
                      </a:ext>
                    </a:extLst>
                  </p:cNvPr>
                  <p:cNvSpPr txBox="1">
                    <a:spLocks noRot="1" noChangeAspect="1" noMove="1" noResize="1" noEditPoints="1" noAdjustHandles="1" noChangeArrowheads="1" noChangeShapeType="1" noTextEdit="1"/>
                  </p:cNvSpPr>
                  <p:nvPr/>
                </p:nvSpPr>
                <p:spPr>
                  <a:xfrm>
                    <a:off x="7640961" y="5490440"/>
                    <a:ext cx="111523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A344F840-69A8-4C73-9A57-8A2AD1D7F16A}"/>
                      </a:ext>
                    </a:extLst>
                  </p:cNvPr>
                  <p:cNvSpPr txBox="1"/>
                  <p:nvPr/>
                </p:nvSpPr>
                <p:spPr>
                  <a:xfrm>
                    <a:off x="7649880" y="3875286"/>
                    <a:ext cx="1115232"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m:t>
                              </m:r>
                              <m:r>
                                <a:rPr lang="en-US" sz="1100" b="0" i="1" smtClean="0">
                                  <a:solidFill>
                                    <a:srgbClr val="0D19FF"/>
                                  </a:solidFill>
                                  <a:latin typeface="Cambria Math" panose="02040503050406030204" pitchFamily="18" charset="0"/>
                                </a:rPr>
                                <m:t>𝑗</m:t>
                              </m:r>
                              <m:r>
                                <a:rPr lang="en-US" sz="1100" b="0" i="1" smtClean="0">
                                  <a:solidFill>
                                    <a:srgbClr val="0D19FF"/>
                                  </a:solidFill>
                                  <a:latin typeface="Cambria Math" panose="02040503050406030204" pitchFamily="18" charset="0"/>
                                </a:rPr>
                                <m:t>+1</m:t>
                              </m:r>
                            </m:e>
                          </m:d>
                        </m:oMath>
                      </m:oMathPara>
                    </a14:m>
                    <a:endParaRPr lang="en-US" sz="1100" dirty="0">
                      <a:solidFill>
                        <a:srgbClr val="0D19FF"/>
                      </a:solidFill>
                    </a:endParaRPr>
                  </a:p>
                </p:txBody>
              </p:sp>
            </mc:Choice>
            <mc:Fallback xmlns="">
              <p:sp>
                <p:nvSpPr>
                  <p:cNvPr id="389" name="TextBox 388">
                    <a:extLst>
                      <a:ext uri="{FF2B5EF4-FFF2-40B4-BE49-F238E27FC236}">
                        <a16:creationId xmlns:a16="http://schemas.microsoft.com/office/drawing/2014/main" id="{84EED484-FB92-A872-4382-E492D0EA3084}"/>
                      </a:ext>
                    </a:extLst>
                  </p:cNvPr>
                  <p:cNvSpPr txBox="1">
                    <a:spLocks noRot="1" noChangeAspect="1" noMove="1" noResize="1" noEditPoints="1" noAdjustHandles="1" noChangeArrowheads="1" noChangeShapeType="1" noTextEdit="1"/>
                  </p:cNvSpPr>
                  <p:nvPr/>
                </p:nvSpPr>
                <p:spPr>
                  <a:xfrm>
                    <a:off x="7649880" y="3875286"/>
                    <a:ext cx="11152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F63831BA-E4B9-4E7F-9E09-2CB98525B168}"/>
                      </a:ext>
                    </a:extLst>
                  </p:cNvPr>
                  <p:cNvSpPr txBox="1"/>
                  <p:nvPr/>
                </p:nvSpPr>
                <p:spPr>
                  <a:xfrm>
                    <a:off x="6495440" y="4699647"/>
                    <a:ext cx="1115232"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−1,</m:t>
                              </m:r>
                              <m:r>
                                <a:rPr lang="en-US" sz="1100" b="0" i="1" smtClean="0">
                                  <a:solidFill>
                                    <a:srgbClr val="0D19FF"/>
                                  </a:solidFill>
                                  <a:latin typeface="Cambria Math" panose="02040503050406030204" pitchFamily="18" charset="0"/>
                                </a:rPr>
                                <m:t>𝑗</m:t>
                              </m:r>
                            </m:e>
                          </m:d>
                        </m:oMath>
                      </m:oMathPara>
                    </a14:m>
                    <a:endParaRPr lang="en-US" sz="1100" dirty="0">
                      <a:solidFill>
                        <a:srgbClr val="0D19FF"/>
                      </a:solidFill>
                    </a:endParaRPr>
                  </a:p>
                </p:txBody>
              </p:sp>
            </mc:Choice>
            <mc:Fallback xmlns="">
              <p:sp>
                <p:nvSpPr>
                  <p:cNvPr id="390" name="TextBox 389">
                    <a:extLst>
                      <a:ext uri="{FF2B5EF4-FFF2-40B4-BE49-F238E27FC236}">
                        <a16:creationId xmlns:a16="http://schemas.microsoft.com/office/drawing/2014/main" id="{EE2E60D4-69A9-3717-F6DC-BF0F983B5611}"/>
                      </a:ext>
                    </a:extLst>
                  </p:cNvPr>
                  <p:cNvSpPr txBox="1">
                    <a:spLocks noRot="1" noChangeAspect="1" noMove="1" noResize="1" noEditPoints="1" noAdjustHandles="1" noChangeArrowheads="1" noChangeShapeType="1" noTextEdit="1"/>
                  </p:cNvSpPr>
                  <p:nvPr/>
                </p:nvSpPr>
                <p:spPr>
                  <a:xfrm>
                    <a:off x="6495440" y="4699647"/>
                    <a:ext cx="1115232" cy="369332"/>
                  </a:xfrm>
                  <a:prstGeom prst="rect">
                    <a:avLst/>
                  </a:prstGeom>
                  <a:blipFill>
                    <a:blip r:embed="rId9"/>
                    <a:stretch>
                      <a:fillRect/>
                    </a:stretch>
                  </a:blipFill>
                </p:spPr>
                <p:txBody>
                  <a:bodyPr/>
                  <a:lstStyle/>
                  <a:p>
                    <a:r>
                      <a:rPr lang="en-US">
                        <a:noFill/>
                      </a:rPr>
                      <a:t> </a:t>
                    </a:r>
                  </a:p>
                </p:txBody>
              </p:sp>
            </mc:Fallback>
          </mc:AlternateContent>
          <p:sp>
            <p:nvSpPr>
              <p:cNvPr id="225" name="Oval 224">
                <a:extLst>
                  <a:ext uri="{FF2B5EF4-FFF2-40B4-BE49-F238E27FC236}">
                    <a16:creationId xmlns:a16="http://schemas.microsoft.com/office/drawing/2014/main" id="{76CC076D-C562-492B-AFAB-FD3ABA4BFDA1}"/>
                  </a:ext>
                </a:extLst>
              </p:cNvPr>
              <p:cNvSpPr/>
              <p:nvPr/>
            </p:nvSpPr>
            <p:spPr>
              <a:xfrm>
                <a:off x="7937909" y="4508381"/>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02BFF34D-7C8A-4F31-B971-AFE33B8749B5}"/>
                  </a:ext>
                </a:extLst>
              </p:cNvPr>
              <p:cNvSpPr/>
              <p:nvPr/>
            </p:nvSpPr>
            <p:spPr>
              <a:xfrm>
                <a:off x="8871211" y="4514788"/>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CB94380B-27ED-42A8-9E79-C969DBA9E830}"/>
                  </a:ext>
                </a:extLst>
              </p:cNvPr>
              <p:cNvSpPr/>
              <p:nvPr/>
            </p:nvSpPr>
            <p:spPr>
              <a:xfrm>
                <a:off x="7041994" y="4540969"/>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585EEDAA-D984-403D-BBB6-F664F6F3C73C}"/>
                  </a:ext>
                </a:extLst>
              </p:cNvPr>
              <p:cNvSpPr/>
              <p:nvPr/>
            </p:nvSpPr>
            <p:spPr>
              <a:xfrm>
                <a:off x="7993317" y="5359370"/>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BF1AB327-5791-4E0C-B273-13B8859F1F48}"/>
                  </a:ext>
                </a:extLst>
              </p:cNvPr>
              <p:cNvSpPr/>
              <p:nvPr/>
            </p:nvSpPr>
            <p:spPr>
              <a:xfrm>
                <a:off x="8871210" y="3750497"/>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397501-D0F4-4F06-A436-00A1733898D2}"/>
                  </a:ext>
                </a:extLst>
              </p:cNvPr>
              <p:cNvSpPr/>
              <p:nvPr/>
            </p:nvSpPr>
            <p:spPr>
              <a:xfrm>
                <a:off x="7948708" y="3755373"/>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5A6E5FB-2610-42B4-B85E-FD433FD589A4}"/>
                  </a:ext>
                </a:extLst>
              </p:cNvPr>
              <p:cNvSpPr/>
              <p:nvPr/>
            </p:nvSpPr>
            <p:spPr>
              <a:xfrm>
                <a:off x="7041994" y="3737965"/>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6B64034F-3FA9-4CCE-8265-7698C0610E66}"/>
                    </a:ext>
                  </a:extLst>
                </p:cNvPr>
                <p:cNvSpPr txBox="1"/>
                <p:nvPr/>
              </p:nvSpPr>
              <p:spPr>
                <a:xfrm>
                  <a:off x="5789560" y="2397067"/>
                  <a:ext cx="8124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513DA"/>
                            </a:solidFill>
                            <a:latin typeface="Cambria Math" panose="02040503050406030204" pitchFamily="18" charset="0"/>
                          </a:rPr>
                          <m:t>𝑢</m:t>
                        </m:r>
                        <m:r>
                          <a:rPr lang="en-US" b="0" i="1" smtClean="0">
                            <a:solidFill>
                              <a:srgbClr val="F513DA"/>
                            </a:solidFill>
                            <a:latin typeface="Cambria Math" panose="02040503050406030204" pitchFamily="18" charset="0"/>
                          </a:rPr>
                          <m:t>, </m:t>
                        </m:r>
                        <m:r>
                          <a:rPr lang="en-US" b="0" i="1" smtClean="0">
                            <a:solidFill>
                              <a:srgbClr val="F513DA"/>
                            </a:solidFill>
                            <a:latin typeface="Cambria Math" panose="02040503050406030204" pitchFamily="18" charset="0"/>
                          </a:rPr>
                          <m:t>𝑣</m:t>
                        </m:r>
                        <m:r>
                          <a:rPr lang="en-US" b="0" i="1" smtClean="0">
                            <a:solidFill>
                              <a:srgbClr val="F513DA"/>
                            </a:solidFill>
                            <a:latin typeface="Cambria Math" panose="02040503050406030204" pitchFamily="18" charset="0"/>
                          </a:rPr>
                          <m:t>, </m:t>
                        </m:r>
                        <m:r>
                          <a:rPr lang="en-US" b="0" i="1" smtClean="0">
                            <a:solidFill>
                              <a:srgbClr val="F513DA"/>
                            </a:solidFill>
                            <a:latin typeface="Cambria Math" panose="02040503050406030204" pitchFamily="18" charset="0"/>
                          </a:rPr>
                          <m:t>𝑝</m:t>
                        </m:r>
                      </m:oMath>
                    </m:oMathPara>
                  </a14:m>
                  <a:endParaRPr lang="en-US" dirty="0">
                    <a:solidFill>
                      <a:srgbClr val="F513DA"/>
                    </a:solidFill>
                  </a:endParaRPr>
                </a:p>
              </p:txBody>
            </p:sp>
          </mc:Choice>
          <mc:Fallback xmlns="">
            <p:sp>
              <p:nvSpPr>
                <p:cNvPr id="410" name="TextBox 409">
                  <a:extLst>
                    <a:ext uri="{FF2B5EF4-FFF2-40B4-BE49-F238E27FC236}">
                      <a16:creationId xmlns:a16="http://schemas.microsoft.com/office/drawing/2014/main" id="{A0D84784-809F-2CAF-F79C-E46BFD1843B5}"/>
                    </a:ext>
                  </a:extLst>
                </p:cNvPr>
                <p:cNvSpPr txBox="1">
                  <a:spLocks noRot="1" noChangeAspect="1" noMove="1" noResize="1" noEditPoints="1" noAdjustHandles="1" noChangeArrowheads="1" noChangeShapeType="1" noTextEdit="1"/>
                </p:cNvSpPr>
                <p:nvPr/>
              </p:nvSpPr>
              <p:spPr>
                <a:xfrm>
                  <a:off x="5789560" y="2397067"/>
                  <a:ext cx="812402" cy="369332"/>
                </a:xfrm>
                <a:prstGeom prst="rect">
                  <a:avLst/>
                </a:prstGeom>
                <a:blipFill>
                  <a:blip r:embed="rId10"/>
                  <a:stretch>
                    <a:fillRect b="-6557"/>
                  </a:stretch>
                </a:blipFill>
              </p:spPr>
              <p:txBody>
                <a:bodyPr/>
                <a:lstStyle/>
                <a:p>
                  <a:r>
                    <a:rPr lang="en-US">
                      <a:noFill/>
                    </a:rPr>
                    <a:t> </a:t>
                  </a:r>
                </a:p>
              </p:txBody>
            </p:sp>
          </mc:Fallback>
        </mc:AlternateContent>
      </p:grpSp>
      <p:grpSp>
        <p:nvGrpSpPr>
          <p:cNvPr id="241" name="Group 240">
            <a:extLst>
              <a:ext uri="{FF2B5EF4-FFF2-40B4-BE49-F238E27FC236}">
                <a16:creationId xmlns:a16="http://schemas.microsoft.com/office/drawing/2014/main" id="{8A68BF74-CB1C-4CF3-9352-AF51CBDDD2F0}"/>
              </a:ext>
            </a:extLst>
          </p:cNvPr>
          <p:cNvGrpSpPr/>
          <p:nvPr/>
        </p:nvGrpSpPr>
        <p:grpSpPr>
          <a:xfrm>
            <a:off x="1038758" y="2240907"/>
            <a:ext cx="4273905" cy="3294680"/>
            <a:chOff x="1038758" y="2020982"/>
            <a:chExt cx="4273905" cy="3294680"/>
          </a:xfrm>
        </p:grpSpPr>
        <p:grpSp>
          <p:nvGrpSpPr>
            <p:cNvPr id="242" name="Group 241">
              <a:extLst>
                <a:ext uri="{FF2B5EF4-FFF2-40B4-BE49-F238E27FC236}">
                  <a16:creationId xmlns:a16="http://schemas.microsoft.com/office/drawing/2014/main" id="{30E846CA-884F-4468-A3EA-827ECCEC19F4}"/>
                </a:ext>
              </a:extLst>
            </p:cNvPr>
            <p:cNvGrpSpPr/>
            <p:nvPr/>
          </p:nvGrpSpPr>
          <p:grpSpPr>
            <a:xfrm>
              <a:off x="1244327" y="2333422"/>
              <a:ext cx="4068336" cy="2869513"/>
              <a:chOff x="6495440" y="3413464"/>
              <a:chExt cx="3477662" cy="2446308"/>
            </a:xfrm>
          </p:grpSpPr>
          <p:grpSp>
            <p:nvGrpSpPr>
              <p:cNvPr id="295" name="Group 294">
                <a:extLst>
                  <a:ext uri="{FF2B5EF4-FFF2-40B4-BE49-F238E27FC236}">
                    <a16:creationId xmlns:a16="http://schemas.microsoft.com/office/drawing/2014/main" id="{9D2E7DCA-9D65-4E40-B7F2-34E907EC1DC9}"/>
                  </a:ext>
                </a:extLst>
              </p:cNvPr>
              <p:cNvGrpSpPr/>
              <p:nvPr/>
            </p:nvGrpSpPr>
            <p:grpSpPr>
              <a:xfrm>
                <a:off x="6651547" y="3413464"/>
                <a:ext cx="2764965" cy="2438002"/>
                <a:chOff x="6501384" y="3325126"/>
                <a:chExt cx="3316224" cy="2914840"/>
              </a:xfrm>
            </p:grpSpPr>
            <p:sp>
              <p:nvSpPr>
                <p:cNvPr id="310" name="Rectangle 309">
                  <a:extLst>
                    <a:ext uri="{FF2B5EF4-FFF2-40B4-BE49-F238E27FC236}">
                      <a16:creationId xmlns:a16="http://schemas.microsoft.com/office/drawing/2014/main" id="{83662FD9-29C0-4E23-8B8D-BE4AFCD63DAE}"/>
                    </a:ext>
                  </a:extLst>
                </p:cNvPr>
                <p:cNvSpPr/>
                <p:nvPr/>
              </p:nvSpPr>
              <p:spPr>
                <a:xfrm>
                  <a:off x="6501384" y="3328174"/>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EA1C5857-767F-4CE4-BB4C-A10DE85075BB}"/>
                    </a:ext>
                  </a:extLst>
                </p:cNvPr>
                <p:cNvSpPr/>
                <p:nvPr/>
              </p:nvSpPr>
              <p:spPr>
                <a:xfrm>
                  <a:off x="7607808" y="3328174"/>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42A5C2AC-6A2F-4B9D-8AB6-E3EEBFFE86B9}"/>
                    </a:ext>
                  </a:extLst>
                </p:cNvPr>
                <p:cNvSpPr/>
                <p:nvPr/>
              </p:nvSpPr>
              <p:spPr>
                <a:xfrm>
                  <a:off x="8711184" y="3325126"/>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E1D5DF2E-5476-49B6-A58F-977FE6BFA8A5}"/>
                    </a:ext>
                  </a:extLst>
                </p:cNvPr>
                <p:cNvSpPr/>
                <p:nvPr/>
              </p:nvSpPr>
              <p:spPr>
                <a:xfrm>
                  <a:off x="6501384" y="4301438"/>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FCCB7F41-B04D-4E12-A960-7BC957521625}"/>
                    </a:ext>
                  </a:extLst>
                </p:cNvPr>
                <p:cNvSpPr/>
                <p:nvPr/>
              </p:nvSpPr>
              <p:spPr>
                <a:xfrm>
                  <a:off x="7607808" y="4301438"/>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178BEE2C-C040-4A2B-9FA7-B5BDE566C022}"/>
                    </a:ext>
                  </a:extLst>
                </p:cNvPr>
                <p:cNvSpPr/>
                <p:nvPr/>
              </p:nvSpPr>
              <p:spPr>
                <a:xfrm>
                  <a:off x="8711184" y="4298390"/>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5FE14A3E-51E1-4F04-9B67-6D2C92021B4E}"/>
                    </a:ext>
                  </a:extLst>
                </p:cNvPr>
                <p:cNvSpPr/>
                <p:nvPr/>
              </p:nvSpPr>
              <p:spPr>
                <a:xfrm>
                  <a:off x="6501384" y="5270702"/>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9EB22D01-93C6-49F9-8165-AB515C4ECF03}"/>
                    </a:ext>
                  </a:extLst>
                </p:cNvPr>
                <p:cNvSpPr/>
                <p:nvPr/>
              </p:nvSpPr>
              <p:spPr>
                <a:xfrm>
                  <a:off x="7607808" y="5270702"/>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8DD726DF-5296-43CB-B602-4C019014CEFA}"/>
                    </a:ext>
                  </a:extLst>
                </p:cNvPr>
                <p:cNvSpPr/>
                <p:nvPr/>
              </p:nvSpPr>
              <p:spPr>
                <a:xfrm>
                  <a:off x="8711184" y="5267654"/>
                  <a:ext cx="1106424" cy="969264"/>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6" name="TextBox 295">
                    <a:extLst>
                      <a:ext uri="{FF2B5EF4-FFF2-40B4-BE49-F238E27FC236}">
                        <a16:creationId xmlns:a16="http://schemas.microsoft.com/office/drawing/2014/main" id="{76C959E0-11A9-4ACC-9257-4CB530158272}"/>
                      </a:ext>
                    </a:extLst>
                  </p:cNvPr>
                  <p:cNvSpPr txBox="1"/>
                  <p:nvPr/>
                </p:nvSpPr>
                <p:spPr>
                  <a:xfrm>
                    <a:off x="7870314" y="4669719"/>
                    <a:ext cx="623696"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m:t>
                              </m:r>
                              <m:r>
                                <a:rPr lang="en-US" sz="1100" b="0" i="1" smtClean="0">
                                  <a:solidFill>
                                    <a:srgbClr val="0D19FF"/>
                                  </a:solidFill>
                                  <a:latin typeface="Cambria Math" panose="02040503050406030204" pitchFamily="18" charset="0"/>
                                </a:rPr>
                                <m:t>𝑗</m:t>
                              </m:r>
                            </m:e>
                          </m:d>
                        </m:oMath>
                      </m:oMathPara>
                    </a14:m>
                    <a:endParaRPr lang="en-US" sz="1100" dirty="0">
                      <a:solidFill>
                        <a:srgbClr val="0D19FF"/>
                      </a:solidFill>
                    </a:endParaRPr>
                  </a:p>
                </p:txBody>
              </p:sp>
            </mc:Choice>
            <mc:Fallback xmlns="">
              <p:sp>
                <p:nvSpPr>
                  <p:cNvPr id="5" name="TextBox 4">
                    <a:extLst>
                      <a:ext uri="{FF2B5EF4-FFF2-40B4-BE49-F238E27FC236}">
                        <a16:creationId xmlns:a16="http://schemas.microsoft.com/office/drawing/2014/main" id="{F2974E60-57F4-E50A-1825-FCFD556B1B17}"/>
                      </a:ext>
                    </a:extLst>
                  </p:cNvPr>
                  <p:cNvSpPr txBox="1">
                    <a:spLocks noRot="1" noChangeAspect="1" noMove="1" noResize="1" noEditPoints="1" noAdjustHandles="1" noChangeArrowheads="1" noChangeShapeType="1" noTextEdit="1"/>
                  </p:cNvSpPr>
                  <p:nvPr/>
                </p:nvSpPr>
                <p:spPr>
                  <a:xfrm>
                    <a:off x="7870314" y="4669719"/>
                    <a:ext cx="623696" cy="369332"/>
                  </a:xfrm>
                  <a:prstGeom prst="rect">
                    <a:avLst/>
                  </a:prstGeom>
                  <a:blipFill>
                    <a:blip r:embed="rId11"/>
                    <a:stretch>
                      <a:fillRect/>
                    </a:stretch>
                  </a:blipFill>
                </p:spPr>
                <p:txBody>
                  <a:bodyPr/>
                  <a:lstStyle/>
                  <a:p>
                    <a:r>
                      <a:rPr lang="en-US">
                        <a:noFill/>
                      </a:rPr>
                      <a:t> </a:t>
                    </a:r>
                  </a:p>
                </p:txBody>
              </p:sp>
            </mc:Fallback>
          </mc:AlternateContent>
          <p:sp>
            <p:nvSpPr>
              <p:cNvPr id="297" name="Oval 296">
                <a:extLst>
                  <a:ext uri="{FF2B5EF4-FFF2-40B4-BE49-F238E27FC236}">
                    <a16:creationId xmlns:a16="http://schemas.microsoft.com/office/drawing/2014/main" id="{3047548E-0F2A-4AFC-8B99-53D0EDBDF731}"/>
                  </a:ext>
                </a:extLst>
              </p:cNvPr>
              <p:cNvSpPr/>
              <p:nvPr/>
            </p:nvSpPr>
            <p:spPr>
              <a:xfrm>
                <a:off x="7041994" y="5359370"/>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C95D3ACB-FFA6-4D9E-ABB5-D62130B1E079}"/>
                  </a:ext>
                </a:extLst>
              </p:cNvPr>
              <p:cNvSpPr/>
              <p:nvPr/>
            </p:nvSpPr>
            <p:spPr>
              <a:xfrm>
                <a:off x="8889200" y="5320471"/>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9" name="TextBox 298">
                    <a:extLst>
                      <a:ext uri="{FF2B5EF4-FFF2-40B4-BE49-F238E27FC236}">
                        <a16:creationId xmlns:a16="http://schemas.microsoft.com/office/drawing/2014/main" id="{67AEB813-8E05-4414-AD0C-CD2C4F9DB76D}"/>
                      </a:ext>
                    </a:extLst>
                  </p:cNvPr>
                  <p:cNvSpPr txBox="1"/>
                  <p:nvPr/>
                </p:nvSpPr>
                <p:spPr>
                  <a:xfrm>
                    <a:off x="8857870" y="4662987"/>
                    <a:ext cx="1115232"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+1,</m:t>
                              </m:r>
                              <m:r>
                                <a:rPr lang="en-US" sz="1100" b="0" i="1" smtClean="0">
                                  <a:solidFill>
                                    <a:srgbClr val="0D19FF"/>
                                  </a:solidFill>
                                  <a:latin typeface="Cambria Math" panose="02040503050406030204" pitchFamily="18" charset="0"/>
                                </a:rPr>
                                <m:t>𝑗</m:t>
                              </m:r>
                            </m:e>
                          </m:d>
                        </m:oMath>
                      </m:oMathPara>
                    </a14:m>
                    <a:endParaRPr lang="en-US" sz="1100" dirty="0">
                      <a:solidFill>
                        <a:srgbClr val="0D19FF"/>
                      </a:solidFill>
                    </a:endParaRPr>
                  </a:p>
                </p:txBody>
              </p:sp>
            </mc:Choice>
            <mc:Fallback xmlns="">
              <p:sp>
                <p:nvSpPr>
                  <p:cNvPr id="9" name="TextBox 8">
                    <a:extLst>
                      <a:ext uri="{FF2B5EF4-FFF2-40B4-BE49-F238E27FC236}">
                        <a16:creationId xmlns:a16="http://schemas.microsoft.com/office/drawing/2014/main" id="{5156ECAE-D846-534F-BC7B-B1288F3B551F}"/>
                      </a:ext>
                    </a:extLst>
                  </p:cNvPr>
                  <p:cNvSpPr txBox="1">
                    <a:spLocks noRot="1" noChangeAspect="1" noMove="1" noResize="1" noEditPoints="1" noAdjustHandles="1" noChangeArrowheads="1" noChangeShapeType="1" noTextEdit="1"/>
                  </p:cNvSpPr>
                  <p:nvPr/>
                </p:nvSpPr>
                <p:spPr>
                  <a:xfrm>
                    <a:off x="8857870" y="4662987"/>
                    <a:ext cx="111523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TextBox 299">
                    <a:extLst>
                      <a:ext uri="{FF2B5EF4-FFF2-40B4-BE49-F238E27FC236}">
                        <a16:creationId xmlns:a16="http://schemas.microsoft.com/office/drawing/2014/main" id="{E296B79C-318E-4103-8FDA-5BC6214E1C8D}"/>
                      </a:ext>
                    </a:extLst>
                  </p:cNvPr>
                  <p:cNvSpPr txBox="1"/>
                  <p:nvPr/>
                </p:nvSpPr>
                <p:spPr>
                  <a:xfrm>
                    <a:off x="7640961" y="5490440"/>
                    <a:ext cx="1115232"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m:t>
                              </m:r>
                              <m:r>
                                <a:rPr lang="en-US" sz="1100" b="0" i="1" smtClean="0">
                                  <a:solidFill>
                                    <a:srgbClr val="0D19FF"/>
                                  </a:solidFill>
                                  <a:latin typeface="Cambria Math" panose="02040503050406030204" pitchFamily="18" charset="0"/>
                                </a:rPr>
                                <m:t>𝑗</m:t>
                              </m:r>
                              <m:r>
                                <a:rPr lang="en-US" sz="1100" b="0" i="1" smtClean="0">
                                  <a:solidFill>
                                    <a:srgbClr val="0D19FF"/>
                                  </a:solidFill>
                                  <a:latin typeface="Cambria Math" panose="02040503050406030204" pitchFamily="18" charset="0"/>
                                </a:rPr>
                                <m:t>−1</m:t>
                              </m:r>
                            </m:e>
                          </m:d>
                        </m:oMath>
                      </m:oMathPara>
                    </a14:m>
                    <a:endParaRPr lang="en-US" sz="1100" dirty="0">
                      <a:solidFill>
                        <a:srgbClr val="0D19FF"/>
                      </a:solidFill>
                    </a:endParaRPr>
                  </a:p>
                </p:txBody>
              </p:sp>
            </mc:Choice>
            <mc:Fallback xmlns="">
              <p:sp>
                <p:nvSpPr>
                  <p:cNvPr id="10" name="TextBox 9">
                    <a:extLst>
                      <a:ext uri="{FF2B5EF4-FFF2-40B4-BE49-F238E27FC236}">
                        <a16:creationId xmlns:a16="http://schemas.microsoft.com/office/drawing/2014/main" id="{2F56418F-B282-F643-18D0-3EDCB59B40A8}"/>
                      </a:ext>
                    </a:extLst>
                  </p:cNvPr>
                  <p:cNvSpPr txBox="1">
                    <a:spLocks noRot="1" noChangeAspect="1" noMove="1" noResize="1" noEditPoints="1" noAdjustHandles="1" noChangeArrowheads="1" noChangeShapeType="1" noTextEdit="1"/>
                  </p:cNvSpPr>
                  <p:nvPr/>
                </p:nvSpPr>
                <p:spPr>
                  <a:xfrm>
                    <a:off x="7640961" y="5490440"/>
                    <a:ext cx="1115232"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1" name="TextBox 300">
                    <a:extLst>
                      <a:ext uri="{FF2B5EF4-FFF2-40B4-BE49-F238E27FC236}">
                        <a16:creationId xmlns:a16="http://schemas.microsoft.com/office/drawing/2014/main" id="{6847AB9E-27ED-494C-B912-4479D510740B}"/>
                      </a:ext>
                    </a:extLst>
                  </p:cNvPr>
                  <p:cNvSpPr txBox="1"/>
                  <p:nvPr/>
                </p:nvSpPr>
                <p:spPr>
                  <a:xfrm>
                    <a:off x="7649880" y="3875286"/>
                    <a:ext cx="1115232"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m:t>
                              </m:r>
                              <m:r>
                                <a:rPr lang="en-US" sz="1100" b="0" i="1" smtClean="0">
                                  <a:solidFill>
                                    <a:srgbClr val="0D19FF"/>
                                  </a:solidFill>
                                  <a:latin typeface="Cambria Math" panose="02040503050406030204" pitchFamily="18" charset="0"/>
                                </a:rPr>
                                <m:t>𝑗</m:t>
                              </m:r>
                              <m:r>
                                <a:rPr lang="en-US" sz="1100" b="0" i="1" smtClean="0">
                                  <a:solidFill>
                                    <a:srgbClr val="0D19FF"/>
                                  </a:solidFill>
                                  <a:latin typeface="Cambria Math" panose="02040503050406030204" pitchFamily="18" charset="0"/>
                                </a:rPr>
                                <m:t>+1</m:t>
                              </m:r>
                            </m:e>
                          </m:d>
                        </m:oMath>
                      </m:oMathPara>
                    </a14:m>
                    <a:endParaRPr lang="en-US" sz="1100" dirty="0">
                      <a:solidFill>
                        <a:srgbClr val="0D19FF"/>
                      </a:solidFill>
                    </a:endParaRPr>
                  </a:p>
                </p:txBody>
              </p:sp>
            </mc:Choice>
            <mc:Fallback xmlns="">
              <p:sp>
                <p:nvSpPr>
                  <p:cNvPr id="11" name="TextBox 10">
                    <a:extLst>
                      <a:ext uri="{FF2B5EF4-FFF2-40B4-BE49-F238E27FC236}">
                        <a16:creationId xmlns:a16="http://schemas.microsoft.com/office/drawing/2014/main" id="{5A7AB27E-F3D2-4888-259C-DF7FDDAA7172}"/>
                      </a:ext>
                    </a:extLst>
                  </p:cNvPr>
                  <p:cNvSpPr txBox="1">
                    <a:spLocks noRot="1" noChangeAspect="1" noMove="1" noResize="1" noEditPoints="1" noAdjustHandles="1" noChangeArrowheads="1" noChangeShapeType="1" noTextEdit="1"/>
                  </p:cNvSpPr>
                  <p:nvPr/>
                </p:nvSpPr>
                <p:spPr>
                  <a:xfrm>
                    <a:off x="7649880" y="3875286"/>
                    <a:ext cx="1115232"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2F78BB7F-A3BE-49D3-857B-2F766DEBE234}"/>
                      </a:ext>
                    </a:extLst>
                  </p:cNvPr>
                  <p:cNvSpPr txBox="1"/>
                  <p:nvPr/>
                </p:nvSpPr>
                <p:spPr>
                  <a:xfrm>
                    <a:off x="6495440" y="4699647"/>
                    <a:ext cx="1115232"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100" i="1" smtClean="0">
                                  <a:solidFill>
                                    <a:srgbClr val="0D19FF"/>
                                  </a:solidFill>
                                  <a:latin typeface="Cambria Math" panose="02040503050406030204" pitchFamily="18" charset="0"/>
                                </a:rPr>
                              </m:ctrlPr>
                            </m:dPr>
                            <m:e>
                              <m:r>
                                <a:rPr lang="en-US" sz="1100" b="0" i="1" smtClean="0">
                                  <a:solidFill>
                                    <a:srgbClr val="0D19FF"/>
                                  </a:solidFill>
                                  <a:latin typeface="Cambria Math" panose="02040503050406030204" pitchFamily="18" charset="0"/>
                                </a:rPr>
                                <m:t>𝑖</m:t>
                              </m:r>
                              <m:r>
                                <a:rPr lang="en-US" sz="1100" b="0" i="1" smtClean="0">
                                  <a:solidFill>
                                    <a:srgbClr val="0D19FF"/>
                                  </a:solidFill>
                                  <a:latin typeface="Cambria Math" panose="02040503050406030204" pitchFamily="18" charset="0"/>
                                </a:rPr>
                                <m:t>−1,</m:t>
                              </m:r>
                              <m:r>
                                <a:rPr lang="en-US" sz="1100" b="0" i="1" smtClean="0">
                                  <a:solidFill>
                                    <a:srgbClr val="0D19FF"/>
                                  </a:solidFill>
                                  <a:latin typeface="Cambria Math" panose="02040503050406030204" pitchFamily="18" charset="0"/>
                                </a:rPr>
                                <m:t>𝑗</m:t>
                              </m:r>
                            </m:e>
                          </m:d>
                        </m:oMath>
                      </m:oMathPara>
                    </a14:m>
                    <a:endParaRPr lang="en-US" sz="1100" dirty="0">
                      <a:solidFill>
                        <a:srgbClr val="0D19FF"/>
                      </a:solidFill>
                    </a:endParaRPr>
                  </a:p>
                </p:txBody>
              </p:sp>
            </mc:Choice>
            <mc:Fallback xmlns="">
              <p:sp>
                <p:nvSpPr>
                  <p:cNvPr id="12" name="TextBox 11">
                    <a:extLst>
                      <a:ext uri="{FF2B5EF4-FFF2-40B4-BE49-F238E27FC236}">
                        <a16:creationId xmlns:a16="http://schemas.microsoft.com/office/drawing/2014/main" id="{8C5E683D-937E-A01F-D56C-AA4B37726CC8}"/>
                      </a:ext>
                    </a:extLst>
                  </p:cNvPr>
                  <p:cNvSpPr txBox="1">
                    <a:spLocks noRot="1" noChangeAspect="1" noMove="1" noResize="1" noEditPoints="1" noAdjustHandles="1" noChangeArrowheads="1" noChangeShapeType="1" noTextEdit="1"/>
                  </p:cNvSpPr>
                  <p:nvPr/>
                </p:nvSpPr>
                <p:spPr>
                  <a:xfrm>
                    <a:off x="6495440" y="4699647"/>
                    <a:ext cx="1115232" cy="369332"/>
                  </a:xfrm>
                  <a:prstGeom prst="rect">
                    <a:avLst/>
                  </a:prstGeom>
                  <a:blipFill>
                    <a:blip r:embed="rId15"/>
                    <a:stretch>
                      <a:fillRect/>
                    </a:stretch>
                  </a:blipFill>
                </p:spPr>
                <p:txBody>
                  <a:bodyPr/>
                  <a:lstStyle/>
                  <a:p>
                    <a:r>
                      <a:rPr lang="en-US">
                        <a:noFill/>
                      </a:rPr>
                      <a:t> </a:t>
                    </a:r>
                  </a:p>
                </p:txBody>
              </p:sp>
            </mc:Fallback>
          </mc:AlternateContent>
          <p:sp>
            <p:nvSpPr>
              <p:cNvPr id="303" name="Oval 302">
                <a:extLst>
                  <a:ext uri="{FF2B5EF4-FFF2-40B4-BE49-F238E27FC236}">
                    <a16:creationId xmlns:a16="http://schemas.microsoft.com/office/drawing/2014/main" id="{106C2763-34DF-49C0-850C-5193DB34FD5A}"/>
                  </a:ext>
                </a:extLst>
              </p:cNvPr>
              <p:cNvSpPr/>
              <p:nvPr/>
            </p:nvSpPr>
            <p:spPr>
              <a:xfrm>
                <a:off x="7937909" y="4508381"/>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6E57AFBB-F724-4D61-97A8-C89F8BAE684F}"/>
                  </a:ext>
                </a:extLst>
              </p:cNvPr>
              <p:cNvSpPr/>
              <p:nvPr/>
            </p:nvSpPr>
            <p:spPr>
              <a:xfrm>
                <a:off x="8871211" y="4514788"/>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BFB559C6-E0A6-4B1C-87D3-1D01F0FA9FFC}"/>
                  </a:ext>
                </a:extLst>
              </p:cNvPr>
              <p:cNvSpPr/>
              <p:nvPr/>
            </p:nvSpPr>
            <p:spPr>
              <a:xfrm>
                <a:off x="7041994" y="4540969"/>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939964E2-0ACC-4AEA-ABA2-0F2DA0E0D0AE}"/>
                  </a:ext>
                </a:extLst>
              </p:cNvPr>
              <p:cNvSpPr/>
              <p:nvPr/>
            </p:nvSpPr>
            <p:spPr>
              <a:xfrm>
                <a:off x="7993317" y="5359370"/>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99A6E023-5D9C-4314-B1F5-8926CA208498}"/>
                  </a:ext>
                </a:extLst>
              </p:cNvPr>
              <p:cNvSpPr/>
              <p:nvPr/>
            </p:nvSpPr>
            <p:spPr>
              <a:xfrm>
                <a:off x="8871210" y="3750497"/>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D6FFFE4B-0B12-4B66-ACC8-E2A89DC75C7B}"/>
                  </a:ext>
                </a:extLst>
              </p:cNvPr>
              <p:cNvSpPr/>
              <p:nvPr/>
            </p:nvSpPr>
            <p:spPr>
              <a:xfrm>
                <a:off x="7948708" y="3755373"/>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D8B1881E-0BAF-4BDB-853A-AF1297689D42}"/>
                  </a:ext>
                </a:extLst>
              </p:cNvPr>
              <p:cNvSpPr/>
              <p:nvPr/>
            </p:nvSpPr>
            <p:spPr>
              <a:xfrm>
                <a:off x="7041994" y="3737965"/>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 name="Group 242">
              <a:extLst>
                <a:ext uri="{FF2B5EF4-FFF2-40B4-BE49-F238E27FC236}">
                  <a16:creationId xmlns:a16="http://schemas.microsoft.com/office/drawing/2014/main" id="{BC674BE9-1217-440C-B7B2-1D2C10EACA42}"/>
                </a:ext>
              </a:extLst>
            </p:cNvPr>
            <p:cNvGrpSpPr/>
            <p:nvPr/>
          </p:nvGrpSpPr>
          <p:grpSpPr>
            <a:xfrm>
              <a:off x="1038758" y="2020982"/>
              <a:ext cx="3746897" cy="3294680"/>
              <a:chOff x="1038758" y="2020982"/>
              <a:chExt cx="3746897" cy="3294680"/>
            </a:xfrm>
          </p:grpSpPr>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4BDBD6E3-43EC-488D-8741-6D8363E3B047}"/>
                      </a:ext>
                    </a:extLst>
                  </p:cNvPr>
                  <p:cNvSpPr txBox="1"/>
                  <p:nvPr/>
                </p:nvSpPr>
                <p:spPr>
                  <a:xfrm>
                    <a:off x="1929325" y="2020982"/>
                    <a:ext cx="3693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513DA"/>
                              </a:solidFill>
                              <a:latin typeface="Cambria Math" panose="02040503050406030204" pitchFamily="18" charset="0"/>
                            </a:rPr>
                            <m:t>𝑣</m:t>
                          </m:r>
                        </m:oMath>
                      </m:oMathPara>
                    </a14:m>
                    <a:endParaRPr lang="en-US" dirty="0">
                      <a:solidFill>
                        <a:srgbClr val="F513DA"/>
                      </a:solidFill>
                    </a:endParaRPr>
                  </a:p>
                </p:txBody>
              </p:sp>
            </mc:Choice>
            <mc:Fallback xmlns="">
              <p:sp>
                <p:nvSpPr>
                  <p:cNvPr id="411" name="TextBox 410">
                    <a:extLst>
                      <a:ext uri="{FF2B5EF4-FFF2-40B4-BE49-F238E27FC236}">
                        <a16:creationId xmlns:a16="http://schemas.microsoft.com/office/drawing/2014/main" id="{FDF384AE-CA00-4D47-3818-BA1E9350792A}"/>
                      </a:ext>
                    </a:extLst>
                  </p:cNvPr>
                  <p:cNvSpPr txBox="1">
                    <a:spLocks noRot="1" noChangeAspect="1" noMove="1" noResize="1" noEditPoints="1" noAdjustHandles="1" noChangeArrowheads="1" noChangeShapeType="1" noTextEdit="1"/>
                  </p:cNvSpPr>
                  <p:nvPr/>
                </p:nvSpPr>
                <p:spPr>
                  <a:xfrm>
                    <a:off x="1929325" y="2020982"/>
                    <a:ext cx="36933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73A03765-18E5-4791-A372-BC8F0492DD13}"/>
                      </a:ext>
                    </a:extLst>
                  </p:cNvPr>
                  <p:cNvSpPr txBox="1"/>
                  <p:nvPr/>
                </p:nvSpPr>
                <p:spPr>
                  <a:xfrm>
                    <a:off x="1998077" y="2521078"/>
                    <a:ext cx="3686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513DA"/>
                              </a:solidFill>
                              <a:latin typeface="Cambria Math" panose="02040503050406030204" pitchFamily="18" charset="0"/>
                            </a:rPr>
                            <m:t>𝑝</m:t>
                          </m:r>
                        </m:oMath>
                      </m:oMathPara>
                    </a14:m>
                    <a:endParaRPr lang="en-US" dirty="0">
                      <a:solidFill>
                        <a:srgbClr val="F513DA"/>
                      </a:solidFill>
                    </a:endParaRPr>
                  </a:p>
                </p:txBody>
              </p:sp>
            </mc:Choice>
            <mc:Fallback xmlns="">
              <p:sp>
                <p:nvSpPr>
                  <p:cNvPr id="412" name="TextBox 411">
                    <a:extLst>
                      <a:ext uri="{FF2B5EF4-FFF2-40B4-BE49-F238E27FC236}">
                        <a16:creationId xmlns:a16="http://schemas.microsoft.com/office/drawing/2014/main" id="{FC7DD050-D0BB-0FE0-94FE-5F0E317716EF}"/>
                      </a:ext>
                    </a:extLst>
                  </p:cNvPr>
                  <p:cNvSpPr txBox="1">
                    <a:spLocks noRot="1" noChangeAspect="1" noMove="1" noResize="1" noEditPoints="1" noAdjustHandles="1" noChangeArrowheads="1" noChangeShapeType="1" noTextEdit="1"/>
                  </p:cNvSpPr>
                  <p:nvPr/>
                </p:nvSpPr>
                <p:spPr>
                  <a:xfrm>
                    <a:off x="1998077" y="2521078"/>
                    <a:ext cx="368625" cy="369332"/>
                  </a:xfrm>
                  <a:prstGeom prst="rect">
                    <a:avLst/>
                  </a:prstGeom>
                  <a:blipFill>
                    <a:blip r:embed="rId1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6" name="TextBox 245">
                    <a:extLst>
                      <a:ext uri="{FF2B5EF4-FFF2-40B4-BE49-F238E27FC236}">
                        <a16:creationId xmlns:a16="http://schemas.microsoft.com/office/drawing/2014/main" id="{A2A12BCC-A70A-4E06-9B63-199082267E0A}"/>
                      </a:ext>
                    </a:extLst>
                  </p:cNvPr>
                  <p:cNvSpPr txBox="1"/>
                  <p:nvPr/>
                </p:nvSpPr>
                <p:spPr>
                  <a:xfrm>
                    <a:off x="1038758" y="2570336"/>
                    <a:ext cx="3764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513DA"/>
                              </a:solidFill>
                              <a:latin typeface="Cambria Math" panose="02040503050406030204" pitchFamily="18" charset="0"/>
                            </a:rPr>
                            <m:t>𝑢</m:t>
                          </m:r>
                        </m:oMath>
                      </m:oMathPara>
                    </a14:m>
                    <a:endParaRPr lang="en-US" dirty="0">
                      <a:solidFill>
                        <a:srgbClr val="F513DA"/>
                      </a:solidFill>
                    </a:endParaRPr>
                  </a:p>
                </p:txBody>
              </p:sp>
            </mc:Choice>
            <mc:Fallback xmlns="">
              <p:sp>
                <p:nvSpPr>
                  <p:cNvPr id="413" name="TextBox 412">
                    <a:extLst>
                      <a:ext uri="{FF2B5EF4-FFF2-40B4-BE49-F238E27FC236}">
                        <a16:creationId xmlns:a16="http://schemas.microsoft.com/office/drawing/2014/main" id="{D4DCF648-BE49-34FD-7C16-C5A79574B0CF}"/>
                      </a:ext>
                    </a:extLst>
                  </p:cNvPr>
                  <p:cNvSpPr txBox="1">
                    <a:spLocks noRot="1" noChangeAspect="1" noMove="1" noResize="1" noEditPoints="1" noAdjustHandles="1" noChangeArrowheads="1" noChangeShapeType="1" noTextEdit="1"/>
                  </p:cNvSpPr>
                  <p:nvPr/>
                </p:nvSpPr>
                <p:spPr>
                  <a:xfrm>
                    <a:off x="1038758" y="2570336"/>
                    <a:ext cx="376447" cy="369332"/>
                  </a:xfrm>
                  <a:prstGeom prst="rect">
                    <a:avLst/>
                  </a:prstGeom>
                  <a:blipFill>
                    <a:blip r:embed="rId18"/>
                    <a:stretch>
                      <a:fillRect/>
                    </a:stretch>
                  </a:blipFill>
                </p:spPr>
                <p:txBody>
                  <a:bodyPr/>
                  <a:lstStyle/>
                  <a:p>
                    <a:r>
                      <a:rPr lang="en-US">
                        <a:noFill/>
                      </a:rPr>
                      <a:t> </a:t>
                    </a:r>
                  </a:p>
                </p:txBody>
              </p:sp>
            </mc:Fallback>
          </mc:AlternateContent>
          <p:grpSp>
            <p:nvGrpSpPr>
              <p:cNvPr id="247" name="Group 246">
                <a:extLst>
                  <a:ext uri="{FF2B5EF4-FFF2-40B4-BE49-F238E27FC236}">
                    <a16:creationId xmlns:a16="http://schemas.microsoft.com/office/drawing/2014/main" id="{392CB8EF-D882-499F-8E87-805139507CD7}"/>
                  </a:ext>
                </a:extLst>
              </p:cNvPr>
              <p:cNvGrpSpPr/>
              <p:nvPr/>
            </p:nvGrpSpPr>
            <p:grpSpPr>
              <a:xfrm rot="292040">
                <a:off x="1856513" y="2230357"/>
                <a:ext cx="210310" cy="250922"/>
                <a:chOff x="5102352" y="2102062"/>
                <a:chExt cx="210311" cy="250922"/>
              </a:xfrm>
            </p:grpSpPr>
            <p:cxnSp>
              <p:nvCxnSpPr>
                <p:cNvPr id="293" name="Straight Connector 292">
                  <a:extLst>
                    <a:ext uri="{FF2B5EF4-FFF2-40B4-BE49-F238E27FC236}">
                      <a16:creationId xmlns:a16="http://schemas.microsoft.com/office/drawing/2014/main" id="{06FE461B-C373-4C0B-8432-55DE7B48AB4A}"/>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415D83D-4B6D-495A-A19F-3BB2BDC13243}"/>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8" name="Group 247">
                <a:extLst>
                  <a:ext uri="{FF2B5EF4-FFF2-40B4-BE49-F238E27FC236}">
                    <a16:creationId xmlns:a16="http://schemas.microsoft.com/office/drawing/2014/main" id="{1ECC61FD-C74A-4307-B768-F5AD73107D64}"/>
                  </a:ext>
                </a:extLst>
              </p:cNvPr>
              <p:cNvGrpSpPr/>
              <p:nvPr/>
            </p:nvGrpSpPr>
            <p:grpSpPr>
              <a:xfrm rot="292040">
                <a:off x="1870635" y="3158913"/>
                <a:ext cx="210310" cy="250922"/>
                <a:chOff x="5102352" y="2102062"/>
                <a:chExt cx="210311" cy="250922"/>
              </a:xfrm>
            </p:grpSpPr>
            <p:cxnSp>
              <p:nvCxnSpPr>
                <p:cNvPr id="291" name="Straight Connector 290">
                  <a:extLst>
                    <a:ext uri="{FF2B5EF4-FFF2-40B4-BE49-F238E27FC236}">
                      <a16:creationId xmlns:a16="http://schemas.microsoft.com/office/drawing/2014/main" id="{63510ADF-442B-4054-AE50-FF432A661CA6}"/>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E89C0C8-410F-4DF4-AE2B-577449FCD110}"/>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9" name="Group 248">
                <a:extLst>
                  <a:ext uri="{FF2B5EF4-FFF2-40B4-BE49-F238E27FC236}">
                    <a16:creationId xmlns:a16="http://schemas.microsoft.com/office/drawing/2014/main" id="{D595414B-F9C4-4740-9E69-B9B236796CCB}"/>
                  </a:ext>
                </a:extLst>
              </p:cNvPr>
              <p:cNvGrpSpPr/>
              <p:nvPr/>
            </p:nvGrpSpPr>
            <p:grpSpPr>
              <a:xfrm rot="292040">
                <a:off x="1880805" y="4128860"/>
                <a:ext cx="210310" cy="250922"/>
                <a:chOff x="5102352" y="2102062"/>
                <a:chExt cx="210311" cy="250922"/>
              </a:xfrm>
            </p:grpSpPr>
            <p:cxnSp>
              <p:nvCxnSpPr>
                <p:cNvPr id="289" name="Straight Connector 288">
                  <a:extLst>
                    <a:ext uri="{FF2B5EF4-FFF2-40B4-BE49-F238E27FC236}">
                      <a16:creationId xmlns:a16="http://schemas.microsoft.com/office/drawing/2014/main" id="{3BC3979B-0BF3-4FD9-954C-7B28E8459BE2}"/>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11A395B2-3FCB-4EF2-9D6B-1013C492F5BD}"/>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0" name="Group 249">
                <a:extLst>
                  <a:ext uri="{FF2B5EF4-FFF2-40B4-BE49-F238E27FC236}">
                    <a16:creationId xmlns:a16="http://schemas.microsoft.com/office/drawing/2014/main" id="{1BD4B549-003E-45B7-B3A9-BBF7B1CF5E5F}"/>
                  </a:ext>
                </a:extLst>
              </p:cNvPr>
              <p:cNvGrpSpPr/>
              <p:nvPr/>
            </p:nvGrpSpPr>
            <p:grpSpPr>
              <a:xfrm rot="292040">
                <a:off x="1892923" y="5064740"/>
                <a:ext cx="210310" cy="250922"/>
                <a:chOff x="5102352" y="2102062"/>
                <a:chExt cx="210311" cy="250922"/>
              </a:xfrm>
            </p:grpSpPr>
            <p:cxnSp>
              <p:nvCxnSpPr>
                <p:cNvPr id="287" name="Straight Connector 286">
                  <a:extLst>
                    <a:ext uri="{FF2B5EF4-FFF2-40B4-BE49-F238E27FC236}">
                      <a16:creationId xmlns:a16="http://schemas.microsoft.com/office/drawing/2014/main" id="{12D0251A-E462-4F3C-8ADE-493CDBBCC399}"/>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5810D57-BA3C-4821-887C-D0165111DF97}"/>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9FA2FE5C-53DD-4E23-A1CD-9AD366E43219}"/>
                  </a:ext>
                </a:extLst>
              </p:cNvPr>
              <p:cNvGrpSpPr/>
              <p:nvPr/>
            </p:nvGrpSpPr>
            <p:grpSpPr>
              <a:xfrm rot="292040">
                <a:off x="2941601" y="2227309"/>
                <a:ext cx="210310" cy="250922"/>
                <a:chOff x="5102352" y="2102062"/>
                <a:chExt cx="210311" cy="250922"/>
              </a:xfrm>
            </p:grpSpPr>
            <p:cxnSp>
              <p:nvCxnSpPr>
                <p:cNvPr id="285" name="Straight Connector 284">
                  <a:extLst>
                    <a:ext uri="{FF2B5EF4-FFF2-40B4-BE49-F238E27FC236}">
                      <a16:creationId xmlns:a16="http://schemas.microsoft.com/office/drawing/2014/main" id="{5DCBCFD3-CF9F-4D79-8C55-359DAF9BD332}"/>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C75E2C4-C503-41F8-9B14-0AB77C09DD99}"/>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a16="http://schemas.microsoft.com/office/drawing/2014/main" id="{4DC5A71E-03A2-4ED2-BA29-4FE709F59E7C}"/>
                  </a:ext>
                </a:extLst>
              </p:cNvPr>
              <p:cNvGrpSpPr/>
              <p:nvPr/>
            </p:nvGrpSpPr>
            <p:grpSpPr>
              <a:xfrm rot="292040">
                <a:off x="2955723" y="3155865"/>
                <a:ext cx="210310" cy="250922"/>
                <a:chOff x="5102352" y="2102062"/>
                <a:chExt cx="210311" cy="250922"/>
              </a:xfrm>
            </p:grpSpPr>
            <p:cxnSp>
              <p:nvCxnSpPr>
                <p:cNvPr id="283" name="Straight Connector 282">
                  <a:extLst>
                    <a:ext uri="{FF2B5EF4-FFF2-40B4-BE49-F238E27FC236}">
                      <a16:creationId xmlns:a16="http://schemas.microsoft.com/office/drawing/2014/main" id="{DF74F177-CBE4-41BC-9545-524696BCA4D2}"/>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AA1B374-3F53-4DC7-A2A5-463BD194239C}"/>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3" name="Group 252">
                <a:extLst>
                  <a:ext uri="{FF2B5EF4-FFF2-40B4-BE49-F238E27FC236}">
                    <a16:creationId xmlns:a16="http://schemas.microsoft.com/office/drawing/2014/main" id="{E3E55247-7A69-462C-A2D1-868386E21CE1}"/>
                  </a:ext>
                </a:extLst>
              </p:cNvPr>
              <p:cNvGrpSpPr/>
              <p:nvPr/>
            </p:nvGrpSpPr>
            <p:grpSpPr>
              <a:xfrm rot="292040">
                <a:off x="2965893" y="4125812"/>
                <a:ext cx="210310" cy="250922"/>
                <a:chOff x="5102352" y="2102062"/>
                <a:chExt cx="210311" cy="250922"/>
              </a:xfrm>
            </p:grpSpPr>
            <p:cxnSp>
              <p:nvCxnSpPr>
                <p:cNvPr id="281" name="Straight Connector 280">
                  <a:extLst>
                    <a:ext uri="{FF2B5EF4-FFF2-40B4-BE49-F238E27FC236}">
                      <a16:creationId xmlns:a16="http://schemas.microsoft.com/office/drawing/2014/main" id="{7766004B-29E1-42E2-8B7C-3C8DDDC6EB86}"/>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879898EE-3FB8-4FBB-B54F-7606B2606A34}"/>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4" name="Group 253">
                <a:extLst>
                  <a:ext uri="{FF2B5EF4-FFF2-40B4-BE49-F238E27FC236}">
                    <a16:creationId xmlns:a16="http://schemas.microsoft.com/office/drawing/2014/main" id="{ED494646-AC69-4AE3-B8A2-DCE01BBE0F95}"/>
                  </a:ext>
                </a:extLst>
              </p:cNvPr>
              <p:cNvGrpSpPr/>
              <p:nvPr/>
            </p:nvGrpSpPr>
            <p:grpSpPr>
              <a:xfrm rot="292040">
                <a:off x="2978011" y="5061692"/>
                <a:ext cx="210310" cy="250922"/>
                <a:chOff x="5102352" y="2102062"/>
                <a:chExt cx="210311" cy="250922"/>
              </a:xfrm>
            </p:grpSpPr>
            <p:cxnSp>
              <p:nvCxnSpPr>
                <p:cNvPr id="279" name="Straight Connector 278">
                  <a:extLst>
                    <a:ext uri="{FF2B5EF4-FFF2-40B4-BE49-F238E27FC236}">
                      <a16:creationId xmlns:a16="http://schemas.microsoft.com/office/drawing/2014/main" id="{F7D93F92-22B9-43B0-9CF4-83979D0F1CF0}"/>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5CC4740-1005-4ED8-AEA8-DB7FB0649909}"/>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1A03E355-24FE-4135-8A00-4E8A35C84467}"/>
                  </a:ext>
                </a:extLst>
              </p:cNvPr>
              <p:cNvGrpSpPr/>
              <p:nvPr/>
            </p:nvGrpSpPr>
            <p:grpSpPr>
              <a:xfrm rot="292040">
                <a:off x="4011449" y="2209021"/>
                <a:ext cx="210310" cy="250922"/>
                <a:chOff x="5102352" y="2102062"/>
                <a:chExt cx="210311" cy="250922"/>
              </a:xfrm>
            </p:grpSpPr>
            <p:cxnSp>
              <p:nvCxnSpPr>
                <p:cNvPr id="277" name="Straight Connector 276">
                  <a:extLst>
                    <a:ext uri="{FF2B5EF4-FFF2-40B4-BE49-F238E27FC236}">
                      <a16:creationId xmlns:a16="http://schemas.microsoft.com/office/drawing/2014/main" id="{CF9C5178-C145-4A2A-A736-DC58F5F98BED}"/>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E6B0D23A-F3B5-444F-8851-ED7275DEBE41}"/>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E834A9A2-CF2A-476B-A06A-574174352664}"/>
                  </a:ext>
                </a:extLst>
              </p:cNvPr>
              <p:cNvGrpSpPr/>
              <p:nvPr/>
            </p:nvGrpSpPr>
            <p:grpSpPr>
              <a:xfrm rot="292040">
                <a:off x="4025571" y="3137577"/>
                <a:ext cx="210310" cy="250922"/>
                <a:chOff x="5102352" y="2102062"/>
                <a:chExt cx="210311" cy="250922"/>
              </a:xfrm>
            </p:grpSpPr>
            <p:cxnSp>
              <p:nvCxnSpPr>
                <p:cNvPr id="275" name="Straight Connector 274">
                  <a:extLst>
                    <a:ext uri="{FF2B5EF4-FFF2-40B4-BE49-F238E27FC236}">
                      <a16:creationId xmlns:a16="http://schemas.microsoft.com/office/drawing/2014/main" id="{46338757-D5A5-4517-8E37-EFD19EF3D12B}"/>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EE57D2E-2223-4F3F-BBD1-5D5D34179640}"/>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19512179-2237-4C87-A872-CD497CF7D448}"/>
                  </a:ext>
                </a:extLst>
              </p:cNvPr>
              <p:cNvGrpSpPr/>
              <p:nvPr/>
            </p:nvGrpSpPr>
            <p:grpSpPr>
              <a:xfrm rot="292040">
                <a:off x="4035741" y="4107524"/>
                <a:ext cx="210310" cy="250922"/>
                <a:chOff x="5102352" y="2102062"/>
                <a:chExt cx="210311" cy="250922"/>
              </a:xfrm>
            </p:grpSpPr>
            <p:cxnSp>
              <p:nvCxnSpPr>
                <p:cNvPr id="273" name="Straight Connector 272">
                  <a:extLst>
                    <a:ext uri="{FF2B5EF4-FFF2-40B4-BE49-F238E27FC236}">
                      <a16:creationId xmlns:a16="http://schemas.microsoft.com/office/drawing/2014/main" id="{EA8F8250-FD47-47A1-B962-10833B39A99B}"/>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9CBE5B9A-D9CB-473C-B5E4-51ECB6E47093}"/>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69577E84-BED0-476B-9EB6-59FAB611794E}"/>
                  </a:ext>
                </a:extLst>
              </p:cNvPr>
              <p:cNvGrpSpPr/>
              <p:nvPr/>
            </p:nvGrpSpPr>
            <p:grpSpPr>
              <a:xfrm rot="292040">
                <a:off x="4047859" y="5043404"/>
                <a:ext cx="210310" cy="250922"/>
                <a:chOff x="5102352" y="2102062"/>
                <a:chExt cx="210311" cy="250922"/>
              </a:xfrm>
            </p:grpSpPr>
            <p:cxnSp>
              <p:nvCxnSpPr>
                <p:cNvPr id="271" name="Straight Connector 270">
                  <a:extLst>
                    <a:ext uri="{FF2B5EF4-FFF2-40B4-BE49-F238E27FC236}">
                      <a16:creationId xmlns:a16="http://schemas.microsoft.com/office/drawing/2014/main" id="{9600BE40-1413-4184-882D-89737725B305}"/>
                    </a:ext>
                  </a:extLst>
                </p:cNvPr>
                <p:cNvCxnSpPr>
                  <a:cxnSpLocks/>
                </p:cNvCxnSpPr>
                <p:nvPr/>
              </p:nvCxnSpPr>
              <p:spPr>
                <a:xfrm>
                  <a:off x="5102352" y="2119504"/>
                  <a:ext cx="210311" cy="21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2D423EDE-EDC1-4742-99CC-35919AC5AAB6}"/>
                    </a:ext>
                  </a:extLst>
                </p:cNvPr>
                <p:cNvCxnSpPr>
                  <a:cxnSpLocks/>
                </p:cNvCxnSpPr>
                <p:nvPr/>
              </p:nvCxnSpPr>
              <p:spPr>
                <a:xfrm flipV="1">
                  <a:off x="5134057" y="2102062"/>
                  <a:ext cx="157723" cy="25092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9" name="Rectangle 258">
                <a:extLst>
                  <a:ext uri="{FF2B5EF4-FFF2-40B4-BE49-F238E27FC236}">
                    <a16:creationId xmlns:a16="http://schemas.microsoft.com/office/drawing/2014/main" id="{54A0A6AD-F516-4DE4-ADE4-0AC2FCB4DA1D}"/>
                  </a:ext>
                </a:extLst>
              </p:cNvPr>
              <p:cNvSpPr/>
              <p:nvPr/>
            </p:nvSpPr>
            <p:spPr>
              <a:xfrm>
                <a:off x="4544568" y="2728761"/>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11A4F917-B395-4E3B-A914-091D23B12609}"/>
                  </a:ext>
                </a:extLst>
              </p:cNvPr>
              <p:cNvSpPr/>
              <p:nvPr/>
            </p:nvSpPr>
            <p:spPr>
              <a:xfrm>
                <a:off x="4532376" y="3658401"/>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087512DB-B2D8-4313-8A7D-D4F7E89C05E1}"/>
                  </a:ext>
                </a:extLst>
              </p:cNvPr>
              <p:cNvSpPr/>
              <p:nvPr/>
            </p:nvSpPr>
            <p:spPr>
              <a:xfrm>
                <a:off x="4532376" y="4554513"/>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3C888C0E-F39F-45F1-90EB-E504F53F44A0}"/>
                  </a:ext>
                </a:extLst>
              </p:cNvPr>
              <p:cNvSpPr/>
              <p:nvPr/>
            </p:nvSpPr>
            <p:spPr>
              <a:xfrm>
                <a:off x="3480816" y="2734857"/>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86658993-CCB3-4BAD-AE73-A3AF1E0783C7}"/>
                  </a:ext>
                </a:extLst>
              </p:cNvPr>
              <p:cNvSpPr/>
              <p:nvPr/>
            </p:nvSpPr>
            <p:spPr>
              <a:xfrm>
                <a:off x="3468624" y="3664497"/>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118A3CBB-C1EE-4A75-803B-045A61E1EDE7}"/>
                  </a:ext>
                </a:extLst>
              </p:cNvPr>
              <p:cNvSpPr/>
              <p:nvPr/>
            </p:nvSpPr>
            <p:spPr>
              <a:xfrm>
                <a:off x="3468624" y="4560609"/>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11461119-B405-466C-8398-BB1F0469B3D0}"/>
                  </a:ext>
                </a:extLst>
              </p:cNvPr>
              <p:cNvSpPr/>
              <p:nvPr/>
            </p:nvSpPr>
            <p:spPr>
              <a:xfrm>
                <a:off x="2392680" y="2725713"/>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EB43D724-6D68-421D-8DD4-5B26561B66E6}"/>
                  </a:ext>
                </a:extLst>
              </p:cNvPr>
              <p:cNvSpPr/>
              <p:nvPr/>
            </p:nvSpPr>
            <p:spPr>
              <a:xfrm>
                <a:off x="2380488" y="3655353"/>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370D672B-086A-4568-9832-32982BA80C3E}"/>
                  </a:ext>
                </a:extLst>
              </p:cNvPr>
              <p:cNvSpPr/>
              <p:nvPr/>
            </p:nvSpPr>
            <p:spPr>
              <a:xfrm>
                <a:off x="2380488" y="4551465"/>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3CDE96F1-F57C-4CF8-BA3C-4ED738637F18}"/>
                  </a:ext>
                </a:extLst>
              </p:cNvPr>
              <p:cNvSpPr/>
              <p:nvPr/>
            </p:nvSpPr>
            <p:spPr>
              <a:xfrm>
                <a:off x="1313688" y="2707425"/>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0E511536-AF7B-4640-825D-069FA50F71A2}"/>
                  </a:ext>
                </a:extLst>
              </p:cNvPr>
              <p:cNvSpPr/>
              <p:nvPr/>
            </p:nvSpPr>
            <p:spPr>
              <a:xfrm>
                <a:off x="1301496" y="3637065"/>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5D911AC4-27BA-4E59-8F49-0057BD010332}"/>
                  </a:ext>
                </a:extLst>
              </p:cNvPr>
              <p:cNvSpPr/>
              <p:nvPr/>
            </p:nvSpPr>
            <p:spPr>
              <a:xfrm>
                <a:off x="1301496" y="4533177"/>
                <a:ext cx="241087" cy="221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19" name="TextBox 318">
            <a:extLst>
              <a:ext uri="{FF2B5EF4-FFF2-40B4-BE49-F238E27FC236}">
                <a16:creationId xmlns:a16="http://schemas.microsoft.com/office/drawing/2014/main" id="{D32BB1AC-123F-4103-8230-E7E523B16857}"/>
              </a:ext>
            </a:extLst>
          </p:cNvPr>
          <p:cNvSpPr txBox="1"/>
          <p:nvPr/>
        </p:nvSpPr>
        <p:spPr>
          <a:xfrm>
            <a:off x="1938251" y="5549730"/>
            <a:ext cx="2055884" cy="461665"/>
          </a:xfrm>
          <a:prstGeom prst="rect">
            <a:avLst/>
          </a:prstGeom>
          <a:noFill/>
        </p:spPr>
        <p:txBody>
          <a:bodyPr wrap="none" rtlCol="0">
            <a:spAutoFit/>
          </a:bodyPr>
          <a:lstStyle/>
          <a:p>
            <a:r>
              <a:rPr lang="en-US" sz="2400" dirty="0"/>
              <a:t>Staggered grid</a:t>
            </a:r>
          </a:p>
        </p:txBody>
      </p:sp>
      <p:sp>
        <p:nvSpPr>
          <p:cNvPr id="320" name="TextBox 319">
            <a:extLst>
              <a:ext uri="{FF2B5EF4-FFF2-40B4-BE49-F238E27FC236}">
                <a16:creationId xmlns:a16="http://schemas.microsoft.com/office/drawing/2014/main" id="{12ED4429-A0F6-4956-8648-A48D6C481A37}"/>
              </a:ext>
            </a:extLst>
          </p:cNvPr>
          <p:cNvSpPr txBox="1"/>
          <p:nvPr/>
        </p:nvSpPr>
        <p:spPr>
          <a:xfrm>
            <a:off x="6280661" y="5549730"/>
            <a:ext cx="2052998" cy="461665"/>
          </a:xfrm>
          <a:prstGeom prst="rect">
            <a:avLst/>
          </a:prstGeom>
          <a:noFill/>
        </p:spPr>
        <p:txBody>
          <a:bodyPr wrap="none" rtlCol="0">
            <a:spAutoFit/>
          </a:bodyPr>
          <a:lstStyle/>
          <a:p>
            <a:r>
              <a:rPr lang="en-US" sz="2400" dirty="0"/>
              <a:t>Collocated grid</a:t>
            </a:r>
          </a:p>
        </p:txBody>
      </p:sp>
    </p:spTree>
    <p:extLst>
      <p:ext uri="{BB962C8B-B14F-4D97-AF65-F5344CB8AC3E}">
        <p14:creationId xmlns:p14="http://schemas.microsoft.com/office/powerpoint/2010/main" val="1321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9"/>
                                        </p:tgtEl>
                                        <p:attrNameLst>
                                          <p:attrName>style.visibility</p:attrName>
                                        </p:attrNameLst>
                                      </p:cBhvr>
                                      <p:to>
                                        <p:strVal val="visible"/>
                                      </p:to>
                                    </p:set>
                                    <p:animEffect transition="in" filter="fade">
                                      <p:cBhvr>
                                        <p:cTn id="12" dur="500"/>
                                        <p:tgtEl>
                                          <p:spTgt spid="3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fade">
                                      <p:cBhvr>
                                        <p:cTn id="17" dur="500"/>
                                        <p:tgtEl>
                                          <p:spTgt spid="2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0"/>
                                        </p:tgtEl>
                                        <p:attrNameLst>
                                          <p:attrName>style.visibility</p:attrName>
                                        </p:attrNameLst>
                                      </p:cBhvr>
                                      <p:to>
                                        <p:strVal val="visible"/>
                                      </p:to>
                                    </p:set>
                                    <p:animEffect transition="in" filter="fade">
                                      <p:cBhvr>
                                        <p:cTn id="22"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p:bldP spid="3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Finite Difference – Finite Volume</a:t>
            </a:r>
          </a:p>
        </p:txBody>
      </p:sp>
      <p:sp>
        <p:nvSpPr>
          <p:cNvPr id="27" name="TextBox 26">
            <a:extLst>
              <a:ext uri="{FF2B5EF4-FFF2-40B4-BE49-F238E27FC236}">
                <a16:creationId xmlns:a16="http://schemas.microsoft.com/office/drawing/2014/main" id="{2EDBE72E-1BBB-4F68-B260-D6B83BEDC22A}"/>
              </a:ext>
            </a:extLst>
          </p:cNvPr>
          <p:cNvSpPr txBox="1">
            <a:spLocks noRot="1" noChangeAspect="1" noMove="1" noResize="1" noEditPoints="1" noAdjustHandles="1" noChangeArrowheads="1" noChangeShapeType="1" noTextEdit="1"/>
          </p:cNvSpPr>
          <p:nvPr/>
        </p:nvSpPr>
        <p:spPr>
          <a:xfrm>
            <a:off x="1907010" y="2297281"/>
            <a:ext cx="2041393" cy="619016"/>
          </a:xfrm>
          <a:prstGeom prst="rect">
            <a:avLst/>
          </a:prstGeom>
          <a:blipFill>
            <a:blip r:embed="rId3"/>
            <a:stretch>
              <a:fillRect/>
            </a:stretch>
          </a:blipFill>
        </p:spPr>
        <p:txBody>
          <a:bodyPr/>
          <a:lstStyle/>
          <a:p>
            <a:pPr>
              <a:defRPr/>
            </a:pPr>
            <a:r>
              <a:rPr lang="ko-KR" altLang="en-US">
                <a:noFill/>
              </a:rPr>
              <a:t> </a:t>
            </a:r>
          </a:p>
        </p:txBody>
      </p:sp>
      <p:sp>
        <p:nvSpPr>
          <p:cNvPr id="28" name="TextBox 27">
            <a:extLst>
              <a:ext uri="{FF2B5EF4-FFF2-40B4-BE49-F238E27FC236}">
                <a16:creationId xmlns:a16="http://schemas.microsoft.com/office/drawing/2014/main" id="{78579BB6-4D4F-462B-B61E-50295EE868A0}"/>
              </a:ext>
            </a:extLst>
          </p:cNvPr>
          <p:cNvSpPr txBox="1">
            <a:spLocks noRot="1" noChangeAspect="1" noMove="1" noResize="1" noEditPoints="1" noAdjustHandles="1" noChangeArrowheads="1" noChangeShapeType="1" noTextEdit="1"/>
          </p:cNvSpPr>
          <p:nvPr/>
        </p:nvSpPr>
        <p:spPr>
          <a:xfrm>
            <a:off x="7078375" y="2176607"/>
            <a:ext cx="3016210" cy="739690"/>
          </a:xfrm>
          <a:prstGeom prst="rect">
            <a:avLst/>
          </a:prstGeom>
          <a:blipFill>
            <a:blip r:embed="rId4"/>
            <a:stretch>
              <a:fillRect/>
            </a:stretch>
          </a:blipFill>
        </p:spPr>
        <p:txBody>
          <a:bodyPr/>
          <a:lstStyle/>
          <a:p>
            <a:pPr>
              <a:defRPr/>
            </a:pPr>
            <a:r>
              <a:rPr lang="ko-KR" altLang="en-US">
                <a:noFill/>
              </a:rPr>
              <a:t> </a:t>
            </a:r>
          </a:p>
        </p:txBody>
      </p:sp>
      <p:sp>
        <p:nvSpPr>
          <p:cNvPr id="26629" name="TextBox 28">
            <a:extLst>
              <a:ext uri="{FF2B5EF4-FFF2-40B4-BE49-F238E27FC236}">
                <a16:creationId xmlns:a16="http://schemas.microsoft.com/office/drawing/2014/main" id="{D95E6CBB-802C-43A6-A1E2-F995ADECF1CC}"/>
              </a:ext>
            </a:extLst>
          </p:cNvPr>
          <p:cNvSpPr txBox="1">
            <a:spLocks noChangeArrowheads="1"/>
          </p:cNvSpPr>
          <p:nvPr/>
        </p:nvSpPr>
        <p:spPr bwMode="auto">
          <a:xfrm>
            <a:off x="7161213" y="1414463"/>
            <a:ext cx="2933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ko-KR" sz="2800">
                <a:latin typeface="Times New Roman" panose="02020603050405020304" pitchFamily="18" charset="0"/>
                <a:ea typeface="Gulim" panose="020B0600000101010101" pitchFamily="34" charset="-127"/>
                <a:cs typeface="Times New Roman" panose="02020603050405020304" pitchFamily="18" charset="0"/>
              </a:rPr>
              <a:t>Integral form</a:t>
            </a:r>
          </a:p>
        </p:txBody>
      </p:sp>
      <p:sp>
        <p:nvSpPr>
          <p:cNvPr id="26630" name="TextBox 29">
            <a:extLst>
              <a:ext uri="{FF2B5EF4-FFF2-40B4-BE49-F238E27FC236}">
                <a16:creationId xmlns:a16="http://schemas.microsoft.com/office/drawing/2014/main" id="{3804BBC7-D70A-406E-9BEF-EA0730553549}"/>
              </a:ext>
            </a:extLst>
          </p:cNvPr>
          <p:cNvSpPr txBox="1">
            <a:spLocks noChangeArrowheads="1"/>
          </p:cNvSpPr>
          <p:nvPr/>
        </p:nvSpPr>
        <p:spPr bwMode="auto">
          <a:xfrm>
            <a:off x="1693863" y="1414463"/>
            <a:ext cx="2933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ko-KR" sz="2800">
                <a:latin typeface="Times New Roman" panose="02020603050405020304" pitchFamily="18" charset="0"/>
                <a:ea typeface="Gulim" panose="020B0600000101010101" pitchFamily="34" charset="-127"/>
                <a:cs typeface="Times New Roman" panose="02020603050405020304" pitchFamily="18" charset="0"/>
              </a:rPr>
              <a:t>Differential form</a:t>
            </a:r>
          </a:p>
        </p:txBody>
      </p:sp>
      <p:grpSp>
        <p:nvGrpSpPr>
          <p:cNvPr id="26631" name="Group 33">
            <a:extLst>
              <a:ext uri="{FF2B5EF4-FFF2-40B4-BE49-F238E27FC236}">
                <a16:creationId xmlns:a16="http://schemas.microsoft.com/office/drawing/2014/main" id="{9A781FBE-4836-4911-919C-F69CA3194813}"/>
              </a:ext>
            </a:extLst>
          </p:cNvPr>
          <p:cNvGrpSpPr>
            <a:grpSpLocks/>
          </p:cNvGrpSpPr>
          <p:nvPr/>
        </p:nvGrpSpPr>
        <p:grpSpPr bwMode="auto">
          <a:xfrm>
            <a:off x="1693863" y="3259138"/>
            <a:ext cx="4029075" cy="3051175"/>
            <a:chOff x="6501384" y="3325126"/>
            <a:chExt cx="4419600" cy="3312861"/>
          </a:xfrm>
        </p:grpSpPr>
        <p:sp>
          <p:nvSpPr>
            <p:cNvPr id="32" name="Rectangle 34">
              <a:extLst>
                <a:ext uri="{FF2B5EF4-FFF2-40B4-BE49-F238E27FC236}">
                  <a16:creationId xmlns:a16="http://schemas.microsoft.com/office/drawing/2014/main" id="{45DF00F6-F0B1-494C-AD28-48C479DCC740}"/>
                </a:ext>
              </a:extLst>
            </p:cNvPr>
            <p:cNvSpPr/>
            <p:nvPr/>
          </p:nvSpPr>
          <p:spPr>
            <a:xfrm>
              <a:off x="6501384" y="3328573"/>
              <a:ext cx="1105770"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3" name="Rectangle 35">
              <a:extLst>
                <a:ext uri="{FF2B5EF4-FFF2-40B4-BE49-F238E27FC236}">
                  <a16:creationId xmlns:a16="http://schemas.microsoft.com/office/drawing/2014/main" id="{A7C3BEE2-76F5-4FDC-B19E-B29EF3196879}"/>
                </a:ext>
              </a:extLst>
            </p:cNvPr>
            <p:cNvSpPr/>
            <p:nvPr/>
          </p:nvSpPr>
          <p:spPr>
            <a:xfrm>
              <a:off x="7607154" y="3328573"/>
              <a:ext cx="1107512"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4" name="Rectangle 36">
              <a:extLst>
                <a:ext uri="{FF2B5EF4-FFF2-40B4-BE49-F238E27FC236}">
                  <a16:creationId xmlns:a16="http://schemas.microsoft.com/office/drawing/2014/main" id="{820D106A-6734-48A0-B29C-1D3DC92BEA76}"/>
                </a:ext>
              </a:extLst>
            </p:cNvPr>
            <p:cNvSpPr/>
            <p:nvPr/>
          </p:nvSpPr>
          <p:spPr>
            <a:xfrm>
              <a:off x="8711183" y="3325126"/>
              <a:ext cx="1105771"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5" name="Rectangle 37">
              <a:extLst>
                <a:ext uri="{FF2B5EF4-FFF2-40B4-BE49-F238E27FC236}">
                  <a16:creationId xmlns:a16="http://schemas.microsoft.com/office/drawing/2014/main" id="{BF287F33-42C0-4228-A61F-D4B1C9323EDC}"/>
                </a:ext>
              </a:extLst>
            </p:cNvPr>
            <p:cNvSpPr/>
            <p:nvPr/>
          </p:nvSpPr>
          <p:spPr>
            <a:xfrm>
              <a:off x="6501384" y="4300714"/>
              <a:ext cx="1105770" cy="97041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6" name="Rectangle 38">
              <a:extLst>
                <a:ext uri="{FF2B5EF4-FFF2-40B4-BE49-F238E27FC236}">
                  <a16:creationId xmlns:a16="http://schemas.microsoft.com/office/drawing/2014/main" id="{857A15D9-F9C6-49B7-BB26-EB549C62013C}"/>
                </a:ext>
              </a:extLst>
            </p:cNvPr>
            <p:cNvSpPr/>
            <p:nvPr/>
          </p:nvSpPr>
          <p:spPr>
            <a:xfrm>
              <a:off x="7607154" y="4300714"/>
              <a:ext cx="1107512" cy="97041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7" name="Rectangle 39">
              <a:extLst>
                <a:ext uri="{FF2B5EF4-FFF2-40B4-BE49-F238E27FC236}">
                  <a16:creationId xmlns:a16="http://schemas.microsoft.com/office/drawing/2014/main" id="{612BD4DD-A8E4-460E-93CA-EBD7131DE918}"/>
                </a:ext>
              </a:extLst>
            </p:cNvPr>
            <p:cNvSpPr/>
            <p:nvPr/>
          </p:nvSpPr>
          <p:spPr>
            <a:xfrm>
              <a:off x="8711183" y="4298989"/>
              <a:ext cx="1105771"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8" name="Rectangle 40">
              <a:extLst>
                <a:ext uri="{FF2B5EF4-FFF2-40B4-BE49-F238E27FC236}">
                  <a16:creationId xmlns:a16="http://schemas.microsoft.com/office/drawing/2014/main" id="{4ECE8BD0-4F85-4145-93E7-2CD0BE35CF31}"/>
                </a:ext>
              </a:extLst>
            </p:cNvPr>
            <p:cNvSpPr/>
            <p:nvPr/>
          </p:nvSpPr>
          <p:spPr>
            <a:xfrm>
              <a:off x="6501384" y="5271130"/>
              <a:ext cx="1105770"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9" name="Rectangle 41">
              <a:extLst>
                <a:ext uri="{FF2B5EF4-FFF2-40B4-BE49-F238E27FC236}">
                  <a16:creationId xmlns:a16="http://schemas.microsoft.com/office/drawing/2014/main" id="{991353E3-8546-411D-A5FA-951A7D0AF318}"/>
                </a:ext>
              </a:extLst>
            </p:cNvPr>
            <p:cNvSpPr/>
            <p:nvPr/>
          </p:nvSpPr>
          <p:spPr>
            <a:xfrm>
              <a:off x="7607154" y="5271130"/>
              <a:ext cx="1107512"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40" name="Rectangle 42">
              <a:extLst>
                <a:ext uri="{FF2B5EF4-FFF2-40B4-BE49-F238E27FC236}">
                  <a16:creationId xmlns:a16="http://schemas.microsoft.com/office/drawing/2014/main" id="{465F9A99-ABAF-42AB-B9BB-E3DC85F1B7D2}"/>
                </a:ext>
              </a:extLst>
            </p:cNvPr>
            <p:cNvSpPr/>
            <p:nvPr/>
          </p:nvSpPr>
          <p:spPr>
            <a:xfrm>
              <a:off x="8711183" y="5267682"/>
              <a:ext cx="1105771" cy="96869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41" name="TextBox 40">
              <a:extLst>
                <a:ext uri="{FF2B5EF4-FFF2-40B4-BE49-F238E27FC236}">
                  <a16:creationId xmlns:a16="http://schemas.microsoft.com/office/drawing/2014/main" id="{85DE26F2-AE75-41DC-BEEF-80016295C216}"/>
                </a:ext>
              </a:extLst>
            </p:cNvPr>
            <p:cNvSpPr txBox="1">
              <a:spLocks noRot="1" noChangeAspect="1" noMove="1" noResize="1" noEditPoints="1" noAdjustHandles="1" noChangeArrowheads="1" noChangeShapeType="1" noTextEdit="1"/>
            </p:cNvSpPr>
            <p:nvPr/>
          </p:nvSpPr>
          <p:spPr>
            <a:xfrm>
              <a:off x="6853687" y="5273750"/>
              <a:ext cx="1252832" cy="401069"/>
            </a:xfrm>
            <a:prstGeom prst="rect">
              <a:avLst/>
            </a:prstGeom>
            <a:blipFill>
              <a:blip r:embed="rId5"/>
              <a:stretch>
                <a:fillRect b="-13115"/>
              </a:stretch>
            </a:blipFill>
          </p:spPr>
          <p:txBody>
            <a:bodyPr/>
            <a:lstStyle/>
            <a:p>
              <a:pPr>
                <a:defRPr/>
              </a:pPr>
              <a:r>
                <a:rPr lang="ko-KR" altLang="en-US">
                  <a:noFill/>
                </a:rPr>
                <a:t> </a:t>
              </a:r>
            </a:p>
          </p:txBody>
        </p:sp>
        <p:sp>
          <p:nvSpPr>
            <p:cNvPr id="42" name="TextBox 41">
              <a:extLst>
                <a:ext uri="{FF2B5EF4-FFF2-40B4-BE49-F238E27FC236}">
                  <a16:creationId xmlns:a16="http://schemas.microsoft.com/office/drawing/2014/main" id="{2533832B-7F33-4C4A-9930-B960B7C4B333}"/>
                </a:ext>
              </a:extLst>
            </p:cNvPr>
            <p:cNvSpPr txBox="1">
              <a:spLocks noRot="1" noChangeAspect="1" noMove="1" noResize="1" noEditPoints="1" noAdjustHandles="1" noChangeArrowheads="1" noChangeShapeType="1" noTextEdit="1"/>
            </p:cNvSpPr>
            <p:nvPr/>
          </p:nvSpPr>
          <p:spPr>
            <a:xfrm>
              <a:off x="8142910" y="5243552"/>
              <a:ext cx="684098" cy="401069"/>
            </a:xfrm>
            <a:prstGeom prst="rect">
              <a:avLst/>
            </a:prstGeom>
            <a:blipFill>
              <a:blip r:embed="rId6"/>
              <a:stretch>
                <a:fillRect b="-13333"/>
              </a:stretch>
            </a:blipFill>
          </p:spPr>
          <p:txBody>
            <a:bodyPr/>
            <a:lstStyle/>
            <a:p>
              <a:pPr>
                <a:defRPr/>
              </a:pPr>
              <a:r>
                <a:rPr lang="ko-KR" altLang="en-US">
                  <a:noFill/>
                </a:rPr>
                <a:t> </a:t>
              </a:r>
            </a:p>
          </p:txBody>
        </p:sp>
        <p:sp>
          <p:nvSpPr>
            <p:cNvPr id="43" name="TextBox 42">
              <a:extLst>
                <a:ext uri="{FF2B5EF4-FFF2-40B4-BE49-F238E27FC236}">
                  <a16:creationId xmlns:a16="http://schemas.microsoft.com/office/drawing/2014/main" id="{C9CACC7E-77C8-4A66-AE51-BE733CFA4E20}"/>
                </a:ext>
              </a:extLst>
            </p:cNvPr>
            <p:cNvSpPr txBox="1">
              <a:spLocks noRot="1" noChangeAspect="1" noMove="1" noResize="1" noEditPoints="1" noAdjustHandles="1" noChangeArrowheads="1" noChangeShapeType="1" noTextEdit="1"/>
            </p:cNvSpPr>
            <p:nvPr/>
          </p:nvSpPr>
          <p:spPr>
            <a:xfrm>
              <a:off x="9722268" y="5255603"/>
              <a:ext cx="1198716" cy="401069"/>
            </a:xfrm>
            <a:prstGeom prst="rect">
              <a:avLst/>
            </a:prstGeom>
            <a:blipFill>
              <a:blip r:embed="rId7"/>
              <a:stretch>
                <a:fillRect b="-13115"/>
              </a:stretch>
            </a:blipFill>
          </p:spPr>
          <p:txBody>
            <a:bodyPr/>
            <a:lstStyle/>
            <a:p>
              <a:pPr>
                <a:defRPr/>
              </a:pPr>
              <a:r>
                <a:rPr lang="ko-KR" altLang="en-US">
                  <a:noFill/>
                </a:rPr>
                <a:t> </a:t>
              </a:r>
            </a:p>
          </p:txBody>
        </p:sp>
        <p:sp>
          <p:nvSpPr>
            <p:cNvPr id="44" name="TextBox 43">
              <a:extLst>
                <a:ext uri="{FF2B5EF4-FFF2-40B4-BE49-F238E27FC236}">
                  <a16:creationId xmlns:a16="http://schemas.microsoft.com/office/drawing/2014/main" id="{3EDBC9FC-3C9D-477C-A825-72BE6DF634D8}"/>
                </a:ext>
              </a:extLst>
            </p:cNvPr>
            <p:cNvSpPr txBox="1">
              <a:spLocks noRot="1" noChangeAspect="1" noMove="1" noResize="1" noEditPoints="1" noAdjustHandles="1" noChangeArrowheads="1" noChangeShapeType="1" noTextEdit="1"/>
            </p:cNvSpPr>
            <p:nvPr/>
          </p:nvSpPr>
          <p:spPr>
            <a:xfrm>
              <a:off x="8239772" y="6236918"/>
              <a:ext cx="1228580" cy="401069"/>
            </a:xfrm>
            <a:prstGeom prst="rect">
              <a:avLst/>
            </a:prstGeom>
            <a:blipFill>
              <a:blip r:embed="rId8"/>
              <a:stretch>
                <a:fillRect b="-13333"/>
              </a:stretch>
            </a:blipFill>
          </p:spPr>
          <p:txBody>
            <a:bodyPr/>
            <a:lstStyle/>
            <a:p>
              <a:pPr>
                <a:defRPr/>
              </a:pPr>
              <a:r>
                <a:rPr lang="ko-KR" altLang="en-US">
                  <a:noFill/>
                </a:rPr>
                <a:t> </a:t>
              </a:r>
            </a:p>
          </p:txBody>
        </p:sp>
        <p:sp>
          <p:nvSpPr>
            <p:cNvPr id="45" name="TextBox 44">
              <a:extLst>
                <a:ext uri="{FF2B5EF4-FFF2-40B4-BE49-F238E27FC236}">
                  <a16:creationId xmlns:a16="http://schemas.microsoft.com/office/drawing/2014/main" id="{6AF8AFDA-31C5-4997-A6AF-E3FF37C07853}"/>
                </a:ext>
              </a:extLst>
            </p:cNvPr>
            <p:cNvSpPr txBox="1">
              <a:spLocks noRot="1" noChangeAspect="1" noMove="1" noResize="1" noEditPoints="1" noAdjustHandles="1" noChangeArrowheads="1" noChangeShapeType="1" noTextEdit="1"/>
            </p:cNvSpPr>
            <p:nvPr/>
          </p:nvSpPr>
          <p:spPr>
            <a:xfrm>
              <a:off x="8176083" y="4307109"/>
              <a:ext cx="1142814" cy="401069"/>
            </a:xfrm>
            <a:prstGeom prst="rect">
              <a:avLst/>
            </a:prstGeom>
            <a:blipFill>
              <a:blip r:embed="rId9"/>
              <a:stretch>
                <a:fillRect b="-13115"/>
              </a:stretch>
            </a:blipFill>
          </p:spPr>
          <p:txBody>
            <a:bodyPr/>
            <a:lstStyle/>
            <a:p>
              <a:pPr>
                <a:defRPr/>
              </a:pPr>
              <a:r>
                <a:rPr lang="ko-KR" altLang="en-US">
                  <a:noFill/>
                </a:rPr>
                <a:t> </a:t>
              </a:r>
            </a:p>
          </p:txBody>
        </p:sp>
      </p:grpSp>
      <p:sp>
        <p:nvSpPr>
          <p:cNvPr id="46" name="Oval 48">
            <a:extLst>
              <a:ext uri="{FF2B5EF4-FFF2-40B4-BE49-F238E27FC236}">
                <a16:creationId xmlns:a16="http://schemas.microsoft.com/office/drawing/2014/main" id="{86017762-BC56-40EC-B21D-299523FDFD6B}"/>
              </a:ext>
            </a:extLst>
          </p:cNvPr>
          <p:cNvSpPr/>
          <p:nvPr/>
        </p:nvSpPr>
        <p:spPr>
          <a:xfrm>
            <a:off x="3627438" y="320040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47" name="Oval 49">
            <a:extLst>
              <a:ext uri="{FF2B5EF4-FFF2-40B4-BE49-F238E27FC236}">
                <a16:creationId xmlns:a16="http://schemas.microsoft.com/office/drawing/2014/main" id="{AF735211-AC33-4B31-8AA6-CFEB439EC0C1}"/>
              </a:ext>
            </a:extLst>
          </p:cNvPr>
          <p:cNvSpPr/>
          <p:nvPr/>
        </p:nvSpPr>
        <p:spPr>
          <a:xfrm>
            <a:off x="4621213" y="3200400"/>
            <a:ext cx="163512"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48" name="Oval 50">
            <a:extLst>
              <a:ext uri="{FF2B5EF4-FFF2-40B4-BE49-F238E27FC236}">
                <a16:creationId xmlns:a16="http://schemas.microsoft.com/office/drawing/2014/main" id="{DBF155EA-E846-4832-8A1E-B68E95B73D33}"/>
              </a:ext>
            </a:extLst>
          </p:cNvPr>
          <p:cNvSpPr/>
          <p:nvPr/>
        </p:nvSpPr>
        <p:spPr>
          <a:xfrm>
            <a:off x="2620963" y="320040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49" name="Oval 51">
            <a:extLst>
              <a:ext uri="{FF2B5EF4-FFF2-40B4-BE49-F238E27FC236}">
                <a16:creationId xmlns:a16="http://schemas.microsoft.com/office/drawing/2014/main" id="{63F95CDE-EB34-4F17-8241-E12A22310849}"/>
              </a:ext>
            </a:extLst>
          </p:cNvPr>
          <p:cNvSpPr/>
          <p:nvPr/>
        </p:nvSpPr>
        <p:spPr>
          <a:xfrm>
            <a:off x="1611313" y="3173413"/>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0" name="Oval 52">
            <a:extLst>
              <a:ext uri="{FF2B5EF4-FFF2-40B4-BE49-F238E27FC236}">
                <a16:creationId xmlns:a16="http://schemas.microsoft.com/office/drawing/2014/main" id="{E0D4ADD4-751E-45E6-BC42-D9A9371C79EA}"/>
              </a:ext>
            </a:extLst>
          </p:cNvPr>
          <p:cNvSpPr/>
          <p:nvPr/>
        </p:nvSpPr>
        <p:spPr>
          <a:xfrm>
            <a:off x="1611313" y="4059238"/>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1" name="Oval 53">
            <a:extLst>
              <a:ext uri="{FF2B5EF4-FFF2-40B4-BE49-F238E27FC236}">
                <a16:creationId xmlns:a16="http://schemas.microsoft.com/office/drawing/2014/main" id="{11828B0D-E264-44BD-9730-8D571B12A618}"/>
              </a:ext>
            </a:extLst>
          </p:cNvPr>
          <p:cNvSpPr/>
          <p:nvPr/>
        </p:nvSpPr>
        <p:spPr>
          <a:xfrm>
            <a:off x="2608263" y="4084638"/>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2" name="Oval 54">
            <a:extLst>
              <a:ext uri="{FF2B5EF4-FFF2-40B4-BE49-F238E27FC236}">
                <a16:creationId xmlns:a16="http://schemas.microsoft.com/office/drawing/2014/main" id="{92F27D3E-743E-4103-BAFA-7A036F289892}"/>
              </a:ext>
            </a:extLst>
          </p:cNvPr>
          <p:cNvSpPr/>
          <p:nvPr/>
        </p:nvSpPr>
        <p:spPr>
          <a:xfrm>
            <a:off x="3621088" y="4065588"/>
            <a:ext cx="163512" cy="1825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3" name="Oval 55">
            <a:extLst>
              <a:ext uri="{FF2B5EF4-FFF2-40B4-BE49-F238E27FC236}">
                <a16:creationId xmlns:a16="http://schemas.microsoft.com/office/drawing/2014/main" id="{330D3F70-51DE-4A91-9F49-D5B1C5A0B04F}"/>
              </a:ext>
            </a:extLst>
          </p:cNvPr>
          <p:cNvSpPr/>
          <p:nvPr/>
        </p:nvSpPr>
        <p:spPr>
          <a:xfrm>
            <a:off x="4640263" y="4067175"/>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4" name="Oval 56">
            <a:extLst>
              <a:ext uri="{FF2B5EF4-FFF2-40B4-BE49-F238E27FC236}">
                <a16:creationId xmlns:a16="http://schemas.microsoft.com/office/drawing/2014/main" id="{72DB640B-EEB4-486A-AF98-FE40E36CECAE}"/>
              </a:ext>
            </a:extLst>
          </p:cNvPr>
          <p:cNvSpPr/>
          <p:nvPr/>
        </p:nvSpPr>
        <p:spPr>
          <a:xfrm>
            <a:off x="1606550" y="4951413"/>
            <a:ext cx="163513"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5" name="Oval 57">
            <a:extLst>
              <a:ext uri="{FF2B5EF4-FFF2-40B4-BE49-F238E27FC236}">
                <a16:creationId xmlns:a16="http://schemas.microsoft.com/office/drawing/2014/main" id="{796AED17-206D-4863-94DC-DF60EFD548F9}"/>
              </a:ext>
            </a:extLst>
          </p:cNvPr>
          <p:cNvSpPr/>
          <p:nvPr/>
        </p:nvSpPr>
        <p:spPr>
          <a:xfrm>
            <a:off x="2608263" y="4968875"/>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6" name="Oval 58">
            <a:extLst>
              <a:ext uri="{FF2B5EF4-FFF2-40B4-BE49-F238E27FC236}">
                <a16:creationId xmlns:a16="http://schemas.microsoft.com/office/drawing/2014/main" id="{061E4821-EA0C-4B89-A983-1F33C749AF5B}"/>
              </a:ext>
            </a:extLst>
          </p:cNvPr>
          <p:cNvSpPr/>
          <p:nvPr/>
        </p:nvSpPr>
        <p:spPr>
          <a:xfrm>
            <a:off x="3643313" y="4968875"/>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7" name="Oval 59">
            <a:extLst>
              <a:ext uri="{FF2B5EF4-FFF2-40B4-BE49-F238E27FC236}">
                <a16:creationId xmlns:a16="http://schemas.microsoft.com/office/drawing/2014/main" id="{A0F7DEA6-7740-435A-88C0-ED4755488C3D}"/>
              </a:ext>
            </a:extLst>
          </p:cNvPr>
          <p:cNvSpPr/>
          <p:nvPr/>
        </p:nvSpPr>
        <p:spPr>
          <a:xfrm>
            <a:off x="4618038" y="4941888"/>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8" name="Oval 60">
            <a:extLst>
              <a:ext uri="{FF2B5EF4-FFF2-40B4-BE49-F238E27FC236}">
                <a16:creationId xmlns:a16="http://schemas.microsoft.com/office/drawing/2014/main" id="{AAF552A0-23FC-4442-A7DC-9314F4ADCAFC}"/>
              </a:ext>
            </a:extLst>
          </p:cNvPr>
          <p:cNvSpPr/>
          <p:nvPr/>
        </p:nvSpPr>
        <p:spPr>
          <a:xfrm>
            <a:off x="1614488" y="584835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59" name="Oval 61">
            <a:extLst>
              <a:ext uri="{FF2B5EF4-FFF2-40B4-BE49-F238E27FC236}">
                <a16:creationId xmlns:a16="http://schemas.microsoft.com/office/drawing/2014/main" id="{E2E03381-925D-4651-92C4-9D76AF45AE64}"/>
              </a:ext>
            </a:extLst>
          </p:cNvPr>
          <p:cNvSpPr/>
          <p:nvPr/>
        </p:nvSpPr>
        <p:spPr>
          <a:xfrm>
            <a:off x="2608263" y="5876925"/>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60" name="Oval 62">
            <a:extLst>
              <a:ext uri="{FF2B5EF4-FFF2-40B4-BE49-F238E27FC236}">
                <a16:creationId xmlns:a16="http://schemas.microsoft.com/office/drawing/2014/main" id="{CB7342DA-81C7-4F89-AB64-794341ABA391}"/>
              </a:ext>
            </a:extLst>
          </p:cNvPr>
          <p:cNvSpPr/>
          <p:nvPr/>
        </p:nvSpPr>
        <p:spPr>
          <a:xfrm>
            <a:off x="3627438" y="584200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61" name="Oval 63">
            <a:extLst>
              <a:ext uri="{FF2B5EF4-FFF2-40B4-BE49-F238E27FC236}">
                <a16:creationId xmlns:a16="http://schemas.microsoft.com/office/drawing/2014/main" id="{98801A89-7361-484E-9931-677035C6493F}"/>
              </a:ext>
            </a:extLst>
          </p:cNvPr>
          <p:cNvSpPr/>
          <p:nvPr/>
        </p:nvSpPr>
        <p:spPr>
          <a:xfrm>
            <a:off x="4613275" y="5848350"/>
            <a:ext cx="165100" cy="184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grpSp>
        <p:nvGrpSpPr>
          <p:cNvPr id="26648" name="Group 78">
            <a:extLst>
              <a:ext uri="{FF2B5EF4-FFF2-40B4-BE49-F238E27FC236}">
                <a16:creationId xmlns:a16="http://schemas.microsoft.com/office/drawing/2014/main" id="{5383041A-C41A-4E25-9C01-C98D998F855D}"/>
              </a:ext>
            </a:extLst>
          </p:cNvPr>
          <p:cNvGrpSpPr>
            <a:grpSpLocks/>
          </p:cNvGrpSpPr>
          <p:nvPr/>
        </p:nvGrpSpPr>
        <p:grpSpPr bwMode="auto">
          <a:xfrm>
            <a:off x="6815138" y="3173413"/>
            <a:ext cx="4052887" cy="2859087"/>
            <a:chOff x="6495440" y="3413464"/>
            <a:chExt cx="3477662" cy="2446308"/>
          </a:xfrm>
        </p:grpSpPr>
        <p:grpSp>
          <p:nvGrpSpPr>
            <p:cNvPr id="26649" name="Group 6">
              <a:extLst>
                <a:ext uri="{FF2B5EF4-FFF2-40B4-BE49-F238E27FC236}">
                  <a16:creationId xmlns:a16="http://schemas.microsoft.com/office/drawing/2014/main" id="{3C38215A-4736-4199-89B3-83F73E4B2789}"/>
                </a:ext>
              </a:extLst>
            </p:cNvPr>
            <p:cNvGrpSpPr>
              <a:grpSpLocks/>
            </p:cNvGrpSpPr>
            <p:nvPr/>
          </p:nvGrpSpPr>
          <p:grpSpPr bwMode="auto">
            <a:xfrm>
              <a:off x="6651547" y="3413464"/>
              <a:ext cx="2764965" cy="2438002"/>
              <a:chOff x="6501384" y="3325126"/>
              <a:chExt cx="3316224" cy="2914840"/>
            </a:xfrm>
          </p:grpSpPr>
          <p:sp>
            <p:nvSpPr>
              <p:cNvPr id="78" name="Rectangle 20">
                <a:extLst>
                  <a:ext uri="{FF2B5EF4-FFF2-40B4-BE49-F238E27FC236}">
                    <a16:creationId xmlns:a16="http://schemas.microsoft.com/office/drawing/2014/main" id="{BB702689-07B8-4E7B-81EF-0660CF811FD7}"/>
                  </a:ext>
                </a:extLst>
              </p:cNvPr>
              <p:cNvSpPr/>
              <p:nvPr/>
            </p:nvSpPr>
            <p:spPr>
              <a:xfrm>
                <a:off x="6502036" y="3328374"/>
                <a:ext cx="1106063"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79" name="Rectangle 21">
                <a:extLst>
                  <a:ext uri="{FF2B5EF4-FFF2-40B4-BE49-F238E27FC236}">
                    <a16:creationId xmlns:a16="http://schemas.microsoft.com/office/drawing/2014/main" id="{A6E87F12-5C1C-46C6-B9C2-5655CB2D5E5C}"/>
                  </a:ext>
                </a:extLst>
              </p:cNvPr>
              <p:cNvSpPr/>
              <p:nvPr/>
            </p:nvSpPr>
            <p:spPr>
              <a:xfrm>
                <a:off x="7608099" y="3328374"/>
                <a:ext cx="1106062"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80" name="Rectangle 22">
                <a:extLst>
                  <a:ext uri="{FF2B5EF4-FFF2-40B4-BE49-F238E27FC236}">
                    <a16:creationId xmlns:a16="http://schemas.microsoft.com/office/drawing/2014/main" id="{F7AA3993-9CA4-44EF-9608-19E1D28B024E}"/>
                  </a:ext>
                </a:extLst>
              </p:cNvPr>
              <p:cNvSpPr/>
              <p:nvPr/>
            </p:nvSpPr>
            <p:spPr>
              <a:xfrm>
                <a:off x="8710893" y="3325126"/>
                <a:ext cx="1106063"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81" name="Rectangle 23">
                <a:extLst>
                  <a:ext uri="{FF2B5EF4-FFF2-40B4-BE49-F238E27FC236}">
                    <a16:creationId xmlns:a16="http://schemas.microsoft.com/office/drawing/2014/main" id="{79B009F6-0DA8-497B-89A4-838D581F4160}"/>
                  </a:ext>
                </a:extLst>
              </p:cNvPr>
              <p:cNvSpPr/>
              <p:nvPr/>
            </p:nvSpPr>
            <p:spPr>
              <a:xfrm>
                <a:off x="6502036" y="4301132"/>
                <a:ext cx="1106063" cy="969511"/>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82" name="Rectangle 24">
                <a:extLst>
                  <a:ext uri="{FF2B5EF4-FFF2-40B4-BE49-F238E27FC236}">
                    <a16:creationId xmlns:a16="http://schemas.microsoft.com/office/drawing/2014/main" id="{797490F4-EB60-4DC4-850A-155725807E65}"/>
                  </a:ext>
                </a:extLst>
              </p:cNvPr>
              <p:cNvSpPr/>
              <p:nvPr/>
            </p:nvSpPr>
            <p:spPr>
              <a:xfrm>
                <a:off x="7608099" y="4301132"/>
                <a:ext cx="1106062" cy="969511"/>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83" name="Rectangle 25">
                <a:extLst>
                  <a:ext uri="{FF2B5EF4-FFF2-40B4-BE49-F238E27FC236}">
                    <a16:creationId xmlns:a16="http://schemas.microsoft.com/office/drawing/2014/main" id="{784E71E4-CBAA-474B-B8EA-A45C72EDDEEB}"/>
                  </a:ext>
                </a:extLst>
              </p:cNvPr>
              <p:cNvSpPr/>
              <p:nvPr/>
            </p:nvSpPr>
            <p:spPr>
              <a:xfrm>
                <a:off x="8710893" y="4297884"/>
                <a:ext cx="1106063" cy="969511"/>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84" name="Rectangle 26">
                <a:extLst>
                  <a:ext uri="{FF2B5EF4-FFF2-40B4-BE49-F238E27FC236}">
                    <a16:creationId xmlns:a16="http://schemas.microsoft.com/office/drawing/2014/main" id="{A353410A-675D-4B56-8C87-85382B68E0DB}"/>
                  </a:ext>
                </a:extLst>
              </p:cNvPr>
              <p:cNvSpPr/>
              <p:nvPr/>
            </p:nvSpPr>
            <p:spPr>
              <a:xfrm>
                <a:off x="6502036" y="5270643"/>
                <a:ext cx="1106063"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85" name="Rectangle 27">
                <a:extLst>
                  <a:ext uri="{FF2B5EF4-FFF2-40B4-BE49-F238E27FC236}">
                    <a16:creationId xmlns:a16="http://schemas.microsoft.com/office/drawing/2014/main" id="{E228F3F3-EE31-4D40-A30D-25337FE2366C}"/>
                  </a:ext>
                </a:extLst>
              </p:cNvPr>
              <p:cNvSpPr/>
              <p:nvPr/>
            </p:nvSpPr>
            <p:spPr>
              <a:xfrm>
                <a:off x="7608099" y="5270643"/>
                <a:ext cx="1106062"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86" name="Rectangle 28">
                <a:extLst>
                  <a:ext uri="{FF2B5EF4-FFF2-40B4-BE49-F238E27FC236}">
                    <a16:creationId xmlns:a16="http://schemas.microsoft.com/office/drawing/2014/main" id="{00F88FBA-468E-4231-A668-F2A86B684B75}"/>
                  </a:ext>
                </a:extLst>
              </p:cNvPr>
              <p:cNvSpPr/>
              <p:nvPr/>
            </p:nvSpPr>
            <p:spPr>
              <a:xfrm>
                <a:off x="8710893" y="5267395"/>
                <a:ext cx="1106063" cy="969510"/>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grpSp>
        <p:sp>
          <p:nvSpPr>
            <p:cNvPr id="64" name="TextBox 63">
              <a:extLst>
                <a:ext uri="{FF2B5EF4-FFF2-40B4-BE49-F238E27FC236}">
                  <a16:creationId xmlns:a16="http://schemas.microsoft.com/office/drawing/2014/main" id="{2CE0C330-0F72-4298-883C-189589B561D1}"/>
                </a:ext>
              </a:extLst>
            </p:cNvPr>
            <p:cNvSpPr txBox="1">
              <a:spLocks noRot="1" noChangeAspect="1" noMove="1" noResize="1" noEditPoints="1" noAdjustHandles="1" noChangeArrowheads="1" noChangeShapeType="1" noTextEdit="1"/>
            </p:cNvSpPr>
            <p:nvPr/>
          </p:nvSpPr>
          <p:spPr>
            <a:xfrm>
              <a:off x="7870314" y="4669719"/>
              <a:ext cx="623696" cy="369332"/>
            </a:xfrm>
            <a:prstGeom prst="rect">
              <a:avLst/>
            </a:prstGeom>
            <a:blipFill>
              <a:blip r:embed="rId10"/>
              <a:stretch>
                <a:fillRect/>
              </a:stretch>
            </a:blipFill>
          </p:spPr>
          <p:txBody>
            <a:bodyPr/>
            <a:lstStyle/>
            <a:p>
              <a:pPr>
                <a:defRPr/>
              </a:pPr>
              <a:r>
                <a:rPr lang="ko-KR" altLang="en-US">
                  <a:noFill/>
                </a:rPr>
                <a:t> </a:t>
              </a:r>
            </a:p>
          </p:txBody>
        </p:sp>
        <p:sp>
          <p:nvSpPr>
            <p:cNvPr id="65" name="Oval 68">
              <a:extLst>
                <a:ext uri="{FF2B5EF4-FFF2-40B4-BE49-F238E27FC236}">
                  <a16:creationId xmlns:a16="http://schemas.microsoft.com/office/drawing/2014/main" id="{003EB72A-A625-4C6F-85BC-E5A483DB8862}"/>
                </a:ext>
              </a:extLst>
            </p:cNvPr>
            <p:cNvSpPr/>
            <p:nvPr/>
          </p:nvSpPr>
          <p:spPr>
            <a:xfrm>
              <a:off x="7041676" y="5359916"/>
              <a:ext cx="164825" cy="183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66" name="Oval 70">
              <a:extLst>
                <a:ext uri="{FF2B5EF4-FFF2-40B4-BE49-F238E27FC236}">
                  <a16:creationId xmlns:a16="http://schemas.microsoft.com/office/drawing/2014/main" id="{44E33C56-D547-439E-9E2B-EAFF129BB249}"/>
                </a:ext>
              </a:extLst>
            </p:cNvPr>
            <p:cNvSpPr/>
            <p:nvPr/>
          </p:nvSpPr>
          <p:spPr>
            <a:xfrm>
              <a:off x="8888801" y="5320525"/>
              <a:ext cx="164825"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67" name="TextBox 66">
              <a:extLst>
                <a:ext uri="{FF2B5EF4-FFF2-40B4-BE49-F238E27FC236}">
                  <a16:creationId xmlns:a16="http://schemas.microsoft.com/office/drawing/2014/main" id="{71A4F5EE-DC24-4741-A2E3-C2DE8E6310EC}"/>
                </a:ext>
              </a:extLst>
            </p:cNvPr>
            <p:cNvSpPr txBox="1">
              <a:spLocks noRot="1" noChangeAspect="1" noMove="1" noResize="1" noEditPoints="1" noAdjustHandles="1" noChangeArrowheads="1" noChangeShapeType="1" noTextEdit="1"/>
            </p:cNvSpPr>
            <p:nvPr/>
          </p:nvSpPr>
          <p:spPr>
            <a:xfrm>
              <a:off x="8857870" y="4662987"/>
              <a:ext cx="1115232" cy="369332"/>
            </a:xfrm>
            <a:prstGeom prst="rect">
              <a:avLst/>
            </a:prstGeom>
            <a:blipFill>
              <a:blip r:embed="rId11"/>
              <a:stretch>
                <a:fillRect/>
              </a:stretch>
            </a:blipFill>
          </p:spPr>
          <p:txBody>
            <a:bodyPr/>
            <a:lstStyle/>
            <a:p>
              <a:pPr>
                <a:defRPr/>
              </a:pPr>
              <a:r>
                <a:rPr lang="ko-KR" altLang="en-US">
                  <a:noFill/>
                </a:rPr>
                <a:t> </a:t>
              </a:r>
            </a:p>
          </p:txBody>
        </p:sp>
        <p:sp>
          <p:nvSpPr>
            <p:cNvPr id="68" name="TextBox 67">
              <a:extLst>
                <a:ext uri="{FF2B5EF4-FFF2-40B4-BE49-F238E27FC236}">
                  <a16:creationId xmlns:a16="http://schemas.microsoft.com/office/drawing/2014/main" id="{19309822-078D-421F-8AB7-178ACAED6FA4}"/>
                </a:ext>
              </a:extLst>
            </p:cNvPr>
            <p:cNvSpPr txBox="1">
              <a:spLocks noRot="1" noChangeAspect="1" noMove="1" noResize="1" noEditPoints="1" noAdjustHandles="1" noChangeArrowheads="1" noChangeShapeType="1" noTextEdit="1"/>
            </p:cNvSpPr>
            <p:nvPr/>
          </p:nvSpPr>
          <p:spPr>
            <a:xfrm>
              <a:off x="7640961" y="5490440"/>
              <a:ext cx="1115232" cy="369332"/>
            </a:xfrm>
            <a:prstGeom prst="rect">
              <a:avLst/>
            </a:prstGeom>
            <a:blipFill>
              <a:blip r:embed="rId12"/>
              <a:stretch>
                <a:fillRect/>
              </a:stretch>
            </a:blipFill>
          </p:spPr>
          <p:txBody>
            <a:bodyPr/>
            <a:lstStyle/>
            <a:p>
              <a:pPr>
                <a:defRPr/>
              </a:pPr>
              <a:r>
                <a:rPr lang="ko-KR" altLang="en-US">
                  <a:noFill/>
                </a:rPr>
                <a:t> </a:t>
              </a:r>
            </a:p>
          </p:txBody>
        </p:sp>
        <p:sp>
          <p:nvSpPr>
            <p:cNvPr id="69" name="TextBox 68">
              <a:extLst>
                <a:ext uri="{FF2B5EF4-FFF2-40B4-BE49-F238E27FC236}">
                  <a16:creationId xmlns:a16="http://schemas.microsoft.com/office/drawing/2014/main" id="{A292E88B-3DEB-493C-AD8A-DE1DD13B03BE}"/>
                </a:ext>
              </a:extLst>
            </p:cNvPr>
            <p:cNvSpPr txBox="1">
              <a:spLocks noRot="1" noChangeAspect="1" noMove="1" noResize="1" noEditPoints="1" noAdjustHandles="1" noChangeArrowheads="1" noChangeShapeType="1" noTextEdit="1"/>
            </p:cNvSpPr>
            <p:nvPr/>
          </p:nvSpPr>
          <p:spPr>
            <a:xfrm>
              <a:off x="7649880" y="3875286"/>
              <a:ext cx="1115232" cy="369332"/>
            </a:xfrm>
            <a:prstGeom prst="rect">
              <a:avLst/>
            </a:prstGeom>
            <a:blipFill>
              <a:blip r:embed="rId13"/>
              <a:stretch>
                <a:fillRect/>
              </a:stretch>
            </a:blipFill>
          </p:spPr>
          <p:txBody>
            <a:bodyPr/>
            <a:lstStyle/>
            <a:p>
              <a:pPr>
                <a:defRPr/>
              </a:pPr>
              <a:r>
                <a:rPr lang="ko-KR" altLang="en-US">
                  <a:noFill/>
                </a:rPr>
                <a:t> </a:t>
              </a:r>
            </a:p>
          </p:txBody>
        </p:sp>
        <p:sp>
          <p:nvSpPr>
            <p:cNvPr id="70" name="TextBox 69">
              <a:extLst>
                <a:ext uri="{FF2B5EF4-FFF2-40B4-BE49-F238E27FC236}">
                  <a16:creationId xmlns:a16="http://schemas.microsoft.com/office/drawing/2014/main" id="{B1AA99D2-96B2-4E5C-A4F6-DF3097D0457F}"/>
                </a:ext>
              </a:extLst>
            </p:cNvPr>
            <p:cNvSpPr txBox="1">
              <a:spLocks noRot="1" noChangeAspect="1" noMove="1" noResize="1" noEditPoints="1" noAdjustHandles="1" noChangeArrowheads="1" noChangeShapeType="1" noTextEdit="1"/>
            </p:cNvSpPr>
            <p:nvPr/>
          </p:nvSpPr>
          <p:spPr>
            <a:xfrm>
              <a:off x="6495440" y="4699647"/>
              <a:ext cx="1115232" cy="369332"/>
            </a:xfrm>
            <a:prstGeom prst="rect">
              <a:avLst/>
            </a:prstGeom>
            <a:blipFill>
              <a:blip r:embed="rId14"/>
              <a:stretch>
                <a:fillRect/>
              </a:stretch>
            </a:blipFill>
          </p:spPr>
          <p:txBody>
            <a:bodyPr/>
            <a:lstStyle/>
            <a:p>
              <a:pPr>
                <a:defRPr/>
              </a:pPr>
              <a:r>
                <a:rPr lang="ko-KR" altLang="en-US">
                  <a:noFill/>
                </a:rPr>
                <a:t> </a:t>
              </a:r>
            </a:p>
          </p:txBody>
        </p:sp>
        <p:sp>
          <p:nvSpPr>
            <p:cNvPr id="71" name="Oval 65">
              <a:extLst>
                <a:ext uri="{FF2B5EF4-FFF2-40B4-BE49-F238E27FC236}">
                  <a16:creationId xmlns:a16="http://schemas.microsoft.com/office/drawing/2014/main" id="{FE7D4E32-9839-4AC9-9BC6-DEB54B4A0204}"/>
                </a:ext>
              </a:extLst>
            </p:cNvPr>
            <p:cNvSpPr/>
            <p:nvPr/>
          </p:nvSpPr>
          <p:spPr>
            <a:xfrm>
              <a:off x="7937995" y="4508258"/>
              <a:ext cx="164825"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72" name="Oval 66">
              <a:extLst>
                <a:ext uri="{FF2B5EF4-FFF2-40B4-BE49-F238E27FC236}">
                  <a16:creationId xmlns:a16="http://schemas.microsoft.com/office/drawing/2014/main" id="{FCB2CDD6-3929-4519-AA4D-21B7CDEA03B5}"/>
                </a:ext>
              </a:extLst>
            </p:cNvPr>
            <p:cNvSpPr/>
            <p:nvPr/>
          </p:nvSpPr>
          <p:spPr>
            <a:xfrm>
              <a:off x="8871093" y="4515049"/>
              <a:ext cx="164824" cy="183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73" name="Oval 67">
              <a:extLst>
                <a:ext uri="{FF2B5EF4-FFF2-40B4-BE49-F238E27FC236}">
                  <a16:creationId xmlns:a16="http://schemas.microsoft.com/office/drawing/2014/main" id="{DD53317F-6769-45B7-80D5-C1123810054E}"/>
                </a:ext>
              </a:extLst>
            </p:cNvPr>
            <p:cNvSpPr/>
            <p:nvPr/>
          </p:nvSpPr>
          <p:spPr>
            <a:xfrm>
              <a:off x="7041676" y="4540858"/>
              <a:ext cx="164825"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74" name="Oval 69">
              <a:extLst>
                <a:ext uri="{FF2B5EF4-FFF2-40B4-BE49-F238E27FC236}">
                  <a16:creationId xmlns:a16="http://schemas.microsoft.com/office/drawing/2014/main" id="{5B6817E4-3CB4-45F1-9D0E-4ACDB8C18385}"/>
                </a:ext>
              </a:extLst>
            </p:cNvPr>
            <p:cNvSpPr/>
            <p:nvPr/>
          </p:nvSpPr>
          <p:spPr>
            <a:xfrm>
              <a:off x="7993845" y="5359916"/>
              <a:ext cx="163462" cy="183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75" name="Oval 71">
              <a:extLst>
                <a:ext uri="{FF2B5EF4-FFF2-40B4-BE49-F238E27FC236}">
                  <a16:creationId xmlns:a16="http://schemas.microsoft.com/office/drawing/2014/main" id="{CEBF838D-7C2F-4402-BA6C-3E9AD55200E6}"/>
                </a:ext>
              </a:extLst>
            </p:cNvPr>
            <p:cNvSpPr/>
            <p:nvPr/>
          </p:nvSpPr>
          <p:spPr>
            <a:xfrm>
              <a:off x="8871093" y="3750324"/>
              <a:ext cx="164824"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76" name="Oval 72">
              <a:extLst>
                <a:ext uri="{FF2B5EF4-FFF2-40B4-BE49-F238E27FC236}">
                  <a16:creationId xmlns:a16="http://schemas.microsoft.com/office/drawing/2014/main" id="{B647CF4D-DD54-464D-BDD2-6494DF257996}"/>
                </a:ext>
              </a:extLst>
            </p:cNvPr>
            <p:cNvSpPr/>
            <p:nvPr/>
          </p:nvSpPr>
          <p:spPr>
            <a:xfrm>
              <a:off x="7948893" y="3755757"/>
              <a:ext cx="164825" cy="183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77" name="Oval 73">
              <a:extLst>
                <a:ext uri="{FF2B5EF4-FFF2-40B4-BE49-F238E27FC236}">
                  <a16:creationId xmlns:a16="http://schemas.microsoft.com/office/drawing/2014/main" id="{8C84EB4B-E0FE-40B1-A737-92A52FA2E433}"/>
                </a:ext>
              </a:extLst>
            </p:cNvPr>
            <p:cNvSpPr/>
            <p:nvPr/>
          </p:nvSpPr>
          <p:spPr>
            <a:xfrm>
              <a:off x="7041676" y="3738099"/>
              <a:ext cx="164825" cy="1833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grpSp>
    </p:spTree>
    <p:extLst>
      <p:ext uri="{BB962C8B-B14F-4D97-AF65-F5344CB8AC3E}">
        <p14:creationId xmlns:p14="http://schemas.microsoft.com/office/powerpoint/2010/main" val="246262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9863-0B93-4C0A-A3ED-59DB5C8C73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3578C6-3D3D-4E17-A7F8-F16D12BCC6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90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Taylor series expansion</a:t>
            </a:r>
          </a:p>
        </p:txBody>
      </p:sp>
      <p:grpSp>
        <p:nvGrpSpPr>
          <p:cNvPr id="15" name="Group 16">
            <a:extLst>
              <a:ext uri="{FF2B5EF4-FFF2-40B4-BE49-F238E27FC236}">
                <a16:creationId xmlns:a16="http://schemas.microsoft.com/office/drawing/2014/main" id="{29A86294-1ACA-4F83-9F9D-57B55542EFDF}"/>
              </a:ext>
            </a:extLst>
          </p:cNvPr>
          <p:cNvGrpSpPr>
            <a:grpSpLocks/>
          </p:cNvGrpSpPr>
          <p:nvPr/>
        </p:nvGrpSpPr>
        <p:grpSpPr bwMode="auto">
          <a:xfrm>
            <a:off x="3659188" y="1997075"/>
            <a:ext cx="4521200" cy="592138"/>
            <a:chOff x="3021162" y="2446020"/>
            <a:chExt cx="4521364" cy="591800"/>
          </a:xfrm>
        </p:grpSpPr>
        <p:cxnSp>
          <p:nvCxnSpPr>
            <p:cNvPr id="16" name="Straight Connector 7">
              <a:extLst>
                <a:ext uri="{FF2B5EF4-FFF2-40B4-BE49-F238E27FC236}">
                  <a16:creationId xmlns:a16="http://schemas.microsoft.com/office/drawing/2014/main" id="{27F28BDC-31C8-4A7A-9027-8B965074CB3F}"/>
                </a:ext>
              </a:extLst>
            </p:cNvPr>
            <p:cNvCxnSpPr/>
            <p:nvPr/>
          </p:nvCxnSpPr>
          <p:spPr>
            <a:xfrm>
              <a:off x="3392650" y="2514244"/>
              <a:ext cx="3657733"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17" name="Oval 8">
              <a:extLst>
                <a:ext uri="{FF2B5EF4-FFF2-40B4-BE49-F238E27FC236}">
                  <a16:creationId xmlns:a16="http://schemas.microsoft.com/office/drawing/2014/main" id="{B20010C7-CA03-4FA2-9085-FB9AEBD81E54}"/>
                </a:ext>
              </a:extLst>
            </p:cNvPr>
            <p:cNvSpPr/>
            <p:nvPr/>
          </p:nvSpPr>
          <p:spPr>
            <a:xfrm>
              <a:off x="3356136" y="2450780"/>
              <a:ext cx="136530" cy="136447"/>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18" name="Oval 9">
              <a:extLst>
                <a:ext uri="{FF2B5EF4-FFF2-40B4-BE49-F238E27FC236}">
                  <a16:creationId xmlns:a16="http://schemas.microsoft.com/office/drawing/2014/main" id="{A5601156-0E1A-4666-9379-A0708FAA8E7E}"/>
                </a:ext>
              </a:extLst>
            </p:cNvPr>
            <p:cNvSpPr/>
            <p:nvPr/>
          </p:nvSpPr>
          <p:spPr>
            <a:xfrm>
              <a:off x="4542042" y="2446020"/>
              <a:ext cx="136530" cy="136447"/>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19" name="Oval 10">
              <a:extLst>
                <a:ext uri="{FF2B5EF4-FFF2-40B4-BE49-F238E27FC236}">
                  <a16:creationId xmlns:a16="http://schemas.microsoft.com/office/drawing/2014/main" id="{4EF31556-5375-4B77-A973-B72F2CBD8C36}"/>
                </a:ext>
              </a:extLst>
            </p:cNvPr>
            <p:cNvSpPr/>
            <p:nvPr/>
          </p:nvSpPr>
          <p:spPr>
            <a:xfrm>
              <a:off x="5731122" y="2446020"/>
              <a:ext cx="138118" cy="136447"/>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24" name="Oval 11">
              <a:extLst>
                <a:ext uri="{FF2B5EF4-FFF2-40B4-BE49-F238E27FC236}">
                  <a16:creationId xmlns:a16="http://schemas.microsoft.com/office/drawing/2014/main" id="{6FBE36CA-C0AB-49C7-9744-59464DA632AF}"/>
                </a:ext>
              </a:extLst>
            </p:cNvPr>
            <p:cNvSpPr/>
            <p:nvPr/>
          </p:nvSpPr>
          <p:spPr>
            <a:xfrm>
              <a:off x="6912265" y="2446020"/>
              <a:ext cx="138118" cy="136447"/>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25" name="TextBox 24">
              <a:extLst>
                <a:ext uri="{FF2B5EF4-FFF2-40B4-BE49-F238E27FC236}">
                  <a16:creationId xmlns:a16="http://schemas.microsoft.com/office/drawing/2014/main" id="{347D4839-2687-4E70-82B8-EFC5A7A56A45}"/>
                </a:ext>
              </a:extLst>
            </p:cNvPr>
            <p:cNvSpPr txBox="1">
              <a:spLocks noRot="1" noChangeAspect="1" noMove="1" noResize="1" noEditPoints="1" noAdjustHandles="1" noChangeArrowheads="1" noChangeShapeType="1" noTextEdit="1"/>
            </p:cNvSpPr>
            <p:nvPr/>
          </p:nvSpPr>
          <p:spPr>
            <a:xfrm>
              <a:off x="4307073" y="2514600"/>
              <a:ext cx="568810" cy="523220"/>
            </a:xfrm>
            <a:prstGeom prst="rect">
              <a:avLst/>
            </a:prstGeom>
            <a:blipFill>
              <a:blip r:embed="rId3"/>
              <a:stretch>
                <a:fillRect/>
              </a:stretch>
            </a:blipFill>
          </p:spPr>
          <p:txBody>
            <a:bodyPr/>
            <a:lstStyle/>
            <a:p>
              <a:pPr>
                <a:defRPr/>
              </a:pPr>
              <a:r>
                <a:rPr lang="ko-KR" altLang="en-US">
                  <a:noFill/>
                </a:rPr>
                <a:t> </a:t>
              </a:r>
            </a:p>
          </p:txBody>
        </p:sp>
        <p:sp>
          <p:nvSpPr>
            <p:cNvPr id="26" name="TextBox 25">
              <a:extLst>
                <a:ext uri="{FF2B5EF4-FFF2-40B4-BE49-F238E27FC236}">
                  <a16:creationId xmlns:a16="http://schemas.microsoft.com/office/drawing/2014/main" id="{4F648D40-B445-44FD-855C-284A78232862}"/>
                </a:ext>
              </a:extLst>
            </p:cNvPr>
            <p:cNvSpPr txBox="1">
              <a:spLocks noRot="1" noChangeAspect="1" noMove="1" noResize="1" noEditPoints="1" noAdjustHandles="1" noChangeArrowheads="1" noChangeShapeType="1" noTextEdit="1"/>
            </p:cNvSpPr>
            <p:nvPr/>
          </p:nvSpPr>
          <p:spPr>
            <a:xfrm>
              <a:off x="5438215" y="2446020"/>
              <a:ext cx="911853" cy="523220"/>
            </a:xfrm>
            <a:prstGeom prst="rect">
              <a:avLst/>
            </a:prstGeom>
            <a:blipFill>
              <a:blip r:embed="rId4"/>
              <a:stretch>
                <a:fillRect/>
              </a:stretch>
            </a:blipFill>
          </p:spPr>
          <p:txBody>
            <a:bodyPr/>
            <a:lstStyle/>
            <a:p>
              <a:pPr>
                <a:defRPr/>
              </a:pPr>
              <a:r>
                <a:rPr lang="ko-KR" altLang="en-US">
                  <a:noFill/>
                </a:rPr>
                <a:t> </a:t>
              </a:r>
            </a:p>
          </p:txBody>
        </p:sp>
        <p:sp>
          <p:nvSpPr>
            <p:cNvPr id="27" name="TextBox 26">
              <a:extLst>
                <a:ext uri="{FF2B5EF4-FFF2-40B4-BE49-F238E27FC236}">
                  <a16:creationId xmlns:a16="http://schemas.microsoft.com/office/drawing/2014/main" id="{FAFD1C32-5816-4EC6-811D-7F242E7798BD}"/>
                </a:ext>
              </a:extLst>
            </p:cNvPr>
            <p:cNvSpPr txBox="1">
              <a:spLocks noRot="1" noChangeAspect="1" noMove="1" noResize="1" noEditPoints="1" noAdjustHandles="1" noChangeArrowheads="1" noChangeShapeType="1" noTextEdit="1"/>
            </p:cNvSpPr>
            <p:nvPr/>
          </p:nvSpPr>
          <p:spPr>
            <a:xfrm>
              <a:off x="6630673" y="2480311"/>
              <a:ext cx="911853" cy="523220"/>
            </a:xfrm>
            <a:prstGeom prst="rect">
              <a:avLst/>
            </a:prstGeom>
            <a:blipFill>
              <a:blip r:embed="rId5"/>
              <a:stretch>
                <a:fillRect/>
              </a:stretch>
            </a:blipFill>
          </p:spPr>
          <p:txBody>
            <a:bodyPr/>
            <a:lstStyle/>
            <a:p>
              <a:pPr>
                <a:defRPr/>
              </a:pPr>
              <a:r>
                <a:rPr lang="ko-KR" altLang="en-US">
                  <a:noFill/>
                </a:rPr>
                <a:t> </a:t>
              </a:r>
            </a:p>
          </p:txBody>
        </p:sp>
        <p:sp>
          <p:nvSpPr>
            <p:cNvPr id="28" name="TextBox 27">
              <a:extLst>
                <a:ext uri="{FF2B5EF4-FFF2-40B4-BE49-F238E27FC236}">
                  <a16:creationId xmlns:a16="http://schemas.microsoft.com/office/drawing/2014/main" id="{C4ABE16A-D639-4340-BD8E-879263788582}"/>
                </a:ext>
              </a:extLst>
            </p:cNvPr>
            <p:cNvSpPr txBox="1">
              <a:spLocks noRot="1" noChangeAspect="1" noMove="1" noResize="1" noEditPoints="1" noAdjustHandles="1" noChangeArrowheads="1" noChangeShapeType="1" noTextEdit="1"/>
            </p:cNvSpPr>
            <p:nvPr/>
          </p:nvSpPr>
          <p:spPr>
            <a:xfrm>
              <a:off x="3021162" y="2514600"/>
              <a:ext cx="911853" cy="523220"/>
            </a:xfrm>
            <a:prstGeom prst="rect">
              <a:avLst/>
            </a:prstGeom>
            <a:blipFill>
              <a:blip r:embed="rId6"/>
              <a:stretch>
                <a:fillRect/>
              </a:stretch>
            </a:blipFill>
          </p:spPr>
          <p:txBody>
            <a:bodyPr/>
            <a:lstStyle/>
            <a:p>
              <a:pPr>
                <a:defRPr/>
              </a:pPr>
              <a:r>
                <a:rPr lang="ko-KR" altLang="en-US">
                  <a:noFill/>
                </a:rPr>
                <a:t> </a:t>
              </a:r>
            </a:p>
          </p:txBody>
        </p:sp>
      </p:grpSp>
      <p:sp>
        <p:nvSpPr>
          <p:cNvPr id="29" name="TextBox 28">
            <a:extLst>
              <a:ext uri="{FF2B5EF4-FFF2-40B4-BE49-F238E27FC236}">
                <a16:creationId xmlns:a16="http://schemas.microsoft.com/office/drawing/2014/main" id="{54CE3B64-BC13-4EF4-B7F1-E5E76491A973}"/>
              </a:ext>
            </a:extLst>
          </p:cNvPr>
          <p:cNvSpPr txBox="1">
            <a:spLocks noRot="1" noChangeAspect="1" noMove="1" noResize="1" noEditPoints="1" noAdjustHandles="1" noChangeArrowheads="1" noChangeShapeType="1" noTextEdit="1"/>
          </p:cNvSpPr>
          <p:nvPr/>
        </p:nvSpPr>
        <p:spPr>
          <a:xfrm>
            <a:off x="1777184" y="3212177"/>
            <a:ext cx="8700908" cy="757964"/>
          </a:xfrm>
          <a:prstGeom prst="rect">
            <a:avLst/>
          </a:prstGeom>
          <a:blipFill>
            <a:blip r:embed="rId7"/>
            <a:stretch>
              <a:fillRect/>
            </a:stretch>
          </a:blipFill>
        </p:spPr>
        <p:txBody>
          <a:bodyPr/>
          <a:lstStyle/>
          <a:p>
            <a:pPr>
              <a:defRPr/>
            </a:pPr>
            <a:r>
              <a:rPr lang="ko-KR" altLang="en-US">
                <a:noFill/>
              </a:rPr>
              <a:t> </a:t>
            </a:r>
          </a:p>
        </p:txBody>
      </p:sp>
      <p:sp>
        <p:nvSpPr>
          <p:cNvPr id="30" name="TextBox 29">
            <a:extLst>
              <a:ext uri="{FF2B5EF4-FFF2-40B4-BE49-F238E27FC236}">
                <a16:creationId xmlns:a16="http://schemas.microsoft.com/office/drawing/2014/main" id="{322B9979-54DD-47A3-B1A4-B07F8AF8EC49}"/>
              </a:ext>
            </a:extLst>
          </p:cNvPr>
          <p:cNvSpPr txBox="1">
            <a:spLocks noRot="1" noChangeAspect="1" noMove="1" noResize="1" noEditPoints="1" noAdjustHandles="1" noChangeArrowheads="1" noChangeShapeType="1" noTextEdit="1"/>
          </p:cNvSpPr>
          <p:nvPr/>
        </p:nvSpPr>
        <p:spPr>
          <a:xfrm>
            <a:off x="1745545" y="4144048"/>
            <a:ext cx="7091941" cy="752322"/>
          </a:xfrm>
          <a:prstGeom prst="rect">
            <a:avLst/>
          </a:prstGeom>
          <a:blipFill>
            <a:blip r:embed="rId8"/>
            <a:stretch>
              <a:fillRect/>
            </a:stretch>
          </a:blipFill>
        </p:spPr>
        <p:txBody>
          <a:bodyPr/>
          <a:lstStyle/>
          <a:p>
            <a:pPr>
              <a:defRPr/>
            </a:pPr>
            <a:r>
              <a:rPr lang="ko-KR" altLang="en-US">
                <a:noFill/>
              </a:rPr>
              <a:t> </a:t>
            </a:r>
          </a:p>
        </p:txBody>
      </p:sp>
      <p:sp>
        <p:nvSpPr>
          <p:cNvPr id="31" name="TextBox 30">
            <a:extLst>
              <a:ext uri="{FF2B5EF4-FFF2-40B4-BE49-F238E27FC236}">
                <a16:creationId xmlns:a16="http://schemas.microsoft.com/office/drawing/2014/main" id="{8087C99D-5A9B-41B3-9A79-2E49743857D3}"/>
              </a:ext>
            </a:extLst>
          </p:cNvPr>
          <p:cNvSpPr txBox="1">
            <a:spLocks noRot="1" noChangeAspect="1" noMove="1" noResize="1" noEditPoints="1" noAdjustHandles="1" noChangeArrowheads="1" noChangeShapeType="1" noTextEdit="1"/>
          </p:cNvSpPr>
          <p:nvPr/>
        </p:nvSpPr>
        <p:spPr>
          <a:xfrm>
            <a:off x="1738167" y="5070277"/>
            <a:ext cx="4072397" cy="752322"/>
          </a:xfrm>
          <a:prstGeom prst="rect">
            <a:avLst/>
          </a:prstGeom>
          <a:blipFill>
            <a:blip r:embed="rId9"/>
            <a:stretch>
              <a:fillRect/>
            </a:stretch>
          </a:blipFill>
        </p:spPr>
        <p:txBody>
          <a:bodyPr/>
          <a:lstStyle/>
          <a:p>
            <a:pPr>
              <a:defRPr/>
            </a:pPr>
            <a:r>
              <a:rPr lang="ko-KR" altLang="en-US">
                <a:no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Taylor series (1</a:t>
            </a:r>
            <a:r>
              <a:rPr lang="en-US" altLang="ko-KR" sz="3200" baseline="30000" dirty="0">
                <a:latin typeface="Times New Roman" panose="02020603050405020304" pitchFamily="18" charset="0"/>
                <a:cs typeface="Times New Roman" panose="02020603050405020304" pitchFamily="18" charset="0"/>
              </a:rPr>
              <a:t>st</a:t>
            </a:r>
            <a:r>
              <a:rPr lang="en-US" altLang="ko-KR" sz="3200" dirty="0">
                <a:latin typeface="Times New Roman" panose="02020603050405020304" pitchFamily="18" charset="0"/>
                <a:cs typeface="Times New Roman" panose="02020603050405020304" pitchFamily="18" charset="0"/>
              </a:rPr>
              <a:t> order) and FDM</a:t>
            </a:r>
          </a:p>
        </p:txBody>
      </p:sp>
      <p:sp>
        <p:nvSpPr>
          <p:cNvPr id="20" name="TextBox 19">
            <a:extLst>
              <a:ext uri="{FF2B5EF4-FFF2-40B4-BE49-F238E27FC236}">
                <a16:creationId xmlns:a16="http://schemas.microsoft.com/office/drawing/2014/main" id="{3634BDE0-7D47-4882-989C-631C30910E7B}"/>
              </a:ext>
            </a:extLst>
          </p:cNvPr>
          <p:cNvSpPr txBox="1">
            <a:spLocks noRot="1" noChangeAspect="1" noMove="1" noResize="1" noEditPoints="1" noAdjustHandles="1" noChangeArrowheads="1" noChangeShapeType="1" noTextEdit="1"/>
          </p:cNvSpPr>
          <p:nvPr/>
        </p:nvSpPr>
        <p:spPr>
          <a:xfrm>
            <a:off x="838200" y="2176276"/>
            <a:ext cx="4072397" cy="752322"/>
          </a:xfrm>
          <a:prstGeom prst="rect">
            <a:avLst/>
          </a:prstGeom>
          <a:blipFill>
            <a:blip r:embed="rId3"/>
            <a:stretch>
              <a:fillRect/>
            </a:stretch>
          </a:blipFill>
        </p:spPr>
        <p:txBody>
          <a:bodyPr/>
          <a:lstStyle/>
          <a:p>
            <a:pPr>
              <a:defRPr/>
            </a:pPr>
            <a:r>
              <a:rPr lang="ko-KR" altLang="en-US">
                <a:noFill/>
              </a:rPr>
              <a:t> </a:t>
            </a:r>
          </a:p>
        </p:txBody>
      </p:sp>
      <p:sp>
        <p:nvSpPr>
          <p:cNvPr id="22" name="TextBox 21">
            <a:extLst>
              <a:ext uri="{FF2B5EF4-FFF2-40B4-BE49-F238E27FC236}">
                <a16:creationId xmlns:a16="http://schemas.microsoft.com/office/drawing/2014/main" id="{2AA5055A-7B56-4777-A2AE-9DC895462DDD}"/>
              </a:ext>
            </a:extLst>
          </p:cNvPr>
          <p:cNvSpPr txBox="1">
            <a:spLocks noRot="1" noChangeAspect="1" noMove="1" noResize="1" noEditPoints="1" noAdjustHandles="1" noChangeArrowheads="1" noChangeShapeType="1" noTextEdit="1"/>
          </p:cNvSpPr>
          <p:nvPr/>
        </p:nvSpPr>
        <p:spPr>
          <a:xfrm>
            <a:off x="800474" y="3171965"/>
            <a:ext cx="4072397" cy="752322"/>
          </a:xfrm>
          <a:prstGeom prst="rect">
            <a:avLst/>
          </a:prstGeom>
          <a:blipFill>
            <a:blip r:embed="rId4"/>
            <a:stretch>
              <a:fillRect/>
            </a:stretch>
          </a:blipFill>
        </p:spPr>
        <p:txBody>
          <a:bodyPr/>
          <a:lstStyle/>
          <a:p>
            <a:pPr>
              <a:defRPr/>
            </a:pPr>
            <a:r>
              <a:rPr lang="ko-KR" altLang="en-US" dirty="0">
                <a:noFill/>
              </a:rPr>
              <a:t> </a:t>
            </a:r>
          </a:p>
        </p:txBody>
      </p:sp>
      <p:sp>
        <p:nvSpPr>
          <p:cNvPr id="23" name="TextBox 22">
            <a:extLst>
              <a:ext uri="{FF2B5EF4-FFF2-40B4-BE49-F238E27FC236}">
                <a16:creationId xmlns:a16="http://schemas.microsoft.com/office/drawing/2014/main" id="{99A6823A-ACCF-4B88-A210-E8B4D1900118}"/>
              </a:ext>
            </a:extLst>
          </p:cNvPr>
          <p:cNvSpPr txBox="1">
            <a:spLocks noRot="1" noChangeAspect="1" noMove="1" noResize="1" noEditPoints="1" noAdjustHandles="1" noChangeArrowheads="1" noChangeShapeType="1" noTextEdit="1"/>
          </p:cNvSpPr>
          <p:nvPr/>
        </p:nvSpPr>
        <p:spPr>
          <a:xfrm>
            <a:off x="805263" y="4211355"/>
            <a:ext cx="3636893" cy="752322"/>
          </a:xfrm>
          <a:prstGeom prst="rect">
            <a:avLst/>
          </a:prstGeom>
          <a:blipFill>
            <a:blip r:embed="rId5"/>
            <a:stretch>
              <a:fillRect/>
            </a:stretch>
          </a:blipFill>
        </p:spPr>
        <p:txBody>
          <a:bodyPr/>
          <a:lstStyle/>
          <a:p>
            <a:pPr>
              <a:defRPr/>
            </a:pPr>
            <a:r>
              <a:rPr lang="ko-KR" altLang="en-US">
                <a:noFill/>
              </a:rPr>
              <a:t> </a:t>
            </a:r>
          </a:p>
        </p:txBody>
      </p:sp>
      <p:sp>
        <p:nvSpPr>
          <p:cNvPr id="32" name="TextBox 31">
            <a:extLst>
              <a:ext uri="{FF2B5EF4-FFF2-40B4-BE49-F238E27FC236}">
                <a16:creationId xmlns:a16="http://schemas.microsoft.com/office/drawing/2014/main" id="{B4A752F1-734C-4B2B-AA8E-A95CE9119F1D}"/>
              </a:ext>
            </a:extLst>
          </p:cNvPr>
          <p:cNvSpPr txBox="1">
            <a:spLocks noRot="1" noChangeAspect="1" noMove="1" noResize="1" noEditPoints="1" noAdjustHandles="1" noChangeArrowheads="1" noChangeShapeType="1" noTextEdit="1"/>
          </p:cNvSpPr>
          <p:nvPr/>
        </p:nvSpPr>
        <p:spPr>
          <a:xfrm>
            <a:off x="800474" y="5172227"/>
            <a:ext cx="2671565" cy="752322"/>
          </a:xfrm>
          <a:prstGeom prst="rect">
            <a:avLst/>
          </a:prstGeom>
          <a:blipFill>
            <a:blip r:embed="rId6"/>
            <a:stretch>
              <a:fillRect/>
            </a:stretch>
          </a:blipFill>
        </p:spPr>
        <p:txBody>
          <a:bodyPr/>
          <a:lstStyle/>
          <a:p>
            <a:pPr>
              <a:defRPr/>
            </a:pPr>
            <a:r>
              <a:rPr lang="ko-KR" altLang="en-US">
                <a:noFill/>
              </a:rPr>
              <a:t> </a:t>
            </a:r>
          </a:p>
        </p:txBody>
      </p:sp>
      <p:sp>
        <p:nvSpPr>
          <p:cNvPr id="33" name="TextBox 22">
            <a:extLst>
              <a:ext uri="{FF2B5EF4-FFF2-40B4-BE49-F238E27FC236}">
                <a16:creationId xmlns:a16="http://schemas.microsoft.com/office/drawing/2014/main" id="{53F65B92-30BC-4D4E-B48E-CED2B2F1F5F5}"/>
              </a:ext>
            </a:extLst>
          </p:cNvPr>
          <p:cNvSpPr txBox="1">
            <a:spLocks noChangeArrowheads="1"/>
          </p:cNvSpPr>
          <p:nvPr/>
        </p:nvSpPr>
        <p:spPr bwMode="auto">
          <a:xfrm>
            <a:off x="5988628" y="3429000"/>
            <a:ext cx="187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a:solidFill>
                  <a:srgbClr val="FF0000"/>
                </a:solidFill>
                <a:latin typeface="Times New Roman" panose="02020603050405020304" pitchFamily="18" charset="0"/>
                <a:cs typeface="Times New Roman" panose="02020603050405020304" pitchFamily="18" charset="0"/>
              </a:rPr>
              <a:t>Finite difference</a:t>
            </a:r>
          </a:p>
        </p:txBody>
      </p:sp>
      <p:sp>
        <p:nvSpPr>
          <p:cNvPr id="34" name="TextBox 33">
            <a:extLst>
              <a:ext uri="{FF2B5EF4-FFF2-40B4-BE49-F238E27FC236}">
                <a16:creationId xmlns:a16="http://schemas.microsoft.com/office/drawing/2014/main" id="{AC8669FE-9F4D-4CD7-BE46-A104C7E3FBCB}"/>
              </a:ext>
            </a:extLst>
          </p:cNvPr>
          <p:cNvSpPr txBox="1">
            <a:spLocks noRot="1" noChangeAspect="1" noMove="1" noResize="1" noEditPoints="1" noAdjustHandles="1" noChangeArrowheads="1" noChangeShapeType="1" noTextEdit="1"/>
          </p:cNvSpPr>
          <p:nvPr/>
        </p:nvSpPr>
        <p:spPr>
          <a:xfrm>
            <a:off x="5936202" y="4987781"/>
            <a:ext cx="4017125" cy="825611"/>
          </a:xfrm>
          <a:prstGeom prst="rect">
            <a:avLst/>
          </a:prstGeom>
          <a:blipFill>
            <a:blip r:embed="rId7"/>
            <a:stretch>
              <a:fillRect/>
            </a:stretch>
          </a:blipFill>
        </p:spPr>
        <p:txBody>
          <a:bodyPr/>
          <a:lstStyle/>
          <a:p>
            <a:r>
              <a:rPr lang="ko-KR" altLang="en-US">
                <a:noFill/>
              </a:rPr>
              <a:t> </a:t>
            </a:r>
          </a:p>
        </p:txBody>
      </p:sp>
      <p:sp>
        <p:nvSpPr>
          <p:cNvPr id="35" name="TextBox 34">
            <a:extLst>
              <a:ext uri="{FF2B5EF4-FFF2-40B4-BE49-F238E27FC236}">
                <a16:creationId xmlns:a16="http://schemas.microsoft.com/office/drawing/2014/main" id="{6AE12664-86C2-4881-9E85-A681BF5AF336}"/>
              </a:ext>
            </a:extLst>
          </p:cNvPr>
          <p:cNvSpPr txBox="1">
            <a:spLocks noRot="1" noChangeAspect="1" noMove="1" noResize="1" noEditPoints="1" noAdjustHandles="1" noChangeArrowheads="1" noChangeShapeType="1" noTextEdit="1"/>
          </p:cNvSpPr>
          <p:nvPr/>
        </p:nvSpPr>
        <p:spPr>
          <a:xfrm>
            <a:off x="5936202" y="4049222"/>
            <a:ext cx="6149247" cy="714683"/>
          </a:xfrm>
          <a:prstGeom prst="rect">
            <a:avLst/>
          </a:prstGeom>
          <a:blipFill>
            <a:blip r:embed="rId8"/>
            <a:stretch>
              <a:fillRect/>
            </a:stretch>
          </a:blipFill>
        </p:spPr>
        <p:txBody>
          <a:bodyPr/>
          <a:lstStyle/>
          <a:p>
            <a:r>
              <a:rPr lang="ko-KR" altLang="en-US">
                <a:noFill/>
              </a:rPr>
              <a:t> </a:t>
            </a:r>
          </a:p>
        </p:txBody>
      </p:sp>
      <p:sp>
        <p:nvSpPr>
          <p:cNvPr id="36" name="TextBox 22">
            <a:extLst>
              <a:ext uri="{FF2B5EF4-FFF2-40B4-BE49-F238E27FC236}">
                <a16:creationId xmlns:a16="http://schemas.microsoft.com/office/drawing/2014/main" id="{451A9577-899E-409D-BD27-C2B06429649E}"/>
              </a:ext>
            </a:extLst>
          </p:cNvPr>
          <p:cNvSpPr txBox="1">
            <a:spLocks noChangeArrowheads="1"/>
          </p:cNvSpPr>
          <p:nvPr/>
        </p:nvSpPr>
        <p:spPr bwMode="auto">
          <a:xfrm>
            <a:off x="838200" y="1389063"/>
            <a:ext cx="163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dirty="0">
                <a:solidFill>
                  <a:srgbClr val="FF0000"/>
                </a:solidFill>
                <a:latin typeface="Times New Roman" panose="02020603050405020304" pitchFamily="18" charset="0"/>
                <a:cs typeface="Times New Roman" panose="02020603050405020304" pitchFamily="18" charset="0"/>
              </a:rPr>
              <a:t>Taylor series: </a:t>
            </a:r>
            <a:endParaRPr lang="ko-KR" altLang="en-US" dirty="0">
              <a:solidFill>
                <a:srgbClr val="FF0000"/>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0FAE4A36-9E2C-4D8B-B752-DE3B98E02CCF}"/>
              </a:ext>
            </a:extLst>
          </p:cNvPr>
          <p:cNvSpPr txBox="1"/>
          <p:nvPr/>
        </p:nvSpPr>
        <p:spPr>
          <a:xfrm>
            <a:off x="10021455" y="5056969"/>
            <a:ext cx="2078182" cy="646331"/>
          </a:xfrm>
          <a:prstGeom prst="rect">
            <a:avLst/>
          </a:prstGeom>
          <a:solidFill>
            <a:schemeClr val="accent4">
              <a:lumMod val="40000"/>
              <a:lumOff val="60000"/>
            </a:schemeClr>
          </a:solidFill>
        </p:spPr>
        <p:txBody>
          <a:bodyPr wrap="square">
            <a:spAutoFit/>
          </a:bodyPr>
          <a:lstStyle/>
          <a:p>
            <a:r>
              <a:rPr lang="en-US" dirty="0"/>
              <a:t>First order forward difference</a:t>
            </a:r>
          </a:p>
        </p:txBody>
      </p:sp>
    </p:spTree>
    <p:extLst>
      <p:ext uri="{BB962C8B-B14F-4D97-AF65-F5344CB8AC3E}">
        <p14:creationId xmlns:p14="http://schemas.microsoft.com/office/powerpoint/2010/main" val="109301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Taylor series (2</a:t>
            </a:r>
            <a:r>
              <a:rPr lang="en-US" altLang="ko-KR" sz="3200" baseline="30000" dirty="0">
                <a:latin typeface="Times New Roman" panose="02020603050405020304" pitchFamily="18" charset="0"/>
                <a:cs typeface="Times New Roman" panose="02020603050405020304" pitchFamily="18" charset="0"/>
              </a:rPr>
              <a:t>nd</a:t>
            </a:r>
            <a:r>
              <a:rPr lang="en-US" altLang="ko-KR" sz="3200" dirty="0">
                <a:latin typeface="Times New Roman" panose="02020603050405020304" pitchFamily="18" charset="0"/>
                <a:cs typeface="Times New Roman" panose="02020603050405020304" pitchFamily="18" charset="0"/>
              </a:rPr>
              <a:t> order) – First Order Derivative</a:t>
            </a:r>
          </a:p>
        </p:txBody>
      </p:sp>
      <p:grpSp>
        <p:nvGrpSpPr>
          <p:cNvPr id="12" name="Group 2">
            <a:extLst>
              <a:ext uri="{FF2B5EF4-FFF2-40B4-BE49-F238E27FC236}">
                <a16:creationId xmlns:a16="http://schemas.microsoft.com/office/drawing/2014/main" id="{20F0743A-1C96-4A30-B1F4-C8367CF8CD10}"/>
              </a:ext>
            </a:extLst>
          </p:cNvPr>
          <p:cNvGrpSpPr/>
          <p:nvPr/>
        </p:nvGrpSpPr>
        <p:grpSpPr>
          <a:xfrm>
            <a:off x="2975442" y="1851660"/>
            <a:ext cx="4521364" cy="591800"/>
            <a:chOff x="3021162" y="2446020"/>
            <a:chExt cx="4521364" cy="591800"/>
          </a:xfrm>
        </p:grpSpPr>
        <p:cxnSp>
          <p:nvCxnSpPr>
            <p:cNvPr id="13" name="Straight Connector 3">
              <a:extLst>
                <a:ext uri="{FF2B5EF4-FFF2-40B4-BE49-F238E27FC236}">
                  <a16:creationId xmlns:a16="http://schemas.microsoft.com/office/drawing/2014/main" id="{F7C999FA-C10C-4691-A7DE-40ACF0021191}"/>
                </a:ext>
              </a:extLst>
            </p:cNvPr>
            <p:cNvCxnSpPr/>
            <p:nvPr/>
          </p:nvCxnSpPr>
          <p:spPr>
            <a:xfrm>
              <a:off x="3392424" y="2514600"/>
              <a:ext cx="365760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14" name="Oval 4">
              <a:extLst>
                <a:ext uri="{FF2B5EF4-FFF2-40B4-BE49-F238E27FC236}">
                  <a16:creationId xmlns:a16="http://schemas.microsoft.com/office/drawing/2014/main" id="{930CAA9E-CE5B-4C21-9DCC-CD7634B78F7A}"/>
                </a:ext>
              </a:extLst>
            </p:cNvPr>
            <p:cNvSpPr/>
            <p:nvPr/>
          </p:nvSpPr>
          <p:spPr>
            <a:xfrm>
              <a:off x="3355848" y="2450592"/>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6">
              <a:extLst>
                <a:ext uri="{FF2B5EF4-FFF2-40B4-BE49-F238E27FC236}">
                  <a16:creationId xmlns:a16="http://schemas.microsoft.com/office/drawing/2014/main" id="{498CFF6F-BF48-410D-98A3-3D328AF01853}"/>
                </a:ext>
              </a:extLst>
            </p:cNvPr>
            <p:cNvSpPr/>
            <p:nvPr/>
          </p:nvSpPr>
          <p:spPr>
            <a:xfrm>
              <a:off x="4541520"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7">
              <a:extLst>
                <a:ext uri="{FF2B5EF4-FFF2-40B4-BE49-F238E27FC236}">
                  <a16:creationId xmlns:a16="http://schemas.microsoft.com/office/drawing/2014/main" id="{EDC96849-AEF2-4DC1-909F-7591D164E580}"/>
                </a:ext>
              </a:extLst>
            </p:cNvPr>
            <p:cNvSpPr/>
            <p:nvPr/>
          </p:nvSpPr>
          <p:spPr>
            <a:xfrm>
              <a:off x="57317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8">
              <a:extLst>
                <a:ext uri="{FF2B5EF4-FFF2-40B4-BE49-F238E27FC236}">
                  <a16:creationId xmlns:a16="http://schemas.microsoft.com/office/drawing/2014/main" id="{BA59E3A5-197F-4D61-BEEB-DFE74C54F40D}"/>
                </a:ext>
              </a:extLst>
            </p:cNvPr>
            <p:cNvSpPr/>
            <p:nvPr/>
          </p:nvSpPr>
          <p:spPr>
            <a:xfrm>
              <a:off x="69128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3372DA9-F842-4078-BFD5-015852CAD3C6}"/>
                    </a:ext>
                  </a:extLst>
                </p:cNvPr>
                <p:cNvSpPr txBox="1"/>
                <p:nvPr/>
              </p:nvSpPr>
              <p:spPr>
                <a:xfrm>
                  <a:off x="4307073" y="2514600"/>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13" name="TextBox 12">
                  <a:extLst>
                    <a:ext uri="{FF2B5EF4-FFF2-40B4-BE49-F238E27FC236}">
                      <a16:creationId xmlns:a16="http://schemas.microsoft.com/office/drawing/2014/main" id="{6C223CD2-72B3-BF2A-2163-3755C5B621E1}"/>
                    </a:ext>
                  </a:extLst>
                </p:cNvPr>
                <p:cNvSpPr txBox="1">
                  <a:spLocks noRot="1" noChangeAspect="1" noMove="1" noResize="1" noEditPoints="1" noAdjustHandles="1" noChangeArrowheads="1" noChangeShapeType="1" noTextEdit="1"/>
                </p:cNvSpPr>
                <p:nvPr/>
              </p:nvSpPr>
              <p:spPr>
                <a:xfrm>
                  <a:off x="4307073" y="2514600"/>
                  <a:ext cx="56881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9106D5B-DB53-452D-8922-461EB06A8F3F}"/>
                    </a:ext>
                  </a:extLst>
                </p:cNvPr>
                <p:cNvSpPr txBox="1"/>
                <p:nvPr/>
              </p:nvSpPr>
              <p:spPr>
                <a:xfrm>
                  <a:off x="5438215" y="244602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4" name="TextBox 13">
                  <a:extLst>
                    <a:ext uri="{FF2B5EF4-FFF2-40B4-BE49-F238E27FC236}">
                      <a16:creationId xmlns:a16="http://schemas.microsoft.com/office/drawing/2014/main" id="{630E21F6-E8B5-7918-0249-A2DC1B845746}"/>
                    </a:ext>
                  </a:extLst>
                </p:cNvPr>
                <p:cNvSpPr txBox="1">
                  <a:spLocks noRot="1" noChangeAspect="1" noMove="1" noResize="1" noEditPoints="1" noAdjustHandles="1" noChangeArrowheads="1" noChangeShapeType="1" noTextEdit="1"/>
                </p:cNvSpPr>
                <p:nvPr/>
              </p:nvSpPr>
              <p:spPr>
                <a:xfrm>
                  <a:off x="5438215" y="2446020"/>
                  <a:ext cx="91185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0CF756E-ECC9-4092-AF22-343011C69CC3}"/>
                    </a:ext>
                  </a:extLst>
                </p:cNvPr>
                <p:cNvSpPr txBox="1"/>
                <p:nvPr/>
              </p:nvSpPr>
              <p:spPr>
                <a:xfrm>
                  <a:off x="6630673" y="2480311"/>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oMath>
                    </m:oMathPara>
                  </a14:m>
                  <a:endParaRPr lang="en-US" sz="2800" dirty="0"/>
                </a:p>
              </p:txBody>
            </p:sp>
          </mc:Choice>
          <mc:Fallback xmlns="">
            <p:sp>
              <p:nvSpPr>
                <p:cNvPr id="15" name="TextBox 14">
                  <a:extLst>
                    <a:ext uri="{FF2B5EF4-FFF2-40B4-BE49-F238E27FC236}">
                      <a16:creationId xmlns:a16="http://schemas.microsoft.com/office/drawing/2014/main" id="{27E9D513-DBA6-3DC1-DA4B-5A17C56391EC}"/>
                    </a:ext>
                  </a:extLst>
                </p:cNvPr>
                <p:cNvSpPr txBox="1">
                  <a:spLocks noRot="1" noChangeAspect="1" noMove="1" noResize="1" noEditPoints="1" noAdjustHandles="1" noChangeArrowheads="1" noChangeShapeType="1" noTextEdit="1"/>
                </p:cNvSpPr>
                <p:nvPr/>
              </p:nvSpPr>
              <p:spPr>
                <a:xfrm>
                  <a:off x="6630673" y="2480311"/>
                  <a:ext cx="91185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3A2B59-CF86-4677-A0D1-DD514843AFE2}"/>
                    </a:ext>
                  </a:extLst>
                </p:cNvPr>
                <p:cNvSpPr txBox="1"/>
                <p:nvPr/>
              </p:nvSpPr>
              <p:spPr>
                <a:xfrm>
                  <a:off x="3021162" y="251460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6" name="TextBox 15">
                  <a:extLst>
                    <a:ext uri="{FF2B5EF4-FFF2-40B4-BE49-F238E27FC236}">
                      <a16:creationId xmlns:a16="http://schemas.microsoft.com/office/drawing/2014/main" id="{B8873E88-BBF7-BA7A-4E36-E1ABF1C41D1B}"/>
                    </a:ext>
                  </a:extLst>
                </p:cNvPr>
                <p:cNvSpPr txBox="1">
                  <a:spLocks noRot="1" noChangeAspect="1" noMove="1" noResize="1" noEditPoints="1" noAdjustHandles="1" noChangeArrowheads="1" noChangeShapeType="1" noTextEdit="1"/>
                </p:cNvSpPr>
                <p:nvPr/>
              </p:nvSpPr>
              <p:spPr>
                <a:xfrm>
                  <a:off x="3021162" y="2514600"/>
                  <a:ext cx="911853" cy="523220"/>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C6FCFAD-914A-4BA7-BFA6-493E8A78C99D}"/>
                  </a:ext>
                </a:extLst>
              </p:cNvPr>
              <p:cNvSpPr txBox="1"/>
              <p:nvPr/>
            </p:nvSpPr>
            <p:spPr>
              <a:xfrm>
                <a:off x="838200" y="3977680"/>
                <a:ext cx="6605590" cy="831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   </m:t>
                      </m:r>
                      <m:r>
                        <a:rPr lang="en-US" sz="2000" b="0" i="1" smtClean="0">
                          <a:latin typeface="Cambria Math" panose="02040503050406030204" pitchFamily="18" charset="0"/>
                        </a:rPr>
                        <m:t>𝜌</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𝜌</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sSub>
                        <m:sSubPr>
                          <m:ctrlPr>
                            <a:rPr lang="en-US" sz="2000" b="0" i="1" smtClean="0">
                              <a:latin typeface="Cambria Math" panose="02040503050406030204" pitchFamily="18" charset="0"/>
                            </a:rPr>
                          </m:ctrlPr>
                        </m:sSubPr>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b="0" i="1" smtClean="0">
                                      <a:latin typeface="Cambria Math" panose="02040503050406030204" pitchFamily="18" charset="0"/>
                                    </a:rPr>
                                    <m:t>𝑑</m:t>
                                  </m:r>
                                  <m:r>
                                    <a:rPr lang="en-US" sz="2000" i="1">
                                      <a:latin typeface="Cambria Math" panose="02040503050406030204" pitchFamily="18" charset="0"/>
                                    </a:rPr>
                                    <m:t>𝜌</m:t>
                                  </m:r>
                                </m:num>
                                <m:den>
                                  <m:r>
                                    <a:rPr lang="en-US" sz="2000" b="0" i="1" smtClean="0">
                                      <a:latin typeface="Cambria Math" panose="02040503050406030204" pitchFamily="18" charset="0"/>
                                    </a:rPr>
                                    <m:t>𝑑</m:t>
                                  </m:r>
                                  <m:r>
                                    <a:rPr lang="en-US" sz="2000" i="1">
                                      <a:latin typeface="Cambria Math" panose="02040503050406030204" pitchFamily="18" charset="0"/>
                                    </a:rPr>
                                    <m:t>𝑥</m:t>
                                  </m:r>
                                </m:den>
                              </m:f>
                            </m:e>
                          </m:d>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𝑂</m:t>
                      </m:r>
                      <m:d>
                        <m:dPr>
                          <m:ctrlPr>
                            <a:rPr lang="en-US" sz="2000" i="1">
                              <a:latin typeface="Cambria Math" panose="02040503050406030204" pitchFamily="18" charset="0"/>
                            </a:rPr>
                          </m:ctrlPr>
                        </m:dPr>
                        <m:e>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3</m:t>
                              </m:r>
                            </m:sup>
                          </m:sSubSup>
                        </m:e>
                      </m:d>
                    </m:oMath>
                  </m:oMathPara>
                </a14:m>
                <a:endParaRPr lang="en-US" sz="2000" dirty="0"/>
              </a:p>
            </p:txBody>
          </p:sp>
        </mc:Choice>
        <mc:Fallback xmlns="">
          <p:sp>
            <p:nvSpPr>
              <p:cNvPr id="26" name="TextBox 25">
                <a:extLst>
                  <a:ext uri="{FF2B5EF4-FFF2-40B4-BE49-F238E27FC236}">
                    <a16:creationId xmlns:a16="http://schemas.microsoft.com/office/drawing/2014/main" id="{AC6FCFAD-914A-4BA7-BFA6-493E8A78C99D}"/>
                  </a:ext>
                </a:extLst>
              </p:cNvPr>
              <p:cNvSpPr txBox="1">
                <a:spLocks noRot="1" noChangeAspect="1" noMove="1" noResize="1" noEditPoints="1" noAdjustHandles="1" noChangeArrowheads="1" noChangeShapeType="1" noTextEdit="1"/>
              </p:cNvSpPr>
              <p:nvPr/>
            </p:nvSpPr>
            <p:spPr>
              <a:xfrm>
                <a:off x="838200" y="3977680"/>
                <a:ext cx="6605590" cy="83176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CE2B810-CA52-428D-9A92-68AA0C69D01A}"/>
                  </a:ext>
                </a:extLst>
              </p:cNvPr>
              <p:cNvSpPr txBox="1"/>
              <p:nvPr/>
            </p:nvSpPr>
            <p:spPr>
              <a:xfrm>
                <a:off x="838200" y="2844497"/>
                <a:ext cx="9663606" cy="831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𝜌</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𝜌</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sSub>
                        <m:sSubPr>
                          <m:ctrlPr>
                            <a:rPr lang="en-US" sz="2000" b="0" i="1" smtClean="0">
                              <a:latin typeface="Cambria Math" panose="02040503050406030204" pitchFamily="18" charset="0"/>
                            </a:rPr>
                          </m:ctrlPr>
                        </m:sSubPr>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b="0" i="1" smtClean="0">
                                      <a:latin typeface="Cambria Math" panose="02040503050406030204" pitchFamily="18" charset="0"/>
                                    </a:rPr>
                                    <m:t>𝑑</m:t>
                                  </m:r>
                                  <m:r>
                                    <a:rPr lang="en-US" sz="2000" i="1">
                                      <a:latin typeface="Cambria Math" panose="02040503050406030204" pitchFamily="18" charset="0"/>
                                    </a:rPr>
                                    <m:t>𝜌</m:t>
                                  </m:r>
                                </m:num>
                                <m:den>
                                  <m:r>
                                    <a:rPr lang="en-US" sz="2000" b="0" i="1" smtClean="0">
                                      <a:latin typeface="Cambria Math" panose="02040503050406030204" pitchFamily="18" charset="0"/>
                                    </a:rPr>
                                    <m:t>𝑑</m:t>
                                  </m:r>
                                  <m:r>
                                    <a:rPr lang="en-US" sz="2000" i="1">
                                      <a:latin typeface="Cambria Math" panose="02040503050406030204" pitchFamily="18" charset="0"/>
                                    </a:rPr>
                                    <m:t>𝑥</m:t>
                                  </m:r>
                                </m:den>
                              </m:f>
                            </m:e>
                          </m:d>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e>
                        <m:sup>
                          <m:r>
                            <a:rPr lang="en-US" sz="2000" b="0" i="1" smtClean="0">
                              <a:latin typeface="Cambria Math" panose="02040503050406030204" pitchFamily="18" charset="0"/>
                            </a:rPr>
                            <m:t>2</m:t>
                          </m:r>
                        </m:sup>
                      </m:sSup>
                      <m:sSub>
                        <m:sSubPr>
                          <m:ctrlPr>
                            <a:rPr lang="en-US" sz="2000" b="0" i="1" smtClean="0">
                              <a:latin typeface="Cambria Math" panose="02040503050406030204" pitchFamily="18" charset="0"/>
                            </a:rPr>
                          </m:ctrlPr>
                        </m:sSubPr>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b="0" i="1" smtClean="0">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𝜌</m:t>
                                  </m:r>
                                </m:num>
                                <m:den>
                                  <m:r>
                                    <a:rPr lang="en-US" sz="2000" b="0" i="1" smtClean="0">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e>
                          </m:d>
                        </m:e>
                        <m:sub>
                          <m:r>
                            <a:rPr lang="en-US" sz="2000" b="0" i="1" smtClean="0">
                              <a:latin typeface="Cambria Math" panose="02040503050406030204" pitchFamily="18" charset="0"/>
                            </a:rPr>
                            <m:t>𝑖</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e>
                        <m:sup>
                          <m:r>
                            <a:rPr lang="en-US" sz="2000" b="0" i="1" smtClean="0">
                              <a:latin typeface="Cambria Math" panose="02040503050406030204" pitchFamily="18" charset="0"/>
                            </a:rPr>
                            <m:t>3</m:t>
                          </m:r>
                        </m:sup>
                      </m:sSup>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𝑑</m:t>
                                      </m:r>
                                    </m:e>
                                    <m:sup>
                                      <m:r>
                                        <a:rPr lang="en-US" sz="2000" b="0" i="1" smtClean="0">
                                          <a:latin typeface="Cambria Math" panose="02040503050406030204" pitchFamily="18" charset="0"/>
                                        </a:rPr>
                                        <m:t>3</m:t>
                                      </m:r>
                                    </m:sup>
                                  </m:sSup>
                                  <m:r>
                                    <a:rPr lang="en-US" sz="2000" i="1">
                                      <a:latin typeface="Cambria Math" panose="02040503050406030204" pitchFamily="18" charset="0"/>
                                    </a:rPr>
                                    <m:t>𝜌</m:t>
                                  </m:r>
                                </m:num>
                                <m:den>
                                  <m:r>
                                    <a:rPr lang="en-US" sz="2000" b="0" i="1" smtClean="0">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b="0" i="1" smtClean="0">
                                          <a:latin typeface="Cambria Math" panose="02040503050406030204" pitchFamily="18" charset="0"/>
                                        </a:rPr>
                                        <m:t>3</m:t>
                                      </m:r>
                                    </m:sup>
                                  </m:sSup>
                                </m:den>
                              </m:f>
                            </m:e>
                          </m:d>
                        </m:e>
                        <m:sub>
                          <m:r>
                            <a:rPr lang="en-US" sz="2000" i="1">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27" name="TextBox 26">
                <a:extLst>
                  <a:ext uri="{FF2B5EF4-FFF2-40B4-BE49-F238E27FC236}">
                    <a16:creationId xmlns:a16="http://schemas.microsoft.com/office/drawing/2014/main" id="{2CE2B810-CA52-428D-9A92-68AA0C69D01A}"/>
                  </a:ext>
                </a:extLst>
              </p:cNvPr>
              <p:cNvSpPr txBox="1">
                <a:spLocks noRot="1" noChangeAspect="1" noMove="1" noResize="1" noEditPoints="1" noAdjustHandles="1" noChangeArrowheads="1" noChangeShapeType="1" noTextEdit="1"/>
              </p:cNvSpPr>
              <p:nvPr/>
            </p:nvSpPr>
            <p:spPr>
              <a:xfrm>
                <a:off x="838200" y="2844497"/>
                <a:ext cx="9663606" cy="83176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5AB98AF-4824-44F6-9585-3A32DFFBD607}"/>
                  </a:ext>
                </a:extLst>
              </p:cNvPr>
              <p:cNvSpPr txBox="1"/>
              <p:nvPr/>
            </p:nvSpPr>
            <p:spPr>
              <a:xfrm>
                <a:off x="838200" y="5103362"/>
                <a:ext cx="6605590" cy="831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e>
                      </m:d>
                      <m:r>
                        <a:rPr lang="en-US" sz="2000" b="0" i="1" smtClean="0">
                          <a:latin typeface="Cambria Math" panose="02040503050406030204" pitchFamily="18" charset="0"/>
                        </a:rPr>
                        <m:t>   </m:t>
                      </m:r>
                      <m:r>
                        <a:rPr lang="en-US" sz="2000" b="0" i="1" smtClean="0">
                          <a:latin typeface="Cambria Math" panose="02040503050406030204" pitchFamily="18" charset="0"/>
                        </a:rPr>
                        <m:t>𝜌</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𝜌</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sSub>
                        <m:sSubPr>
                          <m:ctrlPr>
                            <a:rPr lang="en-US" sz="2000" b="0" i="1" smtClean="0">
                              <a:latin typeface="Cambria Math" panose="02040503050406030204" pitchFamily="18" charset="0"/>
                            </a:rPr>
                          </m:ctrlPr>
                        </m:sSubPr>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b="0" i="1" smtClean="0">
                                      <a:latin typeface="Cambria Math" panose="02040503050406030204" pitchFamily="18" charset="0"/>
                                    </a:rPr>
                                    <m:t>𝑑</m:t>
                                  </m:r>
                                  <m:r>
                                    <a:rPr lang="en-US" sz="2000" i="1">
                                      <a:latin typeface="Cambria Math" panose="02040503050406030204" pitchFamily="18" charset="0"/>
                                    </a:rPr>
                                    <m:t>𝜌</m:t>
                                  </m:r>
                                </m:num>
                                <m:den>
                                  <m:r>
                                    <a:rPr lang="en-US" sz="2000" b="0" i="1" smtClean="0">
                                      <a:latin typeface="Cambria Math" panose="02040503050406030204" pitchFamily="18" charset="0"/>
                                    </a:rPr>
                                    <m:t>𝑑</m:t>
                                  </m:r>
                                  <m:r>
                                    <a:rPr lang="en-US" sz="2000" i="1">
                                      <a:latin typeface="Cambria Math" panose="02040503050406030204" pitchFamily="18" charset="0"/>
                                    </a:rPr>
                                    <m:t>𝑥</m:t>
                                  </m:r>
                                </m:den>
                              </m:f>
                            </m:e>
                          </m:d>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e>
                          </m:d>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𝑂</m:t>
                      </m:r>
                      <m:d>
                        <m:dPr>
                          <m:ctrlPr>
                            <a:rPr lang="en-US" sz="2000" i="1">
                              <a:latin typeface="Cambria Math" panose="02040503050406030204" pitchFamily="18" charset="0"/>
                            </a:rPr>
                          </m:ctrlPr>
                        </m:dPr>
                        <m:e>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b="0" i="1" smtClean="0">
                                  <a:latin typeface="Cambria Math" panose="02040503050406030204" pitchFamily="18" charset="0"/>
                                </a:rPr>
                                <m:t>3</m:t>
                              </m:r>
                            </m:sup>
                          </m:sSubSup>
                        </m:e>
                      </m:d>
                    </m:oMath>
                  </m:oMathPara>
                </a14:m>
                <a:endParaRPr lang="en-US" sz="2000" dirty="0"/>
              </a:p>
            </p:txBody>
          </p:sp>
        </mc:Choice>
        <mc:Fallback xmlns="">
          <p:sp>
            <p:nvSpPr>
              <p:cNvPr id="28" name="TextBox 27">
                <a:extLst>
                  <a:ext uri="{FF2B5EF4-FFF2-40B4-BE49-F238E27FC236}">
                    <a16:creationId xmlns:a16="http://schemas.microsoft.com/office/drawing/2014/main" id="{05AB98AF-4824-44F6-9585-3A32DFFBD607}"/>
                  </a:ext>
                </a:extLst>
              </p:cNvPr>
              <p:cNvSpPr txBox="1">
                <a:spLocks noRot="1" noChangeAspect="1" noMove="1" noResize="1" noEditPoints="1" noAdjustHandles="1" noChangeArrowheads="1" noChangeShapeType="1" noTextEdit="1"/>
              </p:cNvSpPr>
              <p:nvPr/>
            </p:nvSpPr>
            <p:spPr>
              <a:xfrm>
                <a:off x="838200" y="5103362"/>
                <a:ext cx="6605590" cy="83176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18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Taylor series (2</a:t>
            </a:r>
            <a:r>
              <a:rPr lang="en-US" altLang="ko-KR" sz="3200" baseline="30000" dirty="0">
                <a:latin typeface="Times New Roman" panose="02020603050405020304" pitchFamily="18" charset="0"/>
                <a:cs typeface="Times New Roman" panose="02020603050405020304" pitchFamily="18" charset="0"/>
              </a:rPr>
              <a:t>nd</a:t>
            </a:r>
            <a:r>
              <a:rPr lang="en-US" altLang="ko-KR" sz="3200" dirty="0">
                <a:latin typeface="Times New Roman" panose="02020603050405020304" pitchFamily="18" charset="0"/>
                <a:cs typeface="Times New Roman" panose="02020603050405020304" pitchFamily="18" charset="0"/>
              </a:rPr>
              <a:t> order) – First Order Derivative</a:t>
            </a:r>
          </a:p>
        </p:txBody>
      </p:sp>
      <p:grpSp>
        <p:nvGrpSpPr>
          <p:cNvPr id="20" name="Group 2">
            <a:extLst>
              <a:ext uri="{FF2B5EF4-FFF2-40B4-BE49-F238E27FC236}">
                <a16:creationId xmlns:a16="http://schemas.microsoft.com/office/drawing/2014/main" id="{D2375BD1-51F7-406E-A1F7-6C17F9A10EE0}"/>
              </a:ext>
            </a:extLst>
          </p:cNvPr>
          <p:cNvGrpSpPr/>
          <p:nvPr/>
        </p:nvGrpSpPr>
        <p:grpSpPr>
          <a:xfrm>
            <a:off x="7227402" y="1690688"/>
            <a:ext cx="4521364" cy="591800"/>
            <a:chOff x="3021162" y="2446020"/>
            <a:chExt cx="4521364" cy="591800"/>
          </a:xfrm>
        </p:grpSpPr>
        <p:cxnSp>
          <p:nvCxnSpPr>
            <p:cNvPr id="22" name="Straight Connector 3">
              <a:extLst>
                <a:ext uri="{FF2B5EF4-FFF2-40B4-BE49-F238E27FC236}">
                  <a16:creationId xmlns:a16="http://schemas.microsoft.com/office/drawing/2014/main" id="{9D242E7A-2808-4824-A6F2-CB6DF41B5D6C}"/>
                </a:ext>
              </a:extLst>
            </p:cNvPr>
            <p:cNvCxnSpPr/>
            <p:nvPr/>
          </p:nvCxnSpPr>
          <p:spPr>
            <a:xfrm>
              <a:off x="3392424" y="2514600"/>
              <a:ext cx="365760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23" name="Oval 4">
              <a:extLst>
                <a:ext uri="{FF2B5EF4-FFF2-40B4-BE49-F238E27FC236}">
                  <a16:creationId xmlns:a16="http://schemas.microsoft.com/office/drawing/2014/main" id="{5FF14C9C-CCA5-4EAB-9209-D4F52586EEBB}"/>
                </a:ext>
              </a:extLst>
            </p:cNvPr>
            <p:cNvSpPr/>
            <p:nvPr/>
          </p:nvSpPr>
          <p:spPr>
            <a:xfrm>
              <a:off x="3355848" y="2450592"/>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6">
              <a:extLst>
                <a:ext uri="{FF2B5EF4-FFF2-40B4-BE49-F238E27FC236}">
                  <a16:creationId xmlns:a16="http://schemas.microsoft.com/office/drawing/2014/main" id="{EE65429F-E355-47AF-B614-0CDC07EE9AFA}"/>
                </a:ext>
              </a:extLst>
            </p:cNvPr>
            <p:cNvSpPr/>
            <p:nvPr/>
          </p:nvSpPr>
          <p:spPr>
            <a:xfrm>
              <a:off x="4541520"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7">
              <a:extLst>
                <a:ext uri="{FF2B5EF4-FFF2-40B4-BE49-F238E27FC236}">
                  <a16:creationId xmlns:a16="http://schemas.microsoft.com/office/drawing/2014/main" id="{04809FEE-F4C5-4738-8790-5688ADB5A0D9}"/>
                </a:ext>
              </a:extLst>
            </p:cNvPr>
            <p:cNvSpPr/>
            <p:nvPr/>
          </p:nvSpPr>
          <p:spPr>
            <a:xfrm>
              <a:off x="57317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8">
              <a:extLst>
                <a:ext uri="{FF2B5EF4-FFF2-40B4-BE49-F238E27FC236}">
                  <a16:creationId xmlns:a16="http://schemas.microsoft.com/office/drawing/2014/main" id="{72B59EF2-C60C-463E-B877-7D7C72ABE478}"/>
                </a:ext>
              </a:extLst>
            </p:cNvPr>
            <p:cNvSpPr/>
            <p:nvPr/>
          </p:nvSpPr>
          <p:spPr>
            <a:xfrm>
              <a:off x="69128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B11FAEF-B140-4E76-A5B5-EAE88DB0F6C7}"/>
                    </a:ext>
                  </a:extLst>
                </p:cNvPr>
                <p:cNvSpPr txBox="1"/>
                <p:nvPr/>
              </p:nvSpPr>
              <p:spPr>
                <a:xfrm>
                  <a:off x="4307073" y="2514600"/>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13" name="TextBox 12">
                  <a:extLst>
                    <a:ext uri="{FF2B5EF4-FFF2-40B4-BE49-F238E27FC236}">
                      <a16:creationId xmlns:a16="http://schemas.microsoft.com/office/drawing/2014/main" id="{6C223CD2-72B3-BF2A-2163-3755C5B621E1}"/>
                    </a:ext>
                  </a:extLst>
                </p:cNvPr>
                <p:cNvSpPr txBox="1">
                  <a:spLocks noRot="1" noChangeAspect="1" noMove="1" noResize="1" noEditPoints="1" noAdjustHandles="1" noChangeArrowheads="1" noChangeShapeType="1" noTextEdit="1"/>
                </p:cNvSpPr>
                <p:nvPr/>
              </p:nvSpPr>
              <p:spPr>
                <a:xfrm>
                  <a:off x="4307073" y="2514600"/>
                  <a:ext cx="56881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5270C5A-1BE7-4C33-AEA9-D117F9F1E8AB}"/>
                    </a:ext>
                  </a:extLst>
                </p:cNvPr>
                <p:cNvSpPr txBox="1"/>
                <p:nvPr/>
              </p:nvSpPr>
              <p:spPr>
                <a:xfrm>
                  <a:off x="5438215" y="244602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4" name="TextBox 13">
                  <a:extLst>
                    <a:ext uri="{FF2B5EF4-FFF2-40B4-BE49-F238E27FC236}">
                      <a16:creationId xmlns:a16="http://schemas.microsoft.com/office/drawing/2014/main" id="{630E21F6-E8B5-7918-0249-A2DC1B845746}"/>
                    </a:ext>
                  </a:extLst>
                </p:cNvPr>
                <p:cNvSpPr txBox="1">
                  <a:spLocks noRot="1" noChangeAspect="1" noMove="1" noResize="1" noEditPoints="1" noAdjustHandles="1" noChangeArrowheads="1" noChangeShapeType="1" noTextEdit="1"/>
                </p:cNvSpPr>
                <p:nvPr/>
              </p:nvSpPr>
              <p:spPr>
                <a:xfrm>
                  <a:off x="5438215" y="2446020"/>
                  <a:ext cx="91185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E591830-5D07-42A6-B158-F8B7B1D3B6AF}"/>
                    </a:ext>
                  </a:extLst>
                </p:cNvPr>
                <p:cNvSpPr txBox="1"/>
                <p:nvPr/>
              </p:nvSpPr>
              <p:spPr>
                <a:xfrm>
                  <a:off x="6630673" y="2480311"/>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oMath>
                    </m:oMathPara>
                  </a14:m>
                  <a:endParaRPr lang="en-US" sz="2800" dirty="0"/>
                </a:p>
              </p:txBody>
            </p:sp>
          </mc:Choice>
          <mc:Fallback xmlns="">
            <p:sp>
              <p:nvSpPr>
                <p:cNvPr id="15" name="TextBox 14">
                  <a:extLst>
                    <a:ext uri="{FF2B5EF4-FFF2-40B4-BE49-F238E27FC236}">
                      <a16:creationId xmlns:a16="http://schemas.microsoft.com/office/drawing/2014/main" id="{27E9D513-DBA6-3DC1-DA4B-5A17C56391EC}"/>
                    </a:ext>
                  </a:extLst>
                </p:cNvPr>
                <p:cNvSpPr txBox="1">
                  <a:spLocks noRot="1" noChangeAspect="1" noMove="1" noResize="1" noEditPoints="1" noAdjustHandles="1" noChangeArrowheads="1" noChangeShapeType="1" noTextEdit="1"/>
                </p:cNvSpPr>
                <p:nvPr/>
              </p:nvSpPr>
              <p:spPr>
                <a:xfrm>
                  <a:off x="6630673" y="2480311"/>
                  <a:ext cx="91185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C4A7EA0-611B-4444-91A0-B32CC1C4CBBD}"/>
                    </a:ext>
                  </a:extLst>
                </p:cNvPr>
                <p:cNvSpPr txBox="1"/>
                <p:nvPr/>
              </p:nvSpPr>
              <p:spPr>
                <a:xfrm>
                  <a:off x="3021162" y="251460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6" name="TextBox 15">
                  <a:extLst>
                    <a:ext uri="{FF2B5EF4-FFF2-40B4-BE49-F238E27FC236}">
                      <a16:creationId xmlns:a16="http://schemas.microsoft.com/office/drawing/2014/main" id="{B8873E88-BBF7-BA7A-4E36-E1ABF1C41D1B}"/>
                    </a:ext>
                  </a:extLst>
                </p:cNvPr>
                <p:cNvSpPr txBox="1">
                  <a:spLocks noRot="1" noChangeAspect="1" noMove="1" noResize="1" noEditPoints="1" noAdjustHandles="1" noChangeArrowheads="1" noChangeShapeType="1" noTextEdit="1"/>
                </p:cNvSpPr>
                <p:nvPr/>
              </p:nvSpPr>
              <p:spPr>
                <a:xfrm>
                  <a:off x="3021162" y="2514600"/>
                  <a:ext cx="911853" cy="523220"/>
                </a:xfrm>
                <a:prstGeom prst="rect">
                  <a:avLst/>
                </a:prstGeom>
                <a:blipFill>
                  <a:blip r:embed="rId6"/>
                  <a:stretch>
                    <a:fillRect/>
                  </a:stretch>
                </a:blipFill>
              </p:spPr>
              <p:txBody>
                <a:bodyPr/>
                <a:lstStyle/>
                <a:p>
                  <a:r>
                    <a:rPr lang="en-US">
                      <a:noFill/>
                    </a:rPr>
                    <a:t> </a:t>
                  </a:r>
                </a:p>
              </p:txBody>
            </p:sp>
          </mc:Fallback>
        </mc:AlternateContent>
      </p:grpSp>
      <p:pic>
        <p:nvPicPr>
          <p:cNvPr id="36" name="Picture 5">
            <a:extLst>
              <a:ext uri="{FF2B5EF4-FFF2-40B4-BE49-F238E27FC236}">
                <a16:creationId xmlns:a16="http://schemas.microsoft.com/office/drawing/2014/main" id="{7E8CDB4C-C454-49CF-9218-1D6002CDD2FE}"/>
              </a:ext>
            </a:extLst>
          </p:cNvPr>
          <p:cNvPicPr>
            <a:picLocks noChangeAspect="1"/>
          </p:cNvPicPr>
          <p:nvPr/>
        </p:nvPicPr>
        <p:blipFill>
          <a:blip r:embed="rId7"/>
          <a:stretch>
            <a:fillRect/>
          </a:stretch>
        </p:blipFill>
        <p:spPr>
          <a:xfrm>
            <a:off x="1271830" y="1347058"/>
            <a:ext cx="4813715" cy="1502924"/>
          </a:xfrm>
          <a:prstGeom prst="rect">
            <a:avLst/>
          </a:prstGeom>
        </p:spPr>
      </p:pic>
      <p:cxnSp>
        <p:nvCxnSpPr>
          <p:cNvPr id="37" name="Straight Connector 17">
            <a:extLst>
              <a:ext uri="{FF2B5EF4-FFF2-40B4-BE49-F238E27FC236}">
                <a16:creationId xmlns:a16="http://schemas.microsoft.com/office/drawing/2014/main" id="{189CA16B-C81E-4A3A-BE02-00DA706202FF}"/>
              </a:ext>
            </a:extLst>
          </p:cNvPr>
          <p:cNvCxnSpPr/>
          <p:nvPr/>
        </p:nvCxnSpPr>
        <p:spPr>
          <a:xfrm>
            <a:off x="1033272" y="2990088"/>
            <a:ext cx="980364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7975AB9-B00B-43B4-B25E-FE85F12EF7DC}"/>
                  </a:ext>
                </a:extLst>
              </p:cNvPr>
              <p:cNvSpPr txBox="1"/>
              <p:nvPr/>
            </p:nvSpPr>
            <p:spPr>
              <a:xfrm>
                <a:off x="1106424" y="3803362"/>
                <a:ext cx="4894032" cy="8256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𝜌</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e>
                      </m:d>
                      <m:r>
                        <a:rPr lang="en-US" sz="2000" b="0" i="1" smtClean="0">
                          <a:latin typeface="Cambria Math" panose="02040503050406030204" pitchFamily="18" charset="0"/>
                        </a:rPr>
                        <m:t>=</m:t>
                      </m:r>
                      <m:r>
                        <a:rPr lang="en-US" sz="2000" b="0" i="0" smtClean="0">
                          <a:latin typeface="Cambria Math" panose="02040503050406030204" pitchFamily="18" charset="0"/>
                        </a:rPr>
                        <m:t>2</m:t>
                      </m:r>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sSub>
                        <m:sSubPr>
                          <m:ctrlPr>
                            <a:rPr lang="en-US" sz="2000" b="0" i="1" smtClean="0">
                              <a:latin typeface="Cambria Math" panose="02040503050406030204" pitchFamily="18" charset="0"/>
                            </a:rPr>
                          </m:ctrlPr>
                        </m:sSubPr>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b="0" i="1" smtClean="0">
                                      <a:latin typeface="Cambria Math" panose="02040503050406030204" pitchFamily="18" charset="0"/>
                                    </a:rPr>
                                    <m:t>𝑑</m:t>
                                  </m:r>
                                  <m:r>
                                    <a:rPr lang="en-US" sz="2000" i="1">
                                      <a:latin typeface="Cambria Math" panose="02040503050406030204" pitchFamily="18" charset="0"/>
                                    </a:rPr>
                                    <m:t>𝜌</m:t>
                                  </m:r>
                                </m:num>
                                <m:den>
                                  <m:r>
                                    <a:rPr lang="en-US" sz="2000" b="0" i="1" smtClean="0">
                                      <a:latin typeface="Cambria Math" panose="02040503050406030204" pitchFamily="18" charset="0"/>
                                    </a:rPr>
                                    <m:t>𝑑</m:t>
                                  </m:r>
                                  <m:r>
                                    <a:rPr lang="en-US" sz="2000" i="1">
                                      <a:latin typeface="Cambria Math" panose="02040503050406030204" pitchFamily="18" charset="0"/>
                                    </a:rPr>
                                    <m:t>𝑥</m:t>
                                  </m:r>
                                </m:den>
                              </m:f>
                            </m:e>
                          </m:d>
                        </m:e>
                        <m:sub>
                          <m:r>
                            <a:rPr lang="en-US" sz="2000" b="0" i="1" smtClean="0">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𝑂</m:t>
                      </m:r>
                      <m:d>
                        <m:dPr>
                          <m:ctrlPr>
                            <a:rPr lang="en-US" sz="2000" i="1">
                              <a:latin typeface="Cambria Math" panose="02040503050406030204" pitchFamily="18" charset="0"/>
                            </a:rPr>
                          </m:ctrlPr>
                        </m:dPr>
                        <m:e>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3</m:t>
                              </m:r>
                            </m:sup>
                          </m:sSubSup>
                        </m:e>
                      </m:d>
                    </m:oMath>
                  </m:oMathPara>
                </a14:m>
                <a:endParaRPr lang="en-US" sz="2000" dirty="0"/>
              </a:p>
            </p:txBody>
          </p:sp>
        </mc:Choice>
        <mc:Fallback xmlns="">
          <p:sp>
            <p:nvSpPr>
              <p:cNvPr id="38" name="TextBox 37">
                <a:extLst>
                  <a:ext uri="{FF2B5EF4-FFF2-40B4-BE49-F238E27FC236}">
                    <a16:creationId xmlns:a16="http://schemas.microsoft.com/office/drawing/2014/main" id="{47975AB9-B00B-43B4-B25E-FE85F12EF7DC}"/>
                  </a:ext>
                </a:extLst>
              </p:cNvPr>
              <p:cNvSpPr txBox="1">
                <a:spLocks noRot="1" noChangeAspect="1" noMove="1" noResize="1" noEditPoints="1" noAdjustHandles="1" noChangeArrowheads="1" noChangeShapeType="1" noTextEdit="1"/>
              </p:cNvSpPr>
              <p:nvPr/>
            </p:nvSpPr>
            <p:spPr>
              <a:xfrm>
                <a:off x="1106424" y="3803362"/>
                <a:ext cx="4894032" cy="825611"/>
              </a:xfrm>
              <a:prstGeom prst="rect">
                <a:avLst/>
              </a:prstGeom>
              <a:blipFill>
                <a:blip r:embed="rId8"/>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90DDDDF3-65E8-4EE5-95F9-891C66F5B8A1}"/>
              </a:ext>
            </a:extLst>
          </p:cNvPr>
          <p:cNvSpPr txBox="1"/>
          <p:nvPr/>
        </p:nvSpPr>
        <p:spPr>
          <a:xfrm>
            <a:off x="1106424" y="3255264"/>
            <a:ext cx="2098780" cy="369332"/>
          </a:xfrm>
          <a:prstGeom prst="rect">
            <a:avLst/>
          </a:prstGeom>
          <a:noFill/>
        </p:spPr>
        <p:txBody>
          <a:bodyPr wrap="none" rtlCol="0">
            <a:spAutoFit/>
          </a:bodyPr>
          <a:lstStyle/>
          <a:p>
            <a:r>
              <a:rPr lang="en-US" dirty="0"/>
              <a:t>Subtract (2) from (1)</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2064F60-AC54-4E7D-9BAC-EF739DE414C5}"/>
                  </a:ext>
                </a:extLst>
              </p:cNvPr>
              <p:cNvSpPr txBox="1"/>
              <p:nvPr/>
            </p:nvSpPr>
            <p:spPr>
              <a:xfrm>
                <a:off x="1106424" y="5024815"/>
                <a:ext cx="4339778" cy="825611"/>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𝜌</m:t>
                                  </m:r>
                                </m:num>
                                <m:den>
                                  <m:r>
                                    <a:rPr lang="en-US" sz="2000" i="1">
                                      <a:latin typeface="Cambria Math" panose="02040503050406030204" pitchFamily="18" charset="0"/>
                                    </a:rPr>
                                    <m:t>𝑑𝑥</m:t>
                                  </m:r>
                                </m:den>
                              </m:f>
                            </m:e>
                          </m:d>
                        </m:e>
                        <m:sub>
                          <m:r>
                            <a:rPr lang="en-US" sz="2000" i="1">
                              <a:latin typeface="Cambria Math" panose="02040503050406030204" pitchFamily="18" charset="0"/>
                            </a:rPr>
                            <m:t>𝑖</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e>
                          </m:d>
                        </m:num>
                        <m:den>
                          <m:r>
                            <a:rPr lang="en-US" sz="2000" b="0" i="1" smtClean="0">
                              <a:latin typeface="Cambria Math" panose="02040503050406030204" pitchFamily="18" charset="0"/>
                            </a:rPr>
                            <m:t>2</m:t>
                          </m:r>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en>
                      </m:f>
                      <m:r>
                        <a:rPr lang="en-US" sz="2000" i="1">
                          <a:latin typeface="Cambria Math" panose="02040503050406030204" pitchFamily="18" charset="0"/>
                        </a:rPr>
                        <m:t>+</m:t>
                      </m:r>
                      <m:r>
                        <a:rPr lang="en-US" sz="2000" i="1" smtClean="0">
                          <a:solidFill>
                            <a:srgbClr val="0D19FF"/>
                          </a:solidFill>
                          <a:latin typeface="Cambria Math" panose="02040503050406030204" pitchFamily="18" charset="0"/>
                        </a:rPr>
                        <m:t>𝑂</m:t>
                      </m:r>
                      <m:d>
                        <m:dPr>
                          <m:ctrlPr>
                            <a:rPr lang="en-US" sz="2000" i="1">
                              <a:solidFill>
                                <a:srgbClr val="0D19FF"/>
                              </a:solidFill>
                              <a:latin typeface="Cambria Math" panose="02040503050406030204" pitchFamily="18" charset="0"/>
                            </a:rPr>
                          </m:ctrlPr>
                        </m:dPr>
                        <m:e>
                          <m:r>
                            <m:rPr>
                              <m:sty m:val="p"/>
                            </m:rPr>
                            <a:rPr lang="en-US" sz="2000">
                              <a:solidFill>
                                <a:srgbClr val="0D19FF"/>
                              </a:solidFill>
                              <a:latin typeface="Cambria Math" panose="02040503050406030204" pitchFamily="18" charset="0"/>
                            </a:rPr>
                            <m:t>Δ</m:t>
                          </m:r>
                          <m:sSubSup>
                            <m:sSubSupPr>
                              <m:ctrlPr>
                                <a:rPr lang="en-US" sz="2000" i="1">
                                  <a:solidFill>
                                    <a:srgbClr val="0D19FF"/>
                                  </a:solidFill>
                                  <a:latin typeface="Cambria Math" panose="02040503050406030204" pitchFamily="18" charset="0"/>
                                </a:rPr>
                              </m:ctrlPr>
                            </m:sSubSupPr>
                            <m:e>
                              <m:r>
                                <a:rPr lang="en-US" sz="2000" i="1">
                                  <a:solidFill>
                                    <a:srgbClr val="0D19FF"/>
                                  </a:solidFill>
                                  <a:latin typeface="Cambria Math" panose="02040503050406030204" pitchFamily="18" charset="0"/>
                                </a:rPr>
                                <m:t>𝑥</m:t>
                              </m:r>
                            </m:e>
                            <m:sub>
                              <m:r>
                                <a:rPr lang="en-US" sz="2000" i="1">
                                  <a:solidFill>
                                    <a:srgbClr val="0D19FF"/>
                                  </a:solidFill>
                                  <a:latin typeface="Cambria Math" panose="02040503050406030204" pitchFamily="18" charset="0"/>
                                </a:rPr>
                                <m:t>𝑖</m:t>
                              </m:r>
                            </m:sub>
                            <m:sup>
                              <m:r>
                                <a:rPr lang="en-US" sz="2000" b="0" i="1" smtClean="0">
                                  <a:solidFill>
                                    <a:srgbClr val="0D19FF"/>
                                  </a:solidFill>
                                  <a:latin typeface="Cambria Math" panose="02040503050406030204" pitchFamily="18" charset="0"/>
                                </a:rPr>
                                <m:t>2</m:t>
                              </m:r>
                            </m:sup>
                          </m:sSubSup>
                        </m:e>
                      </m:d>
                    </m:oMath>
                  </m:oMathPara>
                </a14:m>
                <a:endParaRPr lang="en-US" sz="2000" dirty="0"/>
              </a:p>
            </p:txBody>
          </p:sp>
        </mc:Choice>
        <mc:Fallback xmlns="">
          <p:sp>
            <p:nvSpPr>
              <p:cNvPr id="40" name="TextBox 39">
                <a:extLst>
                  <a:ext uri="{FF2B5EF4-FFF2-40B4-BE49-F238E27FC236}">
                    <a16:creationId xmlns:a16="http://schemas.microsoft.com/office/drawing/2014/main" id="{42064F60-AC54-4E7D-9BAC-EF739DE414C5}"/>
                  </a:ext>
                </a:extLst>
              </p:cNvPr>
              <p:cNvSpPr txBox="1">
                <a:spLocks noRot="1" noChangeAspect="1" noMove="1" noResize="1" noEditPoints="1" noAdjustHandles="1" noChangeArrowheads="1" noChangeShapeType="1" noTextEdit="1"/>
              </p:cNvSpPr>
              <p:nvPr/>
            </p:nvSpPr>
            <p:spPr>
              <a:xfrm>
                <a:off x="1106424" y="5024815"/>
                <a:ext cx="4339778" cy="825611"/>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41" name="TextBox 40">
            <a:extLst>
              <a:ext uri="{FF2B5EF4-FFF2-40B4-BE49-F238E27FC236}">
                <a16:creationId xmlns:a16="http://schemas.microsoft.com/office/drawing/2014/main" id="{799DFF46-D7E0-4DE8-AA0A-77F2FD1AB8D1}"/>
              </a:ext>
            </a:extLst>
          </p:cNvPr>
          <p:cNvSpPr txBox="1"/>
          <p:nvPr/>
        </p:nvSpPr>
        <p:spPr>
          <a:xfrm>
            <a:off x="6210317" y="5074513"/>
            <a:ext cx="3919150" cy="646331"/>
          </a:xfrm>
          <a:prstGeom prst="rect">
            <a:avLst/>
          </a:prstGeom>
          <a:solidFill>
            <a:schemeClr val="accent4">
              <a:lumMod val="40000"/>
              <a:lumOff val="60000"/>
            </a:schemeClr>
          </a:solidFill>
          <a:ln>
            <a:solidFill>
              <a:srgbClr val="0D19FF"/>
            </a:solidFill>
          </a:ln>
        </p:spPr>
        <p:txBody>
          <a:bodyPr wrap="none" rtlCol="0">
            <a:spAutoFit/>
          </a:bodyPr>
          <a:lstStyle/>
          <a:p>
            <a:r>
              <a:rPr lang="en-US" dirty="0">
                <a:solidFill>
                  <a:srgbClr val="0D19FF"/>
                </a:solidFill>
              </a:rPr>
              <a:t>First Order Derivative </a:t>
            </a:r>
          </a:p>
          <a:p>
            <a:r>
              <a:rPr lang="en-US" dirty="0">
                <a:solidFill>
                  <a:srgbClr val="0D19FF"/>
                </a:solidFill>
              </a:rPr>
              <a:t>Second order central difference scheme</a:t>
            </a:r>
          </a:p>
        </p:txBody>
      </p:sp>
      <p:cxnSp>
        <p:nvCxnSpPr>
          <p:cNvPr id="42" name="Straight Arrow Connector 5">
            <a:extLst>
              <a:ext uri="{FF2B5EF4-FFF2-40B4-BE49-F238E27FC236}">
                <a16:creationId xmlns:a16="http://schemas.microsoft.com/office/drawing/2014/main" id="{737EA98D-6E88-4A5E-B5FA-98AA55E2BF1A}"/>
              </a:ext>
            </a:extLst>
          </p:cNvPr>
          <p:cNvCxnSpPr>
            <a:cxnSpLocks/>
            <a:stCxn id="41" idx="1"/>
          </p:cNvCxnSpPr>
          <p:nvPr/>
        </p:nvCxnSpPr>
        <p:spPr>
          <a:xfrm flipH="1">
            <a:off x="5606473" y="5397679"/>
            <a:ext cx="6038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679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Taylor series (2</a:t>
            </a:r>
            <a:r>
              <a:rPr lang="en-US" altLang="ko-KR" sz="3200" baseline="30000" dirty="0">
                <a:latin typeface="Times New Roman" panose="02020603050405020304" pitchFamily="18" charset="0"/>
                <a:cs typeface="Times New Roman" panose="02020603050405020304" pitchFamily="18" charset="0"/>
              </a:rPr>
              <a:t>nd</a:t>
            </a:r>
            <a:r>
              <a:rPr lang="en-US" altLang="ko-KR" sz="3200" dirty="0">
                <a:latin typeface="Times New Roman" panose="02020603050405020304" pitchFamily="18" charset="0"/>
                <a:cs typeface="Times New Roman" panose="02020603050405020304" pitchFamily="18" charset="0"/>
              </a:rPr>
              <a:t> order) – Second Order Derivative</a:t>
            </a:r>
          </a:p>
        </p:txBody>
      </p:sp>
      <p:grpSp>
        <p:nvGrpSpPr>
          <p:cNvPr id="12" name="Group 2">
            <a:extLst>
              <a:ext uri="{FF2B5EF4-FFF2-40B4-BE49-F238E27FC236}">
                <a16:creationId xmlns:a16="http://schemas.microsoft.com/office/drawing/2014/main" id="{20F0743A-1C96-4A30-B1F4-C8367CF8CD10}"/>
              </a:ext>
            </a:extLst>
          </p:cNvPr>
          <p:cNvGrpSpPr/>
          <p:nvPr/>
        </p:nvGrpSpPr>
        <p:grpSpPr>
          <a:xfrm>
            <a:off x="2975442" y="1851660"/>
            <a:ext cx="4521364" cy="591800"/>
            <a:chOff x="3021162" y="2446020"/>
            <a:chExt cx="4521364" cy="591800"/>
          </a:xfrm>
        </p:grpSpPr>
        <p:cxnSp>
          <p:nvCxnSpPr>
            <p:cNvPr id="13" name="Straight Connector 3">
              <a:extLst>
                <a:ext uri="{FF2B5EF4-FFF2-40B4-BE49-F238E27FC236}">
                  <a16:creationId xmlns:a16="http://schemas.microsoft.com/office/drawing/2014/main" id="{F7C999FA-C10C-4691-A7DE-40ACF0021191}"/>
                </a:ext>
              </a:extLst>
            </p:cNvPr>
            <p:cNvCxnSpPr/>
            <p:nvPr/>
          </p:nvCxnSpPr>
          <p:spPr>
            <a:xfrm>
              <a:off x="3392424" y="2514600"/>
              <a:ext cx="365760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14" name="Oval 4">
              <a:extLst>
                <a:ext uri="{FF2B5EF4-FFF2-40B4-BE49-F238E27FC236}">
                  <a16:creationId xmlns:a16="http://schemas.microsoft.com/office/drawing/2014/main" id="{930CAA9E-CE5B-4C21-9DCC-CD7634B78F7A}"/>
                </a:ext>
              </a:extLst>
            </p:cNvPr>
            <p:cNvSpPr/>
            <p:nvPr/>
          </p:nvSpPr>
          <p:spPr>
            <a:xfrm>
              <a:off x="3355848" y="2450592"/>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6">
              <a:extLst>
                <a:ext uri="{FF2B5EF4-FFF2-40B4-BE49-F238E27FC236}">
                  <a16:creationId xmlns:a16="http://schemas.microsoft.com/office/drawing/2014/main" id="{498CFF6F-BF48-410D-98A3-3D328AF01853}"/>
                </a:ext>
              </a:extLst>
            </p:cNvPr>
            <p:cNvSpPr/>
            <p:nvPr/>
          </p:nvSpPr>
          <p:spPr>
            <a:xfrm>
              <a:off x="4541520"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7">
              <a:extLst>
                <a:ext uri="{FF2B5EF4-FFF2-40B4-BE49-F238E27FC236}">
                  <a16:creationId xmlns:a16="http://schemas.microsoft.com/office/drawing/2014/main" id="{EDC96849-AEF2-4DC1-909F-7591D164E580}"/>
                </a:ext>
              </a:extLst>
            </p:cNvPr>
            <p:cNvSpPr/>
            <p:nvPr/>
          </p:nvSpPr>
          <p:spPr>
            <a:xfrm>
              <a:off x="57317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8">
              <a:extLst>
                <a:ext uri="{FF2B5EF4-FFF2-40B4-BE49-F238E27FC236}">
                  <a16:creationId xmlns:a16="http://schemas.microsoft.com/office/drawing/2014/main" id="{BA59E3A5-197F-4D61-BEEB-DFE74C54F40D}"/>
                </a:ext>
              </a:extLst>
            </p:cNvPr>
            <p:cNvSpPr/>
            <p:nvPr/>
          </p:nvSpPr>
          <p:spPr>
            <a:xfrm>
              <a:off x="69128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3372DA9-F842-4078-BFD5-015852CAD3C6}"/>
                    </a:ext>
                  </a:extLst>
                </p:cNvPr>
                <p:cNvSpPr txBox="1"/>
                <p:nvPr/>
              </p:nvSpPr>
              <p:spPr>
                <a:xfrm>
                  <a:off x="4307073" y="2514600"/>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13" name="TextBox 12">
                  <a:extLst>
                    <a:ext uri="{FF2B5EF4-FFF2-40B4-BE49-F238E27FC236}">
                      <a16:creationId xmlns:a16="http://schemas.microsoft.com/office/drawing/2014/main" id="{6C223CD2-72B3-BF2A-2163-3755C5B621E1}"/>
                    </a:ext>
                  </a:extLst>
                </p:cNvPr>
                <p:cNvSpPr txBox="1">
                  <a:spLocks noRot="1" noChangeAspect="1" noMove="1" noResize="1" noEditPoints="1" noAdjustHandles="1" noChangeArrowheads="1" noChangeShapeType="1" noTextEdit="1"/>
                </p:cNvSpPr>
                <p:nvPr/>
              </p:nvSpPr>
              <p:spPr>
                <a:xfrm>
                  <a:off x="4307073" y="2514600"/>
                  <a:ext cx="56881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9106D5B-DB53-452D-8922-461EB06A8F3F}"/>
                    </a:ext>
                  </a:extLst>
                </p:cNvPr>
                <p:cNvSpPr txBox="1"/>
                <p:nvPr/>
              </p:nvSpPr>
              <p:spPr>
                <a:xfrm>
                  <a:off x="5438215" y="244602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4" name="TextBox 13">
                  <a:extLst>
                    <a:ext uri="{FF2B5EF4-FFF2-40B4-BE49-F238E27FC236}">
                      <a16:creationId xmlns:a16="http://schemas.microsoft.com/office/drawing/2014/main" id="{630E21F6-E8B5-7918-0249-A2DC1B845746}"/>
                    </a:ext>
                  </a:extLst>
                </p:cNvPr>
                <p:cNvSpPr txBox="1">
                  <a:spLocks noRot="1" noChangeAspect="1" noMove="1" noResize="1" noEditPoints="1" noAdjustHandles="1" noChangeArrowheads="1" noChangeShapeType="1" noTextEdit="1"/>
                </p:cNvSpPr>
                <p:nvPr/>
              </p:nvSpPr>
              <p:spPr>
                <a:xfrm>
                  <a:off x="5438215" y="2446020"/>
                  <a:ext cx="91185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0CF756E-ECC9-4092-AF22-343011C69CC3}"/>
                    </a:ext>
                  </a:extLst>
                </p:cNvPr>
                <p:cNvSpPr txBox="1"/>
                <p:nvPr/>
              </p:nvSpPr>
              <p:spPr>
                <a:xfrm>
                  <a:off x="6630673" y="2480311"/>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oMath>
                    </m:oMathPara>
                  </a14:m>
                  <a:endParaRPr lang="en-US" sz="2800" dirty="0"/>
                </a:p>
              </p:txBody>
            </p:sp>
          </mc:Choice>
          <mc:Fallback xmlns="">
            <p:sp>
              <p:nvSpPr>
                <p:cNvPr id="15" name="TextBox 14">
                  <a:extLst>
                    <a:ext uri="{FF2B5EF4-FFF2-40B4-BE49-F238E27FC236}">
                      <a16:creationId xmlns:a16="http://schemas.microsoft.com/office/drawing/2014/main" id="{27E9D513-DBA6-3DC1-DA4B-5A17C56391EC}"/>
                    </a:ext>
                  </a:extLst>
                </p:cNvPr>
                <p:cNvSpPr txBox="1">
                  <a:spLocks noRot="1" noChangeAspect="1" noMove="1" noResize="1" noEditPoints="1" noAdjustHandles="1" noChangeArrowheads="1" noChangeShapeType="1" noTextEdit="1"/>
                </p:cNvSpPr>
                <p:nvPr/>
              </p:nvSpPr>
              <p:spPr>
                <a:xfrm>
                  <a:off x="6630673" y="2480311"/>
                  <a:ext cx="91185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3A2B59-CF86-4677-A0D1-DD514843AFE2}"/>
                    </a:ext>
                  </a:extLst>
                </p:cNvPr>
                <p:cNvSpPr txBox="1"/>
                <p:nvPr/>
              </p:nvSpPr>
              <p:spPr>
                <a:xfrm>
                  <a:off x="3021162" y="251460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6" name="TextBox 15">
                  <a:extLst>
                    <a:ext uri="{FF2B5EF4-FFF2-40B4-BE49-F238E27FC236}">
                      <a16:creationId xmlns:a16="http://schemas.microsoft.com/office/drawing/2014/main" id="{B8873E88-BBF7-BA7A-4E36-E1ABF1C41D1B}"/>
                    </a:ext>
                  </a:extLst>
                </p:cNvPr>
                <p:cNvSpPr txBox="1">
                  <a:spLocks noRot="1" noChangeAspect="1" noMove="1" noResize="1" noEditPoints="1" noAdjustHandles="1" noChangeArrowheads="1" noChangeShapeType="1" noTextEdit="1"/>
                </p:cNvSpPr>
                <p:nvPr/>
              </p:nvSpPr>
              <p:spPr>
                <a:xfrm>
                  <a:off x="3021162" y="2514600"/>
                  <a:ext cx="911853" cy="523220"/>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C6FCFAD-914A-4BA7-BFA6-493E8A78C99D}"/>
                  </a:ext>
                </a:extLst>
              </p:cNvPr>
              <p:cNvSpPr txBox="1"/>
              <p:nvPr/>
            </p:nvSpPr>
            <p:spPr>
              <a:xfrm>
                <a:off x="838200" y="3977680"/>
                <a:ext cx="9756837" cy="842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1</m:t>
                          </m:r>
                        </m:e>
                      </m:d>
                      <m:r>
                        <a:rPr lang="en-US" sz="2000" i="1">
                          <a:latin typeface="Cambria Math" panose="02040503050406030204" pitchFamily="18" charset="0"/>
                        </a:rPr>
                        <m:t>   </m:t>
                      </m:r>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r>
                        <a:rPr lang="en-US" sz="2000" i="1">
                          <a:latin typeface="Cambria Math" panose="02040503050406030204" pitchFamily="18" charset="0"/>
                        </a:rPr>
                        <m:t>+</m:t>
                      </m:r>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𝜌</m:t>
                                  </m:r>
                                </m:num>
                                <m:den>
                                  <m:r>
                                    <a:rPr lang="en-US" sz="2000" i="1">
                                      <a:latin typeface="Cambria Math" panose="02040503050406030204" pitchFamily="18" charset="0"/>
                                    </a:rPr>
                                    <m:t>𝑑𝑥</m:t>
                                  </m:r>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3</m:t>
                              </m:r>
                            </m:sup>
                          </m:sSubSup>
                        </m:num>
                        <m:den>
                          <m:r>
                            <a:rPr lang="en-US" sz="2000" i="1">
                              <a:latin typeface="Cambria Math" panose="02040503050406030204" pitchFamily="18" charset="0"/>
                            </a:rPr>
                            <m:t>6</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3</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3</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4</m:t>
                              </m:r>
                            </m:sup>
                          </m:sSubSup>
                        </m:num>
                        <m:den>
                          <m:r>
                            <a:rPr lang="en-US" sz="2000" i="1">
                              <a:latin typeface="Cambria Math" panose="02040503050406030204" pitchFamily="18" charset="0"/>
                            </a:rPr>
                            <m:t>24</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4</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4</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𝑂</m:t>
                      </m:r>
                      <m:d>
                        <m:dPr>
                          <m:ctrlPr>
                            <a:rPr lang="en-US" sz="2000" i="1">
                              <a:latin typeface="Cambria Math" panose="02040503050406030204" pitchFamily="18" charset="0"/>
                            </a:rPr>
                          </m:ctrlPr>
                        </m:dPr>
                        <m:e>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5</m:t>
                              </m:r>
                            </m:sup>
                          </m:sSubSup>
                        </m:e>
                      </m:d>
                    </m:oMath>
                  </m:oMathPara>
                </a14:m>
                <a:endParaRPr lang="en-US" sz="2000" dirty="0"/>
              </a:p>
            </p:txBody>
          </p:sp>
        </mc:Choice>
        <mc:Fallback xmlns="">
          <p:sp>
            <p:nvSpPr>
              <p:cNvPr id="26" name="TextBox 25">
                <a:extLst>
                  <a:ext uri="{FF2B5EF4-FFF2-40B4-BE49-F238E27FC236}">
                    <a16:creationId xmlns:a16="http://schemas.microsoft.com/office/drawing/2014/main" id="{AC6FCFAD-914A-4BA7-BFA6-493E8A78C99D}"/>
                  </a:ext>
                </a:extLst>
              </p:cNvPr>
              <p:cNvSpPr txBox="1">
                <a:spLocks noRot="1" noChangeAspect="1" noMove="1" noResize="1" noEditPoints="1" noAdjustHandles="1" noChangeArrowheads="1" noChangeShapeType="1" noTextEdit="1"/>
              </p:cNvSpPr>
              <p:nvPr/>
            </p:nvSpPr>
            <p:spPr>
              <a:xfrm>
                <a:off x="838200" y="3977680"/>
                <a:ext cx="9756837" cy="84285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CE2B810-CA52-428D-9A92-68AA0C69D01A}"/>
                  </a:ext>
                </a:extLst>
              </p:cNvPr>
              <p:cNvSpPr txBox="1"/>
              <p:nvPr/>
            </p:nvSpPr>
            <p:spPr>
              <a:xfrm>
                <a:off x="57781" y="2872206"/>
                <a:ext cx="12134219" cy="8317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𝜌</m:t>
                                  </m:r>
                                </m:num>
                                <m:den>
                                  <m:r>
                                    <a:rPr lang="en-US" sz="2000" i="1">
                                      <a:latin typeface="Cambria Math" panose="02040503050406030204" pitchFamily="18" charset="0"/>
                                    </a:rPr>
                                    <m:t>𝑑𝑥</m:t>
                                  </m:r>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e>
                            <m:sup>
                              <m:r>
                                <a:rPr lang="en-US" sz="2000" i="1">
                                  <a:latin typeface="Cambria Math" panose="02040503050406030204" pitchFamily="18" charset="0"/>
                                </a:rPr>
                                <m:t>2</m:t>
                              </m:r>
                            </m:sup>
                          </m:sSup>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e>
                            <m:sup>
                              <m:r>
                                <a:rPr lang="en-US" sz="2000" i="1">
                                  <a:latin typeface="Cambria Math" panose="02040503050406030204" pitchFamily="18" charset="0"/>
                                </a:rPr>
                                <m:t>3</m:t>
                              </m:r>
                            </m:sup>
                          </m:sSup>
                        </m:num>
                        <m:den>
                          <m:r>
                            <a:rPr lang="en-US" sz="2000" i="1">
                              <a:latin typeface="Cambria Math" panose="02040503050406030204" pitchFamily="18" charset="0"/>
                            </a:rPr>
                            <m:t>6</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3</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3</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e>
                            <m:sup>
                              <m:r>
                                <a:rPr lang="en-US" sz="2000" i="1">
                                  <a:latin typeface="Cambria Math" panose="02040503050406030204" pitchFamily="18" charset="0"/>
                                </a:rPr>
                                <m:t>4</m:t>
                              </m:r>
                            </m:sup>
                          </m:sSup>
                        </m:num>
                        <m:den>
                          <m:r>
                            <a:rPr lang="en-US" sz="2000" i="1">
                              <a:latin typeface="Cambria Math" panose="02040503050406030204" pitchFamily="18" charset="0"/>
                            </a:rPr>
                            <m:t>24</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4</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4</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oMath>
                  </m:oMathPara>
                </a14:m>
                <a:endParaRPr lang="en-US" sz="2000" dirty="0"/>
              </a:p>
            </p:txBody>
          </p:sp>
        </mc:Choice>
        <mc:Fallback xmlns="">
          <p:sp>
            <p:nvSpPr>
              <p:cNvPr id="27" name="TextBox 26">
                <a:extLst>
                  <a:ext uri="{FF2B5EF4-FFF2-40B4-BE49-F238E27FC236}">
                    <a16:creationId xmlns:a16="http://schemas.microsoft.com/office/drawing/2014/main" id="{2CE2B810-CA52-428D-9A92-68AA0C69D01A}"/>
                  </a:ext>
                </a:extLst>
              </p:cNvPr>
              <p:cNvSpPr txBox="1">
                <a:spLocks noRot="1" noChangeAspect="1" noMove="1" noResize="1" noEditPoints="1" noAdjustHandles="1" noChangeArrowheads="1" noChangeShapeType="1" noTextEdit="1"/>
              </p:cNvSpPr>
              <p:nvPr/>
            </p:nvSpPr>
            <p:spPr>
              <a:xfrm>
                <a:off x="57781" y="2872206"/>
                <a:ext cx="12134219" cy="83176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5AB98AF-4824-44F6-9585-3A32DFFBD607}"/>
                  </a:ext>
                </a:extLst>
              </p:cNvPr>
              <p:cNvSpPr txBox="1"/>
              <p:nvPr/>
            </p:nvSpPr>
            <p:spPr>
              <a:xfrm>
                <a:off x="838200" y="5103362"/>
                <a:ext cx="9756837" cy="842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2</m:t>
                          </m:r>
                        </m:e>
                      </m:d>
                      <m:r>
                        <a:rPr lang="en-US" sz="2000" i="1">
                          <a:latin typeface="Cambria Math" panose="02040503050406030204" pitchFamily="18" charset="0"/>
                        </a:rPr>
                        <m:t>   </m:t>
                      </m:r>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r>
                        <a:rPr lang="en-US" sz="2000" i="1">
                          <a:latin typeface="Cambria Math" panose="02040503050406030204" pitchFamily="18" charset="0"/>
                        </a:rPr>
                        <m:t>−</m:t>
                      </m:r>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𝜌</m:t>
                                  </m:r>
                                </m:num>
                                <m:den>
                                  <m:r>
                                    <a:rPr lang="en-US" sz="2000" i="1">
                                      <a:latin typeface="Cambria Math" panose="02040503050406030204" pitchFamily="18" charset="0"/>
                                    </a:rPr>
                                    <m:t>𝑑𝑥</m:t>
                                  </m:r>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3</m:t>
                              </m:r>
                            </m:sup>
                          </m:sSubSup>
                        </m:num>
                        <m:den>
                          <m:r>
                            <a:rPr lang="en-US" sz="2000" i="1">
                              <a:latin typeface="Cambria Math" panose="02040503050406030204" pitchFamily="18" charset="0"/>
                            </a:rPr>
                            <m:t>6</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3</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3</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4</m:t>
                              </m:r>
                            </m:sup>
                          </m:sSubSup>
                        </m:num>
                        <m:den>
                          <m:r>
                            <a:rPr lang="en-US" sz="2000" i="1">
                              <a:latin typeface="Cambria Math" panose="02040503050406030204" pitchFamily="18" charset="0"/>
                            </a:rPr>
                            <m:t>24</m:t>
                          </m:r>
                        </m:den>
                      </m:f>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4</m:t>
                                      </m:r>
                                    </m:sup>
                                  </m:sSup>
                                  <m:r>
                                    <a:rPr lang="en-US" sz="2000" i="1">
                                      <a:latin typeface="Cambria Math" panose="02040503050406030204" pitchFamily="18" charset="0"/>
                                    </a:rPr>
                                    <m:t>𝜌</m:t>
                                  </m:r>
                                </m:num>
                                <m:den>
                                  <m:r>
                                    <a:rPr lang="en-US" sz="2000" i="1">
                                      <a:latin typeface="Cambria Math" panose="02040503050406030204" pitchFamily="18" charset="0"/>
                                    </a:rPr>
                                    <m:t>𝑑</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4</m:t>
                                      </m:r>
                                    </m:sup>
                                  </m:sSup>
                                </m:den>
                              </m:f>
                            </m:e>
                          </m:d>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𝑂</m:t>
                      </m:r>
                      <m:d>
                        <m:dPr>
                          <m:ctrlPr>
                            <a:rPr lang="en-US" sz="2000" i="1">
                              <a:latin typeface="Cambria Math" panose="02040503050406030204" pitchFamily="18" charset="0"/>
                            </a:rPr>
                          </m:ctrlPr>
                        </m:dPr>
                        <m:e>
                          <m:r>
                            <m:rPr>
                              <m:sty m:val="p"/>
                            </m:rPr>
                            <a:rPr lang="en-US" sz="2000">
                              <a:latin typeface="Cambria Math" panose="02040503050406030204" pitchFamily="18" charset="0"/>
                            </a:rPr>
                            <m:t>Δ</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5</m:t>
                              </m:r>
                            </m:sup>
                          </m:sSubSup>
                        </m:e>
                      </m:d>
                    </m:oMath>
                  </m:oMathPara>
                </a14:m>
                <a:endParaRPr lang="en-US" sz="2000" dirty="0"/>
              </a:p>
            </p:txBody>
          </p:sp>
        </mc:Choice>
        <mc:Fallback xmlns="">
          <p:sp>
            <p:nvSpPr>
              <p:cNvPr id="28" name="TextBox 27">
                <a:extLst>
                  <a:ext uri="{FF2B5EF4-FFF2-40B4-BE49-F238E27FC236}">
                    <a16:creationId xmlns:a16="http://schemas.microsoft.com/office/drawing/2014/main" id="{05AB98AF-4824-44F6-9585-3A32DFFBD607}"/>
                  </a:ext>
                </a:extLst>
              </p:cNvPr>
              <p:cNvSpPr txBox="1">
                <a:spLocks noRot="1" noChangeAspect="1" noMove="1" noResize="1" noEditPoints="1" noAdjustHandles="1" noChangeArrowheads="1" noChangeShapeType="1" noTextEdit="1"/>
              </p:cNvSpPr>
              <p:nvPr/>
            </p:nvSpPr>
            <p:spPr>
              <a:xfrm>
                <a:off x="838200" y="5103362"/>
                <a:ext cx="9756837" cy="84285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211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Taylor series (2</a:t>
            </a:r>
            <a:r>
              <a:rPr lang="en-US" altLang="ko-KR" sz="3200" baseline="30000" dirty="0">
                <a:latin typeface="Times New Roman" panose="02020603050405020304" pitchFamily="18" charset="0"/>
                <a:cs typeface="Times New Roman" panose="02020603050405020304" pitchFamily="18" charset="0"/>
              </a:rPr>
              <a:t>nd</a:t>
            </a:r>
            <a:r>
              <a:rPr lang="en-US" altLang="ko-KR" sz="3200" dirty="0">
                <a:latin typeface="Times New Roman" panose="02020603050405020304" pitchFamily="18" charset="0"/>
                <a:cs typeface="Times New Roman" panose="02020603050405020304" pitchFamily="18" charset="0"/>
              </a:rPr>
              <a:t> order) – Second Order Derivative</a:t>
            </a:r>
          </a:p>
        </p:txBody>
      </p:sp>
      <p:grpSp>
        <p:nvGrpSpPr>
          <p:cNvPr id="24" name="Group 23">
            <a:extLst>
              <a:ext uri="{FF2B5EF4-FFF2-40B4-BE49-F238E27FC236}">
                <a16:creationId xmlns:a16="http://schemas.microsoft.com/office/drawing/2014/main" id="{CD53971C-6CEC-46F6-8835-D81B4514D638}"/>
              </a:ext>
            </a:extLst>
          </p:cNvPr>
          <p:cNvGrpSpPr/>
          <p:nvPr/>
        </p:nvGrpSpPr>
        <p:grpSpPr>
          <a:xfrm>
            <a:off x="7227402" y="1836992"/>
            <a:ext cx="4521364" cy="591800"/>
            <a:chOff x="3021162" y="2446020"/>
            <a:chExt cx="4521364" cy="591800"/>
          </a:xfrm>
        </p:grpSpPr>
        <p:cxnSp>
          <p:nvCxnSpPr>
            <p:cNvPr id="25" name="Straight Connector 24">
              <a:extLst>
                <a:ext uri="{FF2B5EF4-FFF2-40B4-BE49-F238E27FC236}">
                  <a16:creationId xmlns:a16="http://schemas.microsoft.com/office/drawing/2014/main" id="{36885A05-23CF-4580-BF67-7CAC6531E65D}"/>
                </a:ext>
              </a:extLst>
            </p:cNvPr>
            <p:cNvCxnSpPr/>
            <p:nvPr/>
          </p:nvCxnSpPr>
          <p:spPr>
            <a:xfrm>
              <a:off x="3392424" y="2514600"/>
              <a:ext cx="365760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EE1A9CF-399F-458F-9191-1415EEAD192A}"/>
                </a:ext>
              </a:extLst>
            </p:cNvPr>
            <p:cNvSpPr/>
            <p:nvPr/>
          </p:nvSpPr>
          <p:spPr>
            <a:xfrm>
              <a:off x="3355848" y="2450592"/>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B104F26-74EF-42A8-95E5-A6C89896154B}"/>
                </a:ext>
              </a:extLst>
            </p:cNvPr>
            <p:cNvSpPr/>
            <p:nvPr/>
          </p:nvSpPr>
          <p:spPr>
            <a:xfrm>
              <a:off x="4541520"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6A9D83A-456A-4FCB-B276-548AF427D363}"/>
                </a:ext>
              </a:extLst>
            </p:cNvPr>
            <p:cNvSpPr/>
            <p:nvPr/>
          </p:nvSpPr>
          <p:spPr>
            <a:xfrm>
              <a:off x="57317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F30E1044-046A-4832-8DAA-7E10DB57FBE5}"/>
                </a:ext>
              </a:extLst>
            </p:cNvPr>
            <p:cNvSpPr/>
            <p:nvPr/>
          </p:nvSpPr>
          <p:spPr>
            <a:xfrm>
              <a:off x="69128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55F7AE2-381B-4D81-81C4-DDC148F9BF82}"/>
                    </a:ext>
                  </a:extLst>
                </p:cNvPr>
                <p:cNvSpPr txBox="1"/>
                <p:nvPr/>
              </p:nvSpPr>
              <p:spPr>
                <a:xfrm>
                  <a:off x="4307073" y="2514600"/>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13" name="TextBox 12">
                  <a:extLst>
                    <a:ext uri="{FF2B5EF4-FFF2-40B4-BE49-F238E27FC236}">
                      <a16:creationId xmlns:a16="http://schemas.microsoft.com/office/drawing/2014/main" id="{6C223CD2-72B3-BF2A-2163-3755C5B621E1}"/>
                    </a:ext>
                  </a:extLst>
                </p:cNvPr>
                <p:cNvSpPr txBox="1">
                  <a:spLocks noRot="1" noChangeAspect="1" noMove="1" noResize="1" noEditPoints="1" noAdjustHandles="1" noChangeArrowheads="1" noChangeShapeType="1" noTextEdit="1"/>
                </p:cNvSpPr>
                <p:nvPr/>
              </p:nvSpPr>
              <p:spPr>
                <a:xfrm>
                  <a:off x="4307073" y="2514600"/>
                  <a:ext cx="56881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1AFCB92-0F54-493F-A531-55E045E7A8AD}"/>
                    </a:ext>
                  </a:extLst>
                </p:cNvPr>
                <p:cNvSpPr txBox="1"/>
                <p:nvPr/>
              </p:nvSpPr>
              <p:spPr>
                <a:xfrm>
                  <a:off x="5438215" y="244602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4" name="TextBox 13">
                  <a:extLst>
                    <a:ext uri="{FF2B5EF4-FFF2-40B4-BE49-F238E27FC236}">
                      <a16:creationId xmlns:a16="http://schemas.microsoft.com/office/drawing/2014/main" id="{630E21F6-E8B5-7918-0249-A2DC1B845746}"/>
                    </a:ext>
                  </a:extLst>
                </p:cNvPr>
                <p:cNvSpPr txBox="1">
                  <a:spLocks noRot="1" noChangeAspect="1" noMove="1" noResize="1" noEditPoints="1" noAdjustHandles="1" noChangeArrowheads="1" noChangeShapeType="1" noTextEdit="1"/>
                </p:cNvSpPr>
                <p:nvPr/>
              </p:nvSpPr>
              <p:spPr>
                <a:xfrm>
                  <a:off x="5438215" y="2446020"/>
                  <a:ext cx="91185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0CABFC4-74D5-4767-A61A-227ABF8FE2E1}"/>
                    </a:ext>
                  </a:extLst>
                </p:cNvPr>
                <p:cNvSpPr txBox="1"/>
                <p:nvPr/>
              </p:nvSpPr>
              <p:spPr>
                <a:xfrm>
                  <a:off x="6630673" y="2480311"/>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oMath>
                    </m:oMathPara>
                  </a14:m>
                  <a:endParaRPr lang="en-US" sz="2800" dirty="0"/>
                </a:p>
              </p:txBody>
            </p:sp>
          </mc:Choice>
          <mc:Fallback xmlns="">
            <p:sp>
              <p:nvSpPr>
                <p:cNvPr id="15" name="TextBox 14">
                  <a:extLst>
                    <a:ext uri="{FF2B5EF4-FFF2-40B4-BE49-F238E27FC236}">
                      <a16:creationId xmlns:a16="http://schemas.microsoft.com/office/drawing/2014/main" id="{27E9D513-DBA6-3DC1-DA4B-5A17C56391EC}"/>
                    </a:ext>
                  </a:extLst>
                </p:cNvPr>
                <p:cNvSpPr txBox="1">
                  <a:spLocks noRot="1" noChangeAspect="1" noMove="1" noResize="1" noEditPoints="1" noAdjustHandles="1" noChangeArrowheads="1" noChangeShapeType="1" noTextEdit="1"/>
                </p:cNvSpPr>
                <p:nvPr/>
              </p:nvSpPr>
              <p:spPr>
                <a:xfrm>
                  <a:off x="6630673" y="2480311"/>
                  <a:ext cx="911853"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7533987-D0AF-49C3-BB48-C785DF783BC3}"/>
                    </a:ext>
                  </a:extLst>
                </p:cNvPr>
                <p:cNvSpPr txBox="1"/>
                <p:nvPr/>
              </p:nvSpPr>
              <p:spPr>
                <a:xfrm>
                  <a:off x="3021162" y="251460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6" name="TextBox 15">
                  <a:extLst>
                    <a:ext uri="{FF2B5EF4-FFF2-40B4-BE49-F238E27FC236}">
                      <a16:creationId xmlns:a16="http://schemas.microsoft.com/office/drawing/2014/main" id="{B8873E88-BBF7-BA7A-4E36-E1ABF1C41D1B}"/>
                    </a:ext>
                  </a:extLst>
                </p:cNvPr>
                <p:cNvSpPr txBox="1">
                  <a:spLocks noRot="1" noChangeAspect="1" noMove="1" noResize="1" noEditPoints="1" noAdjustHandles="1" noChangeArrowheads="1" noChangeShapeType="1" noTextEdit="1"/>
                </p:cNvSpPr>
                <p:nvPr/>
              </p:nvSpPr>
              <p:spPr>
                <a:xfrm>
                  <a:off x="3021162" y="2514600"/>
                  <a:ext cx="911853" cy="523220"/>
                </a:xfrm>
                <a:prstGeom prst="rect">
                  <a:avLst/>
                </a:prstGeom>
                <a:blipFill>
                  <a:blip r:embed="rId6"/>
                  <a:stretch>
                    <a:fillRect/>
                  </a:stretch>
                </a:blipFill>
              </p:spPr>
              <p:txBody>
                <a:bodyPr/>
                <a:lstStyle/>
                <a:p>
                  <a:r>
                    <a:rPr lang="en-US">
                      <a:noFill/>
                    </a:rPr>
                    <a:t> </a:t>
                  </a:r>
                </a:p>
              </p:txBody>
            </p:sp>
          </mc:Fallback>
        </mc:AlternateContent>
      </p:grpSp>
      <p:cxnSp>
        <p:nvCxnSpPr>
          <p:cNvPr id="48" name="Straight Connector 47">
            <a:extLst>
              <a:ext uri="{FF2B5EF4-FFF2-40B4-BE49-F238E27FC236}">
                <a16:creationId xmlns:a16="http://schemas.microsoft.com/office/drawing/2014/main" id="{4D517778-E732-4B05-A537-D6FB572E324A}"/>
              </a:ext>
            </a:extLst>
          </p:cNvPr>
          <p:cNvCxnSpPr/>
          <p:nvPr/>
        </p:nvCxnSpPr>
        <p:spPr>
          <a:xfrm>
            <a:off x="1033272" y="3136392"/>
            <a:ext cx="9803641"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88BB2D-9537-42DD-9B67-62BBEE6A5355}"/>
              </a:ext>
            </a:extLst>
          </p:cNvPr>
          <p:cNvSpPr txBox="1"/>
          <p:nvPr/>
        </p:nvSpPr>
        <p:spPr>
          <a:xfrm>
            <a:off x="309759" y="3255264"/>
            <a:ext cx="1590500" cy="369332"/>
          </a:xfrm>
          <a:prstGeom prst="rect">
            <a:avLst/>
          </a:prstGeom>
          <a:noFill/>
        </p:spPr>
        <p:txBody>
          <a:bodyPr wrap="none" rtlCol="0">
            <a:spAutoFit/>
          </a:bodyPr>
          <a:lstStyle/>
          <a:p>
            <a:r>
              <a:rPr lang="en-US" dirty="0"/>
              <a:t>Add (1) and (2)</a:t>
            </a:r>
          </a:p>
        </p:txBody>
      </p:sp>
      <p:pic>
        <p:nvPicPr>
          <p:cNvPr id="50" name="Picture 49">
            <a:extLst>
              <a:ext uri="{FF2B5EF4-FFF2-40B4-BE49-F238E27FC236}">
                <a16:creationId xmlns:a16="http://schemas.microsoft.com/office/drawing/2014/main" id="{AF3411FD-33B3-415D-AFDC-DF1EA591B49C}"/>
              </a:ext>
            </a:extLst>
          </p:cNvPr>
          <p:cNvPicPr>
            <a:picLocks noChangeAspect="1"/>
          </p:cNvPicPr>
          <p:nvPr/>
        </p:nvPicPr>
        <p:blipFill>
          <a:blip r:embed="rId7"/>
          <a:stretch>
            <a:fillRect/>
          </a:stretch>
        </p:blipFill>
        <p:spPr>
          <a:xfrm>
            <a:off x="868749" y="1612653"/>
            <a:ext cx="5998168" cy="1318279"/>
          </a:xfrm>
          <a:prstGeom prst="rect">
            <a:avLst/>
          </a:prstGeom>
        </p:spPr>
      </p:pic>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C7EF678-2FA5-491F-B830-B8D92AE890D7}"/>
                  </a:ext>
                </a:extLst>
              </p:cNvPr>
              <p:cNvSpPr txBox="1"/>
              <p:nvPr/>
            </p:nvSpPr>
            <p:spPr>
              <a:xfrm>
                <a:off x="2044488" y="3389362"/>
                <a:ext cx="6252545" cy="7660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r>
                        <a:rPr lang="en-US" b="0" i="1" smtClean="0">
                          <a:latin typeface="Cambria Math" panose="02040503050406030204" pitchFamily="18" charset="0"/>
                        </a:rPr>
                        <m:t>=2</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r>
                        <m:rPr>
                          <m:sty m:val="p"/>
                        </m:rPr>
                        <a:rPr lang="en-US">
                          <a:latin typeface="Cambria Math" panose="02040503050406030204" pitchFamily="18" charset="0"/>
                        </a:rPr>
                        <m:t>Δ</m:t>
                      </m:r>
                      <m:sSubSup>
                        <m:sSubSupPr>
                          <m:ctrlPr>
                            <a:rPr lang="en-US" b="0" i="1" smtClean="0">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b="0" i="1" smtClean="0">
                              <a:latin typeface="Cambria Math" panose="02040503050406030204" pitchFamily="18" charset="0"/>
                            </a:rPr>
                            <m:t>2</m:t>
                          </m:r>
                        </m:sup>
                      </m:sSubSup>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i="1">
                                      <a:latin typeface="Cambria Math" panose="02040503050406030204" pitchFamily="18" charset="0"/>
                                    </a:rPr>
                                    <m:t>𝜌</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den>
                              </m:f>
                            </m:e>
                          </m:d>
                        </m:e>
                        <m:sub>
                          <m:r>
                            <a:rPr lang="en-US" b="0" i="1" smtClean="0">
                              <a:latin typeface="Cambria Math" panose="02040503050406030204" pitchFamily="18" charset="0"/>
                            </a:rPr>
                            <m:t>𝑖</m:t>
                          </m:r>
                        </m:sub>
                      </m:sSub>
                      <m:r>
                        <a:rPr lang="en-US" i="1">
                          <a:latin typeface="Cambria Math" panose="02040503050406030204" pitchFamily="18" charset="0"/>
                        </a:rPr>
                        <m:t>+</m:t>
                      </m:r>
                      <m:f>
                        <m:fPr>
                          <m:ctrlPr>
                            <a:rPr lang="en-US" i="1" smtClean="0">
                              <a:latin typeface="Cambria Math" panose="02040503050406030204" pitchFamily="18" charset="0"/>
                            </a:rPr>
                          </m:ctrlPr>
                        </m:fPr>
                        <m:num>
                          <m:r>
                            <m:rPr>
                              <m:sty m:val="p"/>
                            </m:rPr>
                            <a:rPr lang="en-US">
                              <a:latin typeface="Cambria Math" panose="02040503050406030204" pitchFamily="18" charset="0"/>
                            </a:rPr>
                            <m:t>Δ</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4</m:t>
                              </m:r>
                            </m:sup>
                          </m:sSubSup>
                        </m:num>
                        <m:den>
                          <m:r>
                            <a:rPr lang="en-US" b="0" i="1" smtClean="0">
                              <a:latin typeface="Cambria Math" panose="02040503050406030204" pitchFamily="18" charset="0"/>
                            </a:rPr>
                            <m:t>12</m:t>
                          </m:r>
                        </m:den>
                      </m:f>
                      <m:sSub>
                        <m:sSubPr>
                          <m:ctrlPr>
                            <a:rPr lang="en-US" i="1">
                              <a:latin typeface="Cambria Math" panose="02040503050406030204" pitchFamily="18" charset="0"/>
                            </a:rPr>
                          </m:ctrlPr>
                        </m:sSub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4</m:t>
                                      </m:r>
                                    </m:sup>
                                  </m:sSup>
                                  <m:r>
                                    <a:rPr lang="en-US" i="1">
                                      <a:latin typeface="Cambria Math" panose="02040503050406030204" pitchFamily="18" charset="0"/>
                                    </a:rPr>
                                    <m:t>𝜌</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4</m:t>
                                      </m:r>
                                    </m:sup>
                                  </m:sSup>
                                </m:den>
                              </m:f>
                            </m:e>
                          </m:d>
                        </m:e>
                        <m:sub>
                          <m:r>
                            <a:rPr lang="en-US" i="1">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2C7EF678-2FA5-491F-B830-B8D92AE890D7}"/>
                  </a:ext>
                </a:extLst>
              </p:cNvPr>
              <p:cNvSpPr txBox="1">
                <a:spLocks noRot="1" noChangeAspect="1" noMove="1" noResize="1" noEditPoints="1" noAdjustHandles="1" noChangeArrowheads="1" noChangeShapeType="1" noTextEdit="1"/>
              </p:cNvSpPr>
              <p:nvPr/>
            </p:nvSpPr>
            <p:spPr>
              <a:xfrm>
                <a:off x="2044488" y="3389362"/>
                <a:ext cx="6252545" cy="76604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717D197-7C9E-467A-BCD6-D431433F2EA6}"/>
                  </a:ext>
                </a:extLst>
              </p:cNvPr>
              <p:cNvSpPr txBox="1"/>
              <p:nvPr/>
            </p:nvSpPr>
            <p:spPr>
              <a:xfrm>
                <a:off x="1971336" y="4314875"/>
                <a:ext cx="6089296" cy="766044"/>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r>
                                    <a:rPr lang="en-US" i="1">
                                      <a:latin typeface="Cambria Math" panose="02040503050406030204" pitchFamily="18" charset="0"/>
                                    </a:rPr>
                                    <m:t>𝜌</m:t>
                                  </m:r>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den>
                              </m:f>
                            </m:e>
                          </m:d>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num>
                        <m:den>
                          <m:r>
                            <m:rPr>
                              <m:sty m:val="p"/>
                            </m:rPr>
                            <a:rPr lang="en-US" b="0" i="0" smtClean="0">
                              <a:latin typeface="Cambria Math" panose="02040503050406030204" pitchFamily="18" charset="0"/>
                            </a:rPr>
                            <m:t>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i="1">
                          <a:latin typeface="Cambria Math" panose="02040503050406030204" pitchFamily="18" charset="0"/>
                        </a:rPr>
                        <m:t>+</m:t>
                      </m:r>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4</m:t>
                              </m:r>
                            </m:sup>
                          </m:sSubSup>
                        </m:num>
                        <m:den>
                          <m:r>
                            <a:rPr lang="en-US" b="0" i="1" smtClean="0">
                              <a:latin typeface="Cambria Math" panose="02040503050406030204" pitchFamily="18" charset="0"/>
                            </a:rPr>
                            <m:t>12</m:t>
                          </m:r>
                          <m:r>
                            <m:rPr>
                              <m:sty m:val="p"/>
                            </m:rPr>
                            <a:rPr lang="en-US" b="0" i="0" smtClean="0">
                              <a:latin typeface="Cambria Math" panose="02040503050406030204" pitchFamily="18" charset="0"/>
                            </a:rPr>
                            <m:t>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sSub>
                        <m:sSubPr>
                          <m:ctrlPr>
                            <a:rPr lang="en-US" i="1">
                              <a:latin typeface="Cambria Math" panose="02040503050406030204" pitchFamily="18" charset="0"/>
                            </a:rPr>
                          </m:ctrlPr>
                        </m:sSub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4</m:t>
                                      </m:r>
                                    </m:sup>
                                  </m:sSup>
                                  <m:r>
                                    <a:rPr lang="en-US" i="1">
                                      <a:latin typeface="Cambria Math" panose="02040503050406030204" pitchFamily="18" charset="0"/>
                                    </a:rPr>
                                    <m:t>𝜌</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den>
                              </m:f>
                            </m:e>
                          </m:d>
                        </m:e>
                        <m:sub>
                          <m:r>
                            <a:rPr lang="en-US" i="1">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52" name="TextBox 51">
                <a:extLst>
                  <a:ext uri="{FF2B5EF4-FFF2-40B4-BE49-F238E27FC236}">
                    <a16:creationId xmlns:a16="http://schemas.microsoft.com/office/drawing/2014/main" id="{B717D197-7C9E-467A-BCD6-D431433F2EA6}"/>
                  </a:ext>
                </a:extLst>
              </p:cNvPr>
              <p:cNvSpPr txBox="1">
                <a:spLocks noRot="1" noChangeAspect="1" noMove="1" noResize="1" noEditPoints="1" noAdjustHandles="1" noChangeArrowheads="1" noChangeShapeType="1" noTextEdit="1"/>
              </p:cNvSpPr>
              <p:nvPr/>
            </p:nvSpPr>
            <p:spPr>
              <a:xfrm>
                <a:off x="1971336" y="4314875"/>
                <a:ext cx="6089296" cy="766044"/>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E2B1684-12EC-4ABF-92C3-1B177ECCF299}"/>
                  </a:ext>
                </a:extLst>
              </p:cNvPr>
              <p:cNvSpPr txBox="1"/>
              <p:nvPr/>
            </p:nvSpPr>
            <p:spPr>
              <a:xfrm>
                <a:off x="2044488" y="5254196"/>
                <a:ext cx="4966744" cy="757964"/>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r>
                                    <a:rPr lang="en-US" i="1">
                                      <a:latin typeface="Cambria Math" panose="02040503050406030204" pitchFamily="18" charset="0"/>
                                    </a:rPr>
                                    <m:t>𝜌</m:t>
                                  </m:r>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den>
                              </m:f>
                            </m:e>
                          </m:d>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num>
                        <m:den>
                          <m:r>
                            <m:rPr>
                              <m:sty m:val="p"/>
                            </m:rPr>
                            <a:rPr lang="en-US" b="0" i="0" smtClean="0">
                              <a:latin typeface="Cambria Math" panose="02040503050406030204" pitchFamily="18" charset="0"/>
                            </a:rPr>
                            <m:t>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i="1">
                          <a:latin typeface="Cambria Math" panose="02040503050406030204" pitchFamily="18" charset="0"/>
                        </a:rPr>
                        <m:t>+</m:t>
                      </m:r>
                      <m:r>
                        <a:rPr lang="en-US" i="1">
                          <a:solidFill>
                            <a:srgbClr val="0D19FF"/>
                          </a:solidFill>
                          <a:latin typeface="Cambria Math" panose="02040503050406030204" pitchFamily="18" charset="0"/>
                        </a:rPr>
                        <m:t>𝑂</m:t>
                      </m:r>
                      <m:d>
                        <m:dPr>
                          <m:ctrlPr>
                            <a:rPr lang="en-US" i="1">
                              <a:solidFill>
                                <a:srgbClr val="0D19FF"/>
                              </a:solidFill>
                              <a:latin typeface="Cambria Math" panose="02040503050406030204" pitchFamily="18" charset="0"/>
                            </a:rPr>
                          </m:ctrlPr>
                        </m:dPr>
                        <m:e>
                          <m:r>
                            <m:rPr>
                              <m:sty m:val="p"/>
                            </m:rPr>
                            <a:rPr lang="en-US">
                              <a:solidFill>
                                <a:srgbClr val="0D19FF"/>
                              </a:solidFill>
                              <a:latin typeface="Cambria Math" panose="02040503050406030204" pitchFamily="18" charset="0"/>
                            </a:rPr>
                            <m:t>Δ</m:t>
                          </m:r>
                          <m:sSubSup>
                            <m:sSubSupPr>
                              <m:ctrlPr>
                                <a:rPr lang="en-US" i="1">
                                  <a:solidFill>
                                    <a:srgbClr val="0D19FF"/>
                                  </a:solidFill>
                                  <a:latin typeface="Cambria Math" panose="02040503050406030204" pitchFamily="18" charset="0"/>
                                </a:rPr>
                              </m:ctrlPr>
                            </m:sSubSupPr>
                            <m:e>
                              <m:r>
                                <a:rPr lang="en-US" i="1">
                                  <a:solidFill>
                                    <a:srgbClr val="0D19FF"/>
                                  </a:solidFill>
                                  <a:latin typeface="Cambria Math" panose="02040503050406030204" pitchFamily="18" charset="0"/>
                                </a:rPr>
                                <m:t>𝑥</m:t>
                              </m:r>
                            </m:e>
                            <m:sub>
                              <m:r>
                                <a:rPr lang="en-US" i="1">
                                  <a:solidFill>
                                    <a:srgbClr val="0D19FF"/>
                                  </a:solidFill>
                                  <a:latin typeface="Cambria Math" panose="02040503050406030204" pitchFamily="18" charset="0"/>
                                </a:rPr>
                                <m:t>𝑖</m:t>
                              </m:r>
                            </m:sub>
                            <m:sup>
                              <m:r>
                                <a:rPr lang="en-US" i="1">
                                  <a:solidFill>
                                    <a:srgbClr val="0D19FF"/>
                                  </a:solidFill>
                                  <a:latin typeface="Cambria Math" panose="02040503050406030204" pitchFamily="18" charset="0"/>
                                </a:rPr>
                                <m:t>2</m:t>
                              </m:r>
                            </m:sup>
                          </m:sSubSup>
                        </m:e>
                      </m:d>
                    </m:oMath>
                  </m:oMathPara>
                </a14:m>
                <a:endParaRPr lang="en-US" dirty="0"/>
              </a:p>
            </p:txBody>
          </p:sp>
        </mc:Choice>
        <mc:Fallback xmlns="">
          <p:sp>
            <p:nvSpPr>
              <p:cNvPr id="53" name="TextBox 52">
                <a:extLst>
                  <a:ext uri="{FF2B5EF4-FFF2-40B4-BE49-F238E27FC236}">
                    <a16:creationId xmlns:a16="http://schemas.microsoft.com/office/drawing/2014/main" id="{CE2B1684-12EC-4ABF-92C3-1B177ECCF299}"/>
                  </a:ext>
                </a:extLst>
              </p:cNvPr>
              <p:cNvSpPr txBox="1">
                <a:spLocks noRot="1" noChangeAspect="1" noMove="1" noResize="1" noEditPoints="1" noAdjustHandles="1" noChangeArrowheads="1" noChangeShapeType="1" noTextEdit="1"/>
              </p:cNvSpPr>
              <p:nvPr/>
            </p:nvSpPr>
            <p:spPr>
              <a:xfrm>
                <a:off x="2044488" y="5254196"/>
                <a:ext cx="4966744" cy="757964"/>
              </a:xfrm>
              <a:prstGeom prst="rect">
                <a:avLst/>
              </a:prstGeom>
              <a:blipFill>
                <a:blip r:embed="rId10"/>
                <a:stretch>
                  <a:fillRect/>
                </a:stretch>
              </a:blipFill>
              <a:ln>
                <a:solidFill>
                  <a:schemeClr val="tx1"/>
                </a:solidFill>
              </a:ln>
            </p:spPr>
            <p:txBody>
              <a:bodyPr/>
              <a:lstStyle/>
              <a:p>
                <a:r>
                  <a:rPr lang="en-US">
                    <a:noFill/>
                  </a:rPr>
                  <a:t> </a:t>
                </a:r>
              </a:p>
            </p:txBody>
          </p:sp>
        </mc:Fallback>
      </mc:AlternateContent>
      <p:sp>
        <p:nvSpPr>
          <p:cNvPr id="54" name="TextBox 53">
            <a:extLst>
              <a:ext uri="{FF2B5EF4-FFF2-40B4-BE49-F238E27FC236}">
                <a16:creationId xmlns:a16="http://schemas.microsoft.com/office/drawing/2014/main" id="{9AA144B1-33BE-4CBB-BEDF-0BF8ECA5449E}"/>
              </a:ext>
            </a:extLst>
          </p:cNvPr>
          <p:cNvSpPr txBox="1"/>
          <p:nvPr/>
        </p:nvSpPr>
        <p:spPr>
          <a:xfrm>
            <a:off x="7688136" y="5259240"/>
            <a:ext cx="3919150" cy="646331"/>
          </a:xfrm>
          <a:prstGeom prst="rect">
            <a:avLst/>
          </a:prstGeom>
          <a:solidFill>
            <a:schemeClr val="accent4">
              <a:lumMod val="40000"/>
              <a:lumOff val="60000"/>
            </a:schemeClr>
          </a:solidFill>
          <a:ln>
            <a:solidFill>
              <a:srgbClr val="0D19FF"/>
            </a:solidFill>
          </a:ln>
        </p:spPr>
        <p:txBody>
          <a:bodyPr wrap="none" rtlCol="0">
            <a:spAutoFit/>
          </a:bodyPr>
          <a:lstStyle/>
          <a:p>
            <a:r>
              <a:rPr lang="en-US" dirty="0">
                <a:solidFill>
                  <a:srgbClr val="0D19FF"/>
                </a:solidFill>
              </a:rPr>
              <a:t>Second Order Derivative </a:t>
            </a:r>
          </a:p>
          <a:p>
            <a:r>
              <a:rPr lang="en-US" dirty="0">
                <a:solidFill>
                  <a:srgbClr val="0D19FF"/>
                </a:solidFill>
              </a:rPr>
              <a:t>Second order central difference scheme</a:t>
            </a:r>
          </a:p>
        </p:txBody>
      </p:sp>
      <p:cxnSp>
        <p:nvCxnSpPr>
          <p:cNvPr id="55" name="Straight Arrow Connector 5">
            <a:extLst>
              <a:ext uri="{FF2B5EF4-FFF2-40B4-BE49-F238E27FC236}">
                <a16:creationId xmlns:a16="http://schemas.microsoft.com/office/drawing/2014/main" id="{73AC2BE7-C4FD-4A80-AD60-C415AF97A112}"/>
              </a:ext>
            </a:extLst>
          </p:cNvPr>
          <p:cNvCxnSpPr>
            <a:cxnSpLocks/>
            <a:stCxn id="54" idx="1"/>
          </p:cNvCxnSpPr>
          <p:nvPr/>
        </p:nvCxnSpPr>
        <p:spPr>
          <a:xfrm flipH="1">
            <a:off x="7084292" y="5582406"/>
            <a:ext cx="6038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81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Taylor series – Summary </a:t>
            </a:r>
          </a:p>
        </p:txBody>
      </p:sp>
      <p:pic>
        <p:nvPicPr>
          <p:cNvPr id="24" name="Picture 13">
            <a:extLst>
              <a:ext uri="{FF2B5EF4-FFF2-40B4-BE49-F238E27FC236}">
                <a16:creationId xmlns:a16="http://schemas.microsoft.com/office/drawing/2014/main" id="{4A5D82E6-8CFB-4A02-BAB7-5477071CC389}"/>
              </a:ext>
            </a:extLst>
          </p:cNvPr>
          <p:cNvPicPr>
            <a:picLocks noChangeAspect="1"/>
          </p:cNvPicPr>
          <p:nvPr/>
        </p:nvPicPr>
        <p:blipFill>
          <a:blip r:embed="rId3"/>
          <a:stretch>
            <a:fillRect/>
          </a:stretch>
        </p:blipFill>
        <p:spPr>
          <a:xfrm>
            <a:off x="2229584" y="1155275"/>
            <a:ext cx="8226903" cy="2167526"/>
          </a:xfrm>
          <a:prstGeom prst="rect">
            <a:avLst/>
          </a:prstGeom>
        </p:spPr>
      </p:pic>
      <p:pic>
        <p:nvPicPr>
          <p:cNvPr id="25" name="Picture 15">
            <a:extLst>
              <a:ext uri="{FF2B5EF4-FFF2-40B4-BE49-F238E27FC236}">
                <a16:creationId xmlns:a16="http://schemas.microsoft.com/office/drawing/2014/main" id="{F42B9D8D-1C96-4B61-9BDB-BFD160D6EA95}"/>
              </a:ext>
            </a:extLst>
          </p:cNvPr>
          <p:cNvPicPr>
            <a:picLocks noChangeAspect="1"/>
          </p:cNvPicPr>
          <p:nvPr/>
        </p:nvPicPr>
        <p:blipFill rotWithShape="1">
          <a:blip r:embed="rId4"/>
          <a:srcRect r="50767"/>
          <a:stretch/>
        </p:blipFill>
        <p:spPr>
          <a:xfrm>
            <a:off x="216981" y="4391298"/>
            <a:ext cx="3200474" cy="1021212"/>
          </a:xfrm>
          <a:prstGeom prst="rect">
            <a:avLst/>
          </a:prstGeom>
          <a:ln>
            <a:solidFill>
              <a:schemeClr val="tx1"/>
            </a:solidFill>
          </a:ln>
        </p:spPr>
      </p:pic>
      <p:pic>
        <p:nvPicPr>
          <p:cNvPr id="26" name="Picture 22">
            <a:extLst>
              <a:ext uri="{FF2B5EF4-FFF2-40B4-BE49-F238E27FC236}">
                <a16:creationId xmlns:a16="http://schemas.microsoft.com/office/drawing/2014/main" id="{9C8BF9CA-545A-4551-939F-B9129868119D}"/>
              </a:ext>
            </a:extLst>
          </p:cNvPr>
          <p:cNvPicPr>
            <a:picLocks noChangeAspect="1"/>
          </p:cNvPicPr>
          <p:nvPr/>
        </p:nvPicPr>
        <p:blipFill>
          <a:blip r:embed="rId5"/>
          <a:stretch>
            <a:fillRect/>
          </a:stretch>
        </p:blipFill>
        <p:spPr>
          <a:xfrm>
            <a:off x="3789565" y="4385770"/>
            <a:ext cx="3409175" cy="1035977"/>
          </a:xfrm>
          <a:prstGeom prst="rect">
            <a:avLst/>
          </a:prstGeom>
          <a:ln>
            <a:solidFill>
              <a:schemeClr val="tx1"/>
            </a:solidFill>
          </a:ln>
        </p:spPr>
      </p:pic>
      <p:grpSp>
        <p:nvGrpSpPr>
          <p:cNvPr id="27" name="Group 23">
            <a:extLst>
              <a:ext uri="{FF2B5EF4-FFF2-40B4-BE49-F238E27FC236}">
                <a16:creationId xmlns:a16="http://schemas.microsoft.com/office/drawing/2014/main" id="{5ADC88F3-BEC7-4038-A9D6-0984B07A6716}"/>
              </a:ext>
            </a:extLst>
          </p:cNvPr>
          <p:cNvGrpSpPr/>
          <p:nvPr/>
        </p:nvGrpSpPr>
        <p:grpSpPr>
          <a:xfrm>
            <a:off x="3426577" y="3618100"/>
            <a:ext cx="4521364" cy="591800"/>
            <a:chOff x="3021162" y="2446020"/>
            <a:chExt cx="4521364" cy="591800"/>
          </a:xfrm>
        </p:grpSpPr>
        <p:cxnSp>
          <p:nvCxnSpPr>
            <p:cNvPr id="28" name="Straight Connector 24">
              <a:extLst>
                <a:ext uri="{FF2B5EF4-FFF2-40B4-BE49-F238E27FC236}">
                  <a16:creationId xmlns:a16="http://schemas.microsoft.com/office/drawing/2014/main" id="{234256D5-2666-4810-A7BF-21032D0646FF}"/>
                </a:ext>
              </a:extLst>
            </p:cNvPr>
            <p:cNvCxnSpPr/>
            <p:nvPr/>
          </p:nvCxnSpPr>
          <p:spPr>
            <a:xfrm>
              <a:off x="3392424" y="2514600"/>
              <a:ext cx="365760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43" name="Oval 25">
              <a:extLst>
                <a:ext uri="{FF2B5EF4-FFF2-40B4-BE49-F238E27FC236}">
                  <a16:creationId xmlns:a16="http://schemas.microsoft.com/office/drawing/2014/main" id="{FDF85C1F-D434-4490-88B9-4A750C95FB7E}"/>
                </a:ext>
              </a:extLst>
            </p:cNvPr>
            <p:cNvSpPr/>
            <p:nvPr/>
          </p:nvSpPr>
          <p:spPr>
            <a:xfrm>
              <a:off x="3355848" y="2450592"/>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26">
              <a:extLst>
                <a:ext uri="{FF2B5EF4-FFF2-40B4-BE49-F238E27FC236}">
                  <a16:creationId xmlns:a16="http://schemas.microsoft.com/office/drawing/2014/main" id="{BA835AE1-2464-440D-A342-72145E090139}"/>
                </a:ext>
              </a:extLst>
            </p:cNvPr>
            <p:cNvSpPr/>
            <p:nvPr/>
          </p:nvSpPr>
          <p:spPr>
            <a:xfrm>
              <a:off x="4541520"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28">
              <a:extLst>
                <a:ext uri="{FF2B5EF4-FFF2-40B4-BE49-F238E27FC236}">
                  <a16:creationId xmlns:a16="http://schemas.microsoft.com/office/drawing/2014/main" id="{08D6BBB5-E75B-4508-BCF5-6836962203B5}"/>
                </a:ext>
              </a:extLst>
            </p:cNvPr>
            <p:cNvSpPr/>
            <p:nvPr/>
          </p:nvSpPr>
          <p:spPr>
            <a:xfrm>
              <a:off x="57317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29">
              <a:extLst>
                <a:ext uri="{FF2B5EF4-FFF2-40B4-BE49-F238E27FC236}">
                  <a16:creationId xmlns:a16="http://schemas.microsoft.com/office/drawing/2014/main" id="{A08720A3-73F5-4278-B77E-E5159C0173C5}"/>
                </a:ext>
              </a:extLst>
            </p:cNvPr>
            <p:cNvSpPr/>
            <p:nvPr/>
          </p:nvSpPr>
          <p:spPr>
            <a:xfrm>
              <a:off x="69128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BFD8E25-56A6-430A-943A-6A02F942CD8C}"/>
                    </a:ext>
                  </a:extLst>
                </p:cNvPr>
                <p:cNvSpPr txBox="1"/>
                <p:nvPr/>
              </p:nvSpPr>
              <p:spPr>
                <a:xfrm>
                  <a:off x="4307073" y="2514600"/>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13" name="TextBox 12">
                  <a:extLst>
                    <a:ext uri="{FF2B5EF4-FFF2-40B4-BE49-F238E27FC236}">
                      <a16:creationId xmlns:a16="http://schemas.microsoft.com/office/drawing/2014/main" id="{6C223CD2-72B3-BF2A-2163-3755C5B621E1}"/>
                    </a:ext>
                  </a:extLst>
                </p:cNvPr>
                <p:cNvSpPr txBox="1">
                  <a:spLocks noRot="1" noChangeAspect="1" noMove="1" noResize="1" noEditPoints="1" noAdjustHandles="1" noChangeArrowheads="1" noChangeShapeType="1" noTextEdit="1"/>
                </p:cNvSpPr>
                <p:nvPr/>
              </p:nvSpPr>
              <p:spPr>
                <a:xfrm>
                  <a:off x="4307073" y="2514600"/>
                  <a:ext cx="56881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7E568A8D-23F7-4049-A97F-48351DBAAC89}"/>
                    </a:ext>
                  </a:extLst>
                </p:cNvPr>
                <p:cNvSpPr txBox="1"/>
                <p:nvPr/>
              </p:nvSpPr>
              <p:spPr>
                <a:xfrm>
                  <a:off x="5438215" y="244602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4" name="TextBox 13">
                  <a:extLst>
                    <a:ext uri="{FF2B5EF4-FFF2-40B4-BE49-F238E27FC236}">
                      <a16:creationId xmlns:a16="http://schemas.microsoft.com/office/drawing/2014/main" id="{630E21F6-E8B5-7918-0249-A2DC1B845746}"/>
                    </a:ext>
                  </a:extLst>
                </p:cNvPr>
                <p:cNvSpPr txBox="1">
                  <a:spLocks noRot="1" noChangeAspect="1" noMove="1" noResize="1" noEditPoints="1" noAdjustHandles="1" noChangeArrowheads="1" noChangeShapeType="1" noTextEdit="1"/>
                </p:cNvSpPr>
                <p:nvPr/>
              </p:nvSpPr>
              <p:spPr>
                <a:xfrm>
                  <a:off x="5438215" y="2446020"/>
                  <a:ext cx="911853"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405A1C8-37ED-4601-ACE8-8B392989F310}"/>
                    </a:ext>
                  </a:extLst>
                </p:cNvPr>
                <p:cNvSpPr txBox="1"/>
                <p:nvPr/>
              </p:nvSpPr>
              <p:spPr>
                <a:xfrm>
                  <a:off x="6630673" y="2480311"/>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oMath>
                    </m:oMathPara>
                  </a14:m>
                  <a:endParaRPr lang="en-US" sz="2800" dirty="0"/>
                </a:p>
              </p:txBody>
            </p:sp>
          </mc:Choice>
          <mc:Fallback xmlns="">
            <p:sp>
              <p:nvSpPr>
                <p:cNvPr id="15" name="TextBox 14">
                  <a:extLst>
                    <a:ext uri="{FF2B5EF4-FFF2-40B4-BE49-F238E27FC236}">
                      <a16:creationId xmlns:a16="http://schemas.microsoft.com/office/drawing/2014/main" id="{27E9D513-DBA6-3DC1-DA4B-5A17C56391EC}"/>
                    </a:ext>
                  </a:extLst>
                </p:cNvPr>
                <p:cNvSpPr txBox="1">
                  <a:spLocks noRot="1" noChangeAspect="1" noMove="1" noResize="1" noEditPoints="1" noAdjustHandles="1" noChangeArrowheads="1" noChangeShapeType="1" noTextEdit="1"/>
                </p:cNvSpPr>
                <p:nvPr/>
              </p:nvSpPr>
              <p:spPr>
                <a:xfrm>
                  <a:off x="6630673" y="2480311"/>
                  <a:ext cx="911853"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4A1C8BC1-56BB-49DB-895E-9A295EF782A8}"/>
                    </a:ext>
                  </a:extLst>
                </p:cNvPr>
                <p:cNvSpPr txBox="1"/>
                <p:nvPr/>
              </p:nvSpPr>
              <p:spPr>
                <a:xfrm>
                  <a:off x="3021162" y="251460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6" name="TextBox 15">
                  <a:extLst>
                    <a:ext uri="{FF2B5EF4-FFF2-40B4-BE49-F238E27FC236}">
                      <a16:creationId xmlns:a16="http://schemas.microsoft.com/office/drawing/2014/main" id="{B8873E88-BBF7-BA7A-4E36-E1ABF1C41D1B}"/>
                    </a:ext>
                  </a:extLst>
                </p:cNvPr>
                <p:cNvSpPr txBox="1">
                  <a:spLocks noRot="1" noChangeAspect="1" noMove="1" noResize="1" noEditPoints="1" noAdjustHandles="1" noChangeArrowheads="1" noChangeShapeType="1" noTextEdit="1"/>
                </p:cNvSpPr>
                <p:nvPr/>
              </p:nvSpPr>
              <p:spPr>
                <a:xfrm>
                  <a:off x="3021162" y="2514600"/>
                  <a:ext cx="911853" cy="523220"/>
                </a:xfrm>
                <a:prstGeom prst="rect">
                  <a:avLst/>
                </a:prstGeom>
                <a:blipFill>
                  <a:blip r:embed="rId9"/>
                  <a:stretch>
                    <a:fillRect/>
                  </a:stretch>
                </a:blipFill>
              </p:spPr>
              <p:txBody>
                <a:bodyPr/>
                <a:lstStyle/>
                <a:p>
                  <a:r>
                    <a:rPr lang="en-US">
                      <a:noFill/>
                    </a:rPr>
                    <a:t> </a:t>
                  </a:r>
                </a:p>
              </p:txBody>
            </p:sp>
          </mc:Fallback>
        </mc:AlternateContent>
      </p:grpSp>
      <p:sp>
        <p:nvSpPr>
          <p:cNvPr id="51" name="TextBox 50">
            <a:extLst>
              <a:ext uri="{FF2B5EF4-FFF2-40B4-BE49-F238E27FC236}">
                <a16:creationId xmlns:a16="http://schemas.microsoft.com/office/drawing/2014/main" id="{54A321D3-9BCE-4103-998B-69F0E98E57BF}"/>
              </a:ext>
            </a:extLst>
          </p:cNvPr>
          <p:cNvSpPr txBox="1"/>
          <p:nvPr/>
        </p:nvSpPr>
        <p:spPr>
          <a:xfrm>
            <a:off x="441960" y="5576990"/>
            <a:ext cx="2950231" cy="369332"/>
          </a:xfrm>
          <a:prstGeom prst="rect">
            <a:avLst/>
          </a:prstGeom>
          <a:solidFill>
            <a:schemeClr val="accent4">
              <a:lumMod val="40000"/>
              <a:lumOff val="60000"/>
            </a:schemeClr>
          </a:solidFill>
        </p:spPr>
        <p:txBody>
          <a:bodyPr wrap="none" rtlCol="0">
            <a:spAutoFit/>
          </a:bodyPr>
          <a:lstStyle/>
          <a:p>
            <a:r>
              <a:rPr lang="en-US" dirty="0"/>
              <a:t>First order forward difference</a:t>
            </a:r>
          </a:p>
        </p:txBody>
      </p:sp>
      <p:sp>
        <p:nvSpPr>
          <p:cNvPr id="52" name="TextBox 51">
            <a:extLst>
              <a:ext uri="{FF2B5EF4-FFF2-40B4-BE49-F238E27FC236}">
                <a16:creationId xmlns:a16="http://schemas.microsoft.com/office/drawing/2014/main" id="{7CFB92C1-9C2C-4329-9783-E0D76334C2D0}"/>
              </a:ext>
            </a:extLst>
          </p:cNvPr>
          <p:cNvSpPr txBox="1"/>
          <p:nvPr/>
        </p:nvSpPr>
        <p:spPr>
          <a:xfrm>
            <a:off x="3904639" y="5579364"/>
            <a:ext cx="3141694" cy="646331"/>
          </a:xfrm>
          <a:prstGeom prst="rect">
            <a:avLst/>
          </a:prstGeom>
          <a:solidFill>
            <a:schemeClr val="accent4">
              <a:lumMod val="40000"/>
              <a:lumOff val="60000"/>
            </a:schemeClr>
          </a:solidFill>
        </p:spPr>
        <p:txBody>
          <a:bodyPr wrap="none" rtlCol="0">
            <a:spAutoFit/>
          </a:bodyPr>
          <a:lstStyle/>
          <a:p>
            <a:r>
              <a:rPr lang="en-US" dirty="0">
                <a:solidFill>
                  <a:srgbClr val="0D19FF"/>
                </a:solidFill>
              </a:rPr>
              <a:t>First Order Derivative </a:t>
            </a:r>
          </a:p>
          <a:p>
            <a:r>
              <a:rPr lang="en-US" dirty="0"/>
              <a:t>Second order central difference</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2BAE35B-52D5-4C3B-BCFB-DAD90F61CF33}"/>
                  </a:ext>
                </a:extLst>
              </p:cNvPr>
              <p:cNvSpPr txBox="1"/>
              <p:nvPr/>
            </p:nvSpPr>
            <p:spPr>
              <a:xfrm>
                <a:off x="7817216" y="4496816"/>
                <a:ext cx="3941271" cy="757964"/>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r>
                                    <a:rPr lang="en-US" i="1">
                                      <a:latin typeface="Cambria Math" panose="02040503050406030204" pitchFamily="18" charset="0"/>
                                    </a:rPr>
                                    <m:t>𝜌</m:t>
                                  </m:r>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den>
                              </m:f>
                            </m:e>
                          </m:d>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e>
                          </m:d>
                        </m:num>
                        <m:den>
                          <m:r>
                            <m:rPr>
                              <m:sty m:val="p"/>
                            </m:rPr>
                            <a:rPr lang="en-US" b="0" i="0" smtClean="0">
                              <a:latin typeface="Cambria Math" panose="02040503050406030204" pitchFamily="18" charset="0"/>
                            </a:rPr>
                            <m:t>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oMath>
                  </m:oMathPara>
                </a14:m>
                <a:endParaRPr lang="en-US" dirty="0"/>
              </a:p>
            </p:txBody>
          </p:sp>
        </mc:Choice>
        <mc:Fallback xmlns="">
          <p:sp>
            <p:nvSpPr>
              <p:cNvPr id="53" name="TextBox 52">
                <a:extLst>
                  <a:ext uri="{FF2B5EF4-FFF2-40B4-BE49-F238E27FC236}">
                    <a16:creationId xmlns:a16="http://schemas.microsoft.com/office/drawing/2014/main" id="{B2BAE35B-52D5-4C3B-BCFB-DAD90F61CF33}"/>
                  </a:ext>
                </a:extLst>
              </p:cNvPr>
              <p:cNvSpPr txBox="1">
                <a:spLocks noRot="1" noChangeAspect="1" noMove="1" noResize="1" noEditPoints="1" noAdjustHandles="1" noChangeArrowheads="1" noChangeShapeType="1" noTextEdit="1"/>
              </p:cNvSpPr>
              <p:nvPr/>
            </p:nvSpPr>
            <p:spPr>
              <a:xfrm>
                <a:off x="7817216" y="4496816"/>
                <a:ext cx="3941271" cy="757964"/>
              </a:xfrm>
              <a:prstGeom prst="rect">
                <a:avLst/>
              </a:prstGeom>
              <a:blipFill>
                <a:blip r:embed="rId10"/>
                <a:stretch>
                  <a:fillRect/>
                </a:stretch>
              </a:blipFill>
              <a:ln>
                <a:solidFill>
                  <a:schemeClr val="tx1"/>
                </a:solidFill>
              </a:ln>
            </p:spPr>
            <p:txBody>
              <a:bodyPr/>
              <a:lstStyle/>
              <a:p>
                <a:r>
                  <a:rPr lang="en-US">
                    <a:noFill/>
                  </a:rPr>
                  <a:t> </a:t>
                </a:r>
              </a:p>
            </p:txBody>
          </p:sp>
        </mc:Fallback>
      </mc:AlternateContent>
      <p:sp>
        <p:nvSpPr>
          <p:cNvPr id="54" name="TextBox 53">
            <a:extLst>
              <a:ext uri="{FF2B5EF4-FFF2-40B4-BE49-F238E27FC236}">
                <a16:creationId xmlns:a16="http://schemas.microsoft.com/office/drawing/2014/main" id="{7ABBCC3E-B729-44ED-808E-E897CA9F7EC6}"/>
              </a:ext>
            </a:extLst>
          </p:cNvPr>
          <p:cNvSpPr txBox="1"/>
          <p:nvPr/>
        </p:nvSpPr>
        <p:spPr>
          <a:xfrm>
            <a:off x="7843948" y="5583982"/>
            <a:ext cx="3141694" cy="646331"/>
          </a:xfrm>
          <a:prstGeom prst="rect">
            <a:avLst/>
          </a:prstGeom>
          <a:solidFill>
            <a:schemeClr val="accent4">
              <a:lumMod val="40000"/>
              <a:lumOff val="60000"/>
            </a:schemeClr>
          </a:solidFill>
        </p:spPr>
        <p:txBody>
          <a:bodyPr wrap="none" rtlCol="0">
            <a:spAutoFit/>
          </a:bodyPr>
          <a:lstStyle/>
          <a:p>
            <a:r>
              <a:rPr lang="en-US" dirty="0">
                <a:solidFill>
                  <a:srgbClr val="0D19FF"/>
                </a:solidFill>
              </a:rPr>
              <a:t>Second Order Derivative </a:t>
            </a:r>
          </a:p>
          <a:p>
            <a:r>
              <a:rPr lang="en-US" dirty="0"/>
              <a:t>Second order central difference</a:t>
            </a:r>
          </a:p>
        </p:txBody>
      </p:sp>
    </p:spTree>
    <p:extLst>
      <p:ext uri="{BB962C8B-B14F-4D97-AF65-F5344CB8AC3E}">
        <p14:creationId xmlns:p14="http://schemas.microsoft.com/office/powerpoint/2010/main" val="377534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FEF2C571-ABBF-EE15-0EFD-92B2F1DCF202}"/>
              </a:ext>
            </a:extLst>
          </p:cNvPr>
          <p:cNvSpPr>
            <a:spLocks noGrp="1" noChangeArrowheads="1"/>
          </p:cNvSpPr>
          <p:nvPr>
            <p:ph type="title"/>
          </p:nvPr>
        </p:nvSpPr>
        <p:spPr>
          <a:xfrm>
            <a:off x="838200" y="365125"/>
            <a:ext cx="10515600" cy="755650"/>
          </a:xfrm>
        </p:spPr>
        <p:txBody>
          <a:bodyPr/>
          <a:lstStyle/>
          <a:p>
            <a:pPr eaLnBrk="1" fontAlgn="auto" hangingPunct="1">
              <a:spcAft>
                <a:spcPts val="0"/>
              </a:spcAft>
              <a:defRPr/>
            </a:pPr>
            <a:r>
              <a:rPr lang="en-US" altLang="ko-KR" sz="3200" dirty="0">
                <a:solidFill>
                  <a:schemeClr val="tx1"/>
                </a:solidFill>
                <a:latin typeface="Times New Roman" panose="02020603050405020304" pitchFamily="18" charset="0"/>
                <a:cs typeface="Times New Roman" panose="02020603050405020304" pitchFamily="18" charset="0"/>
              </a:rPr>
              <a:t>Quick Recap</a:t>
            </a:r>
            <a:endParaRPr lang="ko-KR" alt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38C1D7-6580-4C63-AF64-7E725DC1C84E}"/>
              </a:ext>
            </a:extLst>
          </p:cNvPr>
          <p:cNvPicPr>
            <a:picLocks noChangeAspect="1"/>
          </p:cNvPicPr>
          <p:nvPr/>
        </p:nvPicPr>
        <p:blipFill>
          <a:blip r:embed="rId3"/>
          <a:stretch>
            <a:fillRect/>
          </a:stretch>
        </p:blipFill>
        <p:spPr>
          <a:xfrm>
            <a:off x="3810246" y="406398"/>
            <a:ext cx="5478441" cy="5611091"/>
          </a:xfrm>
          <a:prstGeom prst="rect">
            <a:avLst/>
          </a:prstGeom>
        </p:spPr>
      </p:pic>
    </p:spTree>
    <p:extLst>
      <p:ext uri="{BB962C8B-B14F-4D97-AF65-F5344CB8AC3E}">
        <p14:creationId xmlns:p14="http://schemas.microsoft.com/office/powerpoint/2010/main" val="3790948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734D-1943-49E2-B6C5-172EF7EC77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2C3EA7-1273-45B3-A05D-964592EB4A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7394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Mathematical operations</a:t>
            </a:r>
          </a:p>
        </p:txBody>
      </p:sp>
      <p:sp>
        <p:nvSpPr>
          <p:cNvPr id="11" name="TextBox 22">
            <a:extLst>
              <a:ext uri="{FF2B5EF4-FFF2-40B4-BE49-F238E27FC236}">
                <a16:creationId xmlns:a16="http://schemas.microsoft.com/office/drawing/2014/main" id="{FED53CA4-2F7D-402E-B8A5-CD2CA691C492}"/>
              </a:ext>
            </a:extLst>
          </p:cNvPr>
          <p:cNvSpPr txBox="1">
            <a:spLocks noChangeArrowheads="1"/>
          </p:cNvSpPr>
          <p:nvPr/>
        </p:nvSpPr>
        <p:spPr bwMode="auto">
          <a:xfrm>
            <a:off x="838200" y="1512888"/>
            <a:ext cx="1081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a:solidFill>
                  <a:srgbClr val="FF0000"/>
                </a:solidFill>
                <a:latin typeface="Times New Roman" panose="02020603050405020304" pitchFamily="18" charset="0"/>
                <a:cs typeface="Times New Roman" panose="02020603050405020304" pitchFamily="18" charset="0"/>
              </a:rPr>
              <a:t>Gradient</a:t>
            </a:r>
            <a:endParaRPr lang="ko-KR" altLang="en-US">
              <a:solidFill>
                <a:srgbClr val="FF0000"/>
              </a:solidFill>
              <a:latin typeface="Times New Roman" panose="02020603050405020304" pitchFamily="18" charset="0"/>
              <a:cs typeface="Times New Roman" panose="02020603050405020304" pitchFamily="18" charset="0"/>
            </a:endParaRPr>
          </a:p>
        </p:txBody>
      </p:sp>
      <p:cxnSp>
        <p:nvCxnSpPr>
          <p:cNvPr id="12" name="Straight Arrow Connector 8">
            <a:extLst>
              <a:ext uri="{FF2B5EF4-FFF2-40B4-BE49-F238E27FC236}">
                <a16:creationId xmlns:a16="http://schemas.microsoft.com/office/drawing/2014/main" id="{394D6A4B-CFBC-4EC2-8CEE-92C14C81FB17}"/>
              </a:ext>
            </a:extLst>
          </p:cNvPr>
          <p:cNvCxnSpPr/>
          <p:nvPr/>
        </p:nvCxnSpPr>
        <p:spPr>
          <a:xfrm>
            <a:off x="4986338" y="4832350"/>
            <a:ext cx="1025525"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9">
            <a:extLst>
              <a:ext uri="{FF2B5EF4-FFF2-40B4-BE49-F238E27FC236}">
                <a16:creationId xmlns:a16="http://schemas.microsoft.com/office/drawing/2014/main" id="{649F94F2-4854-466F-9389-29519BD1256A}"/>
              </a:ext>
            </a:extLst>
          </p:cNvPr>
          <p:cNvCxnSpPr>
            <a:cxnSpLocks/>
          </p:cNvCxnSpPr>
          <p:nvPr/>
        </p:nvCxnSpPr>
        <p:spPr>
          <a:xfrm flipV="1">
            <a:off x="4995863" y="3927475"/>
            <a:ext cx="0" cy="91440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84C7C97-AC1B-4C3E-BF84-23735191A8E2}"/>
              </a:ext>
            </a:extLst>
          </p:cNvPr>
          <p:cNvCxnSpPr>
            <a:cxnSpLocks/>
          </p:cNvCxnSpPr>
          <p:nvPr/>
        </p:nvCxnSpPr>
        <p:spPr>
          <a:xfrm>
            <a:off x="4995863" y="4841875"/>
            <a:ext cx="439737" cy="593725"/>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26">
            <a:extLst>
              <a:ext uri="{FF2B5EF4-FFF2-40B4-BE49-F238E27FC236}">
                <a16:creationId xmlns:a16="http://schemas.microsoft.com/office/drawing/2014/main" id="{DD7E4FBB-4549-4EEA-AC74-1D4FB4D19A7A}"/>
              </a:ext>
            </a:extLst>
          </p:cNvPr>
          <p:cNvSpPr txBox="1">
            <a:spLocks noChangeArrowheads="1"/>
          </p:cNvSpPr>
          <p:nvPr/>
        </p:nvSpPr>
        <p:spPr bwMode="auto">
          <a:xfrm>
            <a:off x="5992813" y="4621213"/>
            <a:ext cx="363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x</a:t>
            </a:r>
            <a:endParaRPr lang="ko-KR" altLang="en-US" i="1" baseline="-25000">
              <a:solidFill>
                <a:srgbClr val="0000FF"/>
              </a:solidFill>
            </a:endParaRPr>
          </a:p>
        </p:txBody>
      </p:sp>
      <p:sp>
        <p:nvSpPr>
          <p:cNvPr id="16" name="TextBox 27">
            <a:extLst>
              <a:ext uri="{FF2B5EF4-FFF2-40B4-BE49-F238E27FC236}">
                <a16:creationId xmlns:a16="http://schemas.microsoft.com/office/drawing/2014/main" id="{41773DFE-66F5-4211-8462-E005318D5446}"/>
              </a:ext>
            </a:extLst>
          </p:cNvPr>
          <p:cNvSpPr txBox="1">
            <a:spLocks noChangeArrowheads="1"/>
          </p:cNvSpPr>
          <p:nvPr/>
        </p:nvSpPr>
        <p:spPr bwMode="auto">
          <a:xfrm>
            <a:off x="5387975" y="531495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z</a:t>
            </a:r>
            <a:endParaRPr lang="ko-KR" altLang="en-US" i="1" baseline="-25000">
              <a:solidFill>
                <a:srgbClr val="0000FF"/>
              </a:solidFill>
            </a:endParaRPr>
          </a:p>
        </p:txBody>
      </p:sp>
      <p:sp>
        <p:nvSpPr>
          <p:cNvPr id="17" name="TextBox 29">
            <a:extLst>
              <a:ext uri="{FF2B5EF4-FFF2-40B4-BE49-F238E27FC236}">
                <a16:creationId xmlns:a16="http://schemas.microsoft.com/office/drawing/2014/main" id="{35273594-0C55-49A3-A007-E06BC2DB1335}"/>
              </a:ext>
            </a:extLst>
          </p:cNvPr>
          <p:cNvSpPr txBox="1">
            <a:spLocks noChangeArrowheads="1"/>
          </p:cNvSpPr>
          <p:nvPr/>
        </p:nvSpPr>
        <p:spPr bwMode="auto">
          <a:xfrm>
            <a:off x="4556125" y="3959225"/>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y</a:t>
            </a:r>
            <a:endParaRPr lang="ko-KR" altLang="en-US" i="1" baseline="-25000">
              <a:solidFill>
                <a:srgbClr val="0000FF"/>
              </a:solidFill>
            </a:endParaRPr>
          </a:p>
        </p:txBody>
      </p:sp>
      <p:sp>
        <p:nvSpPr>
          <p:cNvPr id="18" name="TextBox 17">
            <a:extLst>
              <a:ext uri="{FF2B5EF4-FFF2-40B4-BE49-F238E27FC236}">
                <a16:creationId xmlns:a16="http://schemas.microsoft.com/office/drawing/2014/main" id="{A9CDAD3D-6D2D-4506-BDCB-84F1CF6FEF78}"/>
              </a:ext>
            </a:extLst>
          </p:cNvPr>
          <p:cNvSpPr txBox="1">
            <a:spLocks noRot="1" noChangeAspect="1" noMove="1" noResize="1" noEditPoints="1" noAdjustHandles="1" noChangeArrowheads="1" noChangeShapeType="1" noTextEdit="1"/>
          </p:cNvSpPr>
          <p:nvPr/>
        </p:nvSpPr>
        <p:spPr>
          <a:xfrm>
            <a:off x="905069" y="2376639"/>
            <a:ext cx="6149247" cy="714683"/>
          </a:xfrm>
          <a:prstGeom prst="rect">
            <a:avLst/>
          </a:prstGeom>
          <a:blipFill>
            <a:blip r:embed="rId3"/>
            <a:stretch>
              <a:fillRect/>
            </a:stretch>
          </a:blipFill>
        </p:spPr>
        <p:txBody>
          <a:bodyPr/>
          <a:lstStyle/>
          <a:p>
            <a:r>
              <a:rPr lang="ko-KR" altLang="en-US">
                <a:noFill/>
              </a:rPr>
              <a:t> </a:t>
            </a:r>
          </a:p>
        </p:txBody>
      </p:sp>
      <p:sp>
        <p:nvSpPr>
          <p:cNvPr id="19" name="TextBox 18">
            <a:extLst>
              <a:ext uri="{FF2B5EF4-FFF2-40B4-BE49-F238E27FC236}">
                <a16:creationId xmlns:a16="http://schemas.microsoft.com/office/drawing/2014/main" id="{A59810DC-2E84-4149-9395-99457A0A3A2C}"/>
              </a:ext>
            </a:extLst>
          </p:cNvPr>
          <p:cNvSpPr txBox="1">
            <a:spLocks noRot="1" noChangeAspect="1" noMove="1" noResize="1" noEditPoints="1" noAdjustHandles="1" noChangeArrowheads="1" noChangeShapeType="1" noTextEdit="1"/>
          </p:cNvSpPr>
          <p:nvPr/>
        </p:nvSpPr>
        <p:spPr>
          <a:xfrm>
            <a:off x="969061" y="3521874"/>
            <a:ext cx="1853713" cy="619016"/>
          </a:xfrm>
          <a:prstGeom prst="rect">
            <a:avLst/>
          </a:prstGeom>
          <a:blipFill>
            <a:blip r:embed="rId4"/>
            <a:stretch>
              <a:fillRect/>
            </a:stretch>
          </a:blipFill>
        </p:spPr>
        <p:txBody>
          <a:bodyPr/>
          <a:lstStyle/>
          <a:p>
            <a:r>
              <a:rPr lang="ko-KR" altLang="en-US">
                <a:noFill/>
              </a:rPr>
              <a:t> </a:t>
            </a:r>
          </a:p>
        </p:txBody>
      </p:sp>
      <p:pic>
        <p:nvPicPr>
          <p:cNvPr id="24" name="Picture 21">
            <a:extLst>
              <a:ext uri="{FF2B5EF4-FFF2-40B4-BE49-F238E27FC236}">
                <a16:creationId xmlns:a16="http://schemas.microsoft.com/office/drawing/2014/main" id="{1C589A84-8517-4D61-BED0-7490A6BFF9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9818" y="1781175"/>
            <a:ext cx="41878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240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9E5408B9-4A4D-48B1-94CB-038A9619E85E}"/>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Mathematical operations</a:t>
            </a:r>
          </a:p>
        </p:txBody>
      </p:sp>
      <p:sp>
        <p:nvSpPr>
          <p:cNvPr id="11" name="TextBox 10">
            <a:extLst>
              <a:ext uri="{FF2B5EF4-FFF2-40B4-BE49-F238E27FC236}">
                <a16:creationId xmlns:a16="http://schemas.microsoft.com/office/drawing/2014/main" id="{3FB06C51-0E3F-4618-9F1C-AC2E0CD2168F}"/>
              </a:ext>
            </a:extLst>
          </p:cNvPr>
          <p:cNvSpPr txBox="1">
            <a:spLocks noRot="1" noChangeAspect="1" noMove="1" noResize="1" noEditPoints="1" noAdjustHandles="1" noChangeArrowheads="1" noChangeShapeType="1" noTextEdit="1"/>
          </p:cNvSpPr>
          <p:nvPr/>
        </p:nvSpPr>
        <p:spPr>
          <a:xfrm>
            <a:off x="1110488" y="2226637"/>
            <a:ext cx="6149247" cy="714683"/>
          </a:xfrm>
          <a:prstGeom prst="rect">
            <a:avLst/>
          </a:prstGeom>
          <a:blipFill>
            <a:blip r:embed="rId3"/>
            <a:stretch>
              <a:fillRect/>
            </a:stretch>
          </a:blipFill>
        </p:spPr>
        <p:txBody>
          <a:bodyPr/>
          <a:lstStyle/>
          <a:p>
            <a:pPr>
              <a:defRPr/>
            </a:pPr>
            <a:r>
              <a:rPr lang="ko-KR" altLang="en-US">
                <a:noFill/>
              </a:rPr>
              <a:t> </a:t>
            </a:r>
          </a:p>
        </p:txBody>
      </p:sp>
      <p:grpSp>
        <p:nvGrpSpPr>
          <p:cNvPr id="12" name="Group 31">
            <a:extLst>
              <a:ext uri="{FF2B5EF4-FFF2-40B4-BE49-F238E27FC236}">
                <a16:creationId xmlns:a16="http://schemas.microsoft.com/office/drawing/2014/main" id="{EDCDDB7F-48F2-4154-AB4A-D8BFFA2F4391}"/>
              </a:ext>
            </a:extLst>
          </p:cNvPr>
          <p:cNvGrpSpPr>
            <a:grpSpLocks/>
          </p:cNvGrpSpPr>
          <p:nvPr/>
        </p:nvGrpSpPr>
        <p:grpSpPr bwMode="auto">
          <a:xfrm>
            <a:off x="3049588" y="2209800"/>
            <a:ext cx="2105025" cy="1512888"/>
            <a:chOff x="3831890" y="2213908"/>
            <a:chExt cx="2105614" cy="1513003"/>
          </a:xfrm>
        </p:grpSpPr>
        <p:sp>
          <p:nvSpPr>
            <p:cNvPr id="13" name="Oval 3">
              <a:extLst>
                <a:ext uri="{FF2B5EF4-FFF2-40B4-BE49-F238E27FC236}">
                  <a16:creationId xmlns:a16="http://schemas.microsoft.com/office/drawing/2014/main" id="{6F8B082F-5F96-4198-B19F-77D7D3DE7BB7}"/>
                </a:ext>
              </a:extLst>
            </p:cNvPr>
            <p:cNvSpPr/>
            <p:nvPr/>
          </p:nvSpPr>
          <p:spPr>
            <a:xfrm>
              <a:off x="5470648" y="2213908"/>
              <a:ext cx="466856" cy="78428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cxnSp>
          <p:nvCxnSpPr>
            <p:cNvPr id="14" name="Straight Arrow Connector 8">
              <a:extLst>
                <a:ext uri="{FF2B5EF4-FFF2-40B4-BE49-F238E27FC236}">
                  <a16:creationId xmlns:a16="http://schemas.microsoft.com/office/drawing/2014/main" id="{DAD7E916-5F7B-4248-8C42-44415A2962C9}"/>
                </a:ext>
              </a:extLst>
            </p:cNvPr>
            <p:cNvCxnSpPr>
              <a:cxnSpLocks/>
            </p:cNvCxnSpPr>
            <p:nvPr/>
          </p:nvCxnSpPr>
          <p:spPr>
            <a:xfrm flipH="1">
              <a:off x="3831890" y="2923575"/>
              <a:ext cx="1562537" cy="8033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3">
            <a:extLst>
              <a:ext uri="{FF2B5EF4-FFF2-40B4-BE49-F238E27FC236}">
                <a16:creationId xmlns:a16="http://schemas.microsoft.com/office/drawing/2014/main" id="{12C0B474-21CB-47DC-AD4E-01B425594690}"/>
              </a:ext>
            </a:extLst>
          </p:cNvPr>
          <p:cNvSpPr/>
          <p:nvPr/>
        </p:nvSpPr>
        <p:spPr>
          <a:xfrm>
            <a:off x="7691438" y="2024063"/>
            <a:ext cx="1106487" cy="969962"/>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16" name="Rectangle 14">
            <a:extLst>
              <a:ext uri="{FF2B5EF4-FFF2-40B4-BE49-F238E27FC236}">
                <a16:creationId xmlns:a16="http://schemas.microsoft.com/office/drawing/2014/main" id="{9AF34C65-03B8-406A-BE33-01C5CDDD1B5F}"/>
              </a:ext>
            </a:extLst>
          </p:cNvPr>
          <p:cNvSpPr/>
          <p:nvPr/>
        </p:nvSpPr>
        <p:spPr>
          <a:xfrm>
            <a:off x="8797925" y="2024063"/>
            <a:ext cx="1106488" cy="969962"/>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17" name="Rectangle 15">
            <a:extLst>
              <a:ext uri="{FF2B5EF4-FFF2-40B4-BE49-F238E27FC236}">
                <a16:creationId xmlns:a16="http://schemas.microsoft.com/office/drawing/2014/main" id="{13BFA938-2184-4A84-B08F-AECA21411B72}"/>
              </a:ext>
            </a:extLst>
          </p:cNvPr>
          <p:cNvSpPr/>
          <p:nvPr/>
        </p:nvSpPr>
        <p:spPr>
          <a:xfrm>
            <a:off x="9901238" y="2020888"/>
            <a:ext cx="1106487" cy="969962"/>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18" name="Rectangle 16">
            <a:extLst>
              <a:ext uri="{FF2B5EF4-FFF2-40B4-BE49-F238E27FC236}">
                <a16:creationId xmlns:a16="http://schemas.microsoft.com/office/drawing/2014/main" id="{0ADB056F-68B7-47C7-AD85-AAD66D188B18}"/>
              </a:ext>
            </a:extLst>
          </p:cNvPr>
          <p:cNvSpPr/>
          <p:nvPr/>
        </p:nvSpPr>
        <p:spPr>
          <a:xfrm>
            <a:off x="7691438" y="2997200"/>
            <a:ext cx="1106487" cy="96996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19" name="Rectangle 17">
            <a:extLst>
              <a:ext uri="{FF2B5EF4-FFF2-40B4-BE49-F238E27FC236}">
                <a16:creationId xmlns:a16="http://schemas.microsoft.com/office/drawing/2014/main" id="{265EC78B-A2F4-46CF-9181-44C1C8B2AA23}"/>
              </a:ext>
            </a:extLst>
          </p:cNvPr>
          <p:cNvSpPr/>
          <p:nvPr/>
        </p:nvSpPr>
        <p:spPr>
          <a:xfrm>
            <a:off x="8797925" y="2997200"/>
            <a:ext cx="1106488" cy="969963"/>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24" name="Rectangle 18">
            <a:extLst>
              <a:ext uri="{FF2B5EF4-FFF2-40B4-BE49-F238E27FC236}">
                <a16:creationId xmlns:a16="http://schemas.microsoft.com/office/drawing/2014/main" id="{A0E7F1DF-E768-4F8C-BEBC-2794D60C57FF}"/>
              </a:ext>
            </a:extLst>
          </p:cNvPr>
          <p:cNvSpPr/>
          <p:nvPr/>
        </p:nvSpPr>
        <p:spPr>
          <a:xfrm>
            <a:off x="9901238" y="2995613"/>
            <a:ext cx="1106487" cy="968375"/>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25" name="Rectangle 19">
            <a:extLst>
              <a:ext uri="{FF2B5EF4-FFF2-40B4-BE49-F238E27FC236}">
                <a16:creationId xmlns:a16="http://schemas.microsoft.com/office/drawing/2014/main" id="{1961ED45-F764-4FDE-8EE0-B7151015097D}"/>
              </a:ext>
            </a:extLst>
          </p:cNvPr>
          <p:cNvSpPr/>
          <p:nvPr/>
        </p:nvSpPr>
        <p:spPr>
          <a:xfrm>
            <a:off x="7691438" y="3967163"/>
            <a:ext cx="1106487" cy="969962"/>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26" name="Rectangle 20">
            <a:extLst>
              <a:ext uri="{FF2B5EF4-FFF2-40B4-BE49-F238E27FC236}">
                <a16:creationId xmlns:a16="http://schemas.microsoft.com/office/drawing/2014/main" id="{650048BF-9DC9-451B-A183-DEDB521B643C}"/>
              </a:ext>
            </a:extLst>
          </p:cNvPr>
          <p:cNvSpPr/>
          <p:nvPr/>
        </p:nvSpPr>
        <p:spPr>
          <a:xfrm>
            <a:off x="8797925" y="3967163"/>
            <a:ext cx="1106488" cy="969962"/>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27" name="Rectangle 21">
            <a:extLst>
              <a:ext uri="{FF2B5EF4-FFF2-40B4-BE49-F238E27FC236}">
                <a16:creationId xmlns:a16="http://schemas.microsoft.com/office/drawing/2014/main" id="{425B54B0-1E1D-4DF6-9CBF-3A19AF96C257}"/>
              </a:ext>
            </a:extLst>
          </p:cNvPr>
          <p:cNvSpPr/>
          <p:nvPr/>
        </p:nvSpPr>
        <p:spPr>
          <a:xfrm>
            <a:off x="9901238" y="3963988"/>
            <a:ext cx="1106487" cy="969962"/>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28" name="TextBox 27">
            <a:extLst>
              <a:ext uri="{FF2B5EF4-FFF2-40B4-BE49-F238E27FC236}">
                <a16:creationId xmlns:a16="http://schemas.microsoft.com/office/drawing/2014/main" id="{A9FF46E2-691D-495B-B8DA-44A89094E996}"/>
              </a:ext>
            </a:extLst>
          </p:cNvPr>
          <p:cNvSpPr txBox="1">
            <a:spLocks noRot="1" noChangeAspect="1" noMove="1" noResize="1" noEditPoints="1" noAdjustHandles="1" noChangeArrowheads="1" noChangeShapeType="1" noTextEdit="1"/>
          </p:cNvSpPr>
          <p:nvPr/>
        </p:nvSpPr>
        <p:spPr>
          <a:xfrm>
            <a:off x="8044441" y="3970228"/>
            <a:ext cx="1088055" cy="369332"/>
          </a:xfrm>
          <a:prstGeom prst="rect">
            <a:avLst/>
          </a:prstGeom>
          <a:blipFill>
            <a:blip r:embed="rId4"/>
            <a:stretch>
              <a:fillRect b="-13115"/>
            </a:stretch>
          </a:blipFill>
        </p:spPr>
        <p:txBody>
          <a:bodyPr/>
          <a:lstStyle/>
          <a:p>
            <a:pPr>
              <a:defRPr/>
            </a:pPr>
            <a:r>
              <a:rPr lang="ko-KR" altLang="en-US">
                <a:noFill/>
              </a:rPr>
              <a:t> </a:t>
            </a:r>
          </a:p>
        </p:txBody>
      </p:sp>
      <p:sp>
        <p:nvSpPr>
          <p:cNvPr id="29" name="TextBox 28">
            <a:extLst>
              <a:ext uri="{FF2B5EF4-FFF2-40B4-BE49-F238E27FC236}">
                <a16:creationId xmlns:a16="http://schemas.microsoft.com/office/drawing/2014/main" id="{9E707F83-0ADC-4B63-97B6-7E2D2F396905}"/>
              </a:ext>
            </a:extLst>
          </p:cNvPr>
          <p:cNvSpPr txBox="1">
            <a:spLocks noRot="1" noChangeAspect="1" noMove="1" noResize="1" noEditPoints="1" noAdjustHandles="1" noChangeArrowheads="1" noChangeShapeType="1" noTextEdit="1"/>
          </p:cNvSpPr>
          <p:nvPr/>
        </p:nvSpPr>
        <p:spPr>
          <a:xfrm>
            <a:off x="9333664" y="3940030"/>
            <a:ext cx="684098" cy="369332"/>
          </a:xfrm>
          <a:prstGeom prst="rect">
            <a:avLst/>
          </a:prstGeom>
          <a:blipFill>
            <a:blip r:embed="rId5"/>
            <a:stretch>
              <a:fillRect b="-13115"/>
            </a:stretch>
          </a:blipFill>
        </p:spPr>
        <p:txBody>
          <a:bodyPr/>
          <a:lstStyle/>
          <a:p>
            <a:pPr>
              <a:defRPr/>
            </a:pPr>
            <a:r>
              <a:rPr lang="ko-KR" altLang="en-US">
                <a:noFill/>
              </a:rPr>
              <a:t> </a:t>
            </a:r>
          </a:p>
        </p:txBody>
      </p:sp>
      <p:sp>
        <p:nvSpPr>
          <p:cNvPr id="30" name="TextBox 29">
            <a:extLst>
              <a:ext uri="{FF2B5EF4-FFF2-40B4-BE49-F238E27FC236}">
                <a16:creationId xmlns:a16="http://schemas.microsoft.com/office/drawing/2014/main" id="{FDBA0150-3D03-4654-AF63-C00F25AD47EB}"/>
              </a:ext>
            </a:extLst>
          </p:cNvPr>
          <p:cNvSpPr txBox="1">
            <a:spLocks noRot="1" noChangeAspect="1" noMove="1" noResize="1" noEditPoints="1" noAdjustHandles="1" noChangeArrowheads="1" noChangeShapeType="1" noTextEdit="1"/>
          </p:cNvSpPr>
          <p:nvPr/>
        </p:nvSpPr>
        <p:spPr>
          <a:xfrm>
            <a:off x="10913023" y="3952081"/>
            <a:ext cx="1088055" cy="369332"/>
          </a:xfrm>
          <a:prstGeom prst="rect">
            <a:avLst/>
          </a:prstGeom>
          <a:blipFill>
            <a:blip r:embed="rId6"/>
            <a:stretch>
              <a:fillRect b="-13115"/>
            </a:stretch>
          </a:blipFill>
        </p:spPr>
        <p:txBody>
          <a:bodyPr/>
          <a:lstStyle/>
          <a:p>
            <a:pPr>
              <a:defRPr/>
            </a:pPr>
            <a:r>
              <a:rPr lang="ko-KR" altLang="en-US">
                <a:noFill/>
              </a:rPr>
              <a:t> </a:t>
            </a:r>
          </a:p>
        </p:txBody>
      </p:sp>
      <p:sp>
        <p:nvSpPr>
          <p:cNvPr id="31" name="TextBox 30">
            <a:extLst>
              <a:ext uri="{FF2B5EF4-FFF2-40B4-BE49-F238E27FC236}">
                <a16:creationId xmlns:a16="http://schemas.microsoft.com/office/drawing/2014/main" id="{7D6131C2-FC30-4A96-B275-EA6CC7F5B6E5}"/>
              </a:ext>
            </a:extLst>
          </p:cNvPr>
          <p:cNvSpPr txBox="1">
            <a:spLocks noRot="1" noChangeAspect="1" noMove="1" noResize="1" noEditPoints="1" noAdjustHandles="1" noChangeArrowheads="1" noChangeShapeType="1" noTextEdit="1"/>
          </p:cNvSpPr>
          <p:nvPr/>
        </p:nvSpPr>
        <p:spPr>
          <a:xfrm>
            <a:off x="9430527" y="4933396"/>
            <a:ext cx="1088055" cy="369332"/>
          </a:xfrm>
          <a:prstGeom prst="rect">
            <a:avLst/>
          </a:prstGeom>
          <a:blipFill>
            <a:blip r:embed="rId7"/>
            <a:stretch>
              <a:fillRect b="-13115"/>
            </a:stretch>
          </a:blipFill>
        </p:spPr>
        <p:txBody>
          <a:bodyPr/>
          <a:lstStyle/>
          <a:p>
            <a:pPr>
              <a:defRPr/>
            </a:pPr>
            <a:r>
              <a:rPr lang="ko-KR" altLang="en-US">
                <a:noFill/>
              </a:rPr>
              <a:t> </a:t>
            </a:r>
          </a:p>
        </p:txBody>
      </p:sp>
      <p:sp>
        <p:nvSpPr>
          <p:cNvPr id="37" name="TextBox 36">
            <a:extLst>
              <a:ext uri="{FF2B5EF4-FFF2-40B4-BE49-F238E27FC236}">
                <a16:creationId xmlns:a16="http://schemas.microsoft.com/office/drawing/2014/main" id="{2317B67B-AD32-4A79-9B49-34D36CCF6F86}"/>
              </a:ext>
            </a:extLst>
          </p:cNvPr>
          <p:cNvSpPr txBox="1">
            <a:spLocks noRot="1" noChangeAspect="1" noMove="1" noResize="1" noEditPoints="1" noAdjustHandles="1" noChangeArrowheads="1" noChangeShapeType="1" noTextEdit="1"/>
          </p:cNvSpPr>
          <p:nvPr/>
        </p:nvSpPr>
        <p:spPr>
          <a:xfrm>
            <a:off x="9366836" y="3003587"/>
            <a:ext cx="1088055" cy="369332"/>
          </a:xfrm>
          <a:prstGeom prst="rect">
            <a:avLst/>
          </a:prstGeom>
          <a:blipFill>
            <a:blip r:embed="rId8"/>
            <a:stretch>
              <a:fillRect b="-13333"/>
            </a:stretch>
          </a:blipFill>
        </p:spPr>
        <p:txBody>
          <a:bodyPr/>
          <a:lstStyle/>
          <a:p>
            <a:pPr>
              <a:defRPr/>
            </a:pPr>
            <a:r>
              <a:rPr lang="ko-KR" altLang="en-US">
                <a:noFill/>
              </a:rPr>
              <a:t> </a:t>
            </a:r>
          </a:p>
        </p:txBody>
      </p:sp>
      <p:sp>
        <p:nvSpPr>
          <p:cNvPr id="38" name="TextBox 37">
            <a:extLst>
              <a:ext uri="{FF2B5EF4-FFF2-40B4-BE49-F238E27FC236}">
                <a16:creationId xmlns:a16="http://schemas.microsoft.com/office/drawing/2014/main" id="{5559FB1C-2500-4746-A3E7-F78EFA5E7C21}"/>
              </a:ext>
            </a:extLst>
          </p:cNvPr>
          <p:cNvSpPr txBox="1">
            <a:spLocks noRot="1" noChangeAspect="1" noMove="1" noResize="1" noEditPoints="1" noAdjustHandles="1" noChangeArrowheads="1" noChangeShapeType="1" noTextEdit="1"/>
          </p:cNvSpPr>
          <p:nvPr/>
        </p:nvSpPr>
        <p:spPr>
          <a:xfrm>
            <a:off x="1281380" y="3952081"/>
            <a:ext cx="4017125" cy="825611"/>
          </a:xfrm>
          <a:prstGeom prst="rect">
            <a:avLst/>
          </a:prstGeom>
          <a:blipFill>
            <a:blip r:embed="rId9"/>
            <a:stretch>
              <a:fillRect/>
            </a:stretch>
          </a:blipFill>
        </p:spPr>
        <p:txBody>
          <a:bodyPr/>
          <a:lstStyle/>
          <a:p>
            <a:r>
              <a:rPr lang="ko-KR" altLang="en-US">
                <a:noFill/>
              </a:rPr>
              <a:t> </a:t>
            </a:r>
          </a:p>
        </p:txBody>
      </p:sp>
    </p:spTree>
    <p:extLst>
      <p:ext uri="{BB962C8B-B14F-4D97-AF65-F5344CB8AC3E}">
        <p14:creationId xmlns:p14="http://schemas.microsoft.com/office/powerpoint/2010/main" val="215508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2">
            <a:extLst>
              <a:ext uri="{FF2B5EF4-FFF2-40B4-BE49-F238E27FC236}">
                <a16:creationId xmlns:a16="http://schemas.microsoft.com/office/drawing/2014/main" id="{CB55DDFC-E6EA-4F80-B534-FE801E558512}"/>
              </a:ext>
            </a:extLst>
          </p:cNvPr>
          <p:cNvSpPr txBox="1">
            <a:spLocks noChangeArrowheads="1"/>
          </p:cNvSpPr>
          <p:nvPr/>
        </p:nvSpPr>
        <p:spPr bwMode="auto">
          <a:xfrm>
            <a:off x="838200" y="1512888"/>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a:solidFill>
                  <a:srgbClr val="FF0000"/>
                </a:solidFill>
                <a:latin typeface="Times New Roman" panose="02020603050405020304" pitchFamily="18" charset="0"/>
                <a:cs typeface="Times New Roman" panose="02020603050405020304" pitchFamily="18" charset="0"/>
              </a:rPr>
              <a:t>Gradient: </a:t>
            </a:r>
            <a:endParaRPr lang="ko-KR" altLang="en-US">
              <a:solidFill>
                <a:srgbClr val="FF0000"/>
              </a:solidFill>
              <a:latin typeface="Times New Roman" panose="02020603050405020304" pitchFamily="18" charset="0"/>
              <a:cs typeface="Times New Roman" panose="02020603050405020304" pitchFamily="18" charset="0"/>
            </a:endParaRPr>
          </a:p>
        </p:txBody>
      </p:sp>
      <p:sp>
        <p:nvSpPr>
          <p:cNvPr id="21" name="제목 1">
            <a:extLst>
              <a:ext uri="{FF2B5EF4-FFF2-40B4-BE49-F238E27FC236}">
                <a16:creationId xmlns:a16="http://schemas.microsoft.com/office/drawing/2014/main" id="{5C7347A2-DFDC-4DAA-A648-77F1DFD9BB18}"/>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Mathematical operations</a:t>
            </a:r>
          </a:p>
        </p:txBody>
      </p:sp>
      <p:graphicFrame>
        <p:nvGraphicFramePr>
          <p:cNvPr id="21508" name="개체 15">
            <a:extLst>
              <a:ext uri="{FF2B5EF4-FFF2-40B4-BE49-F238E27FC236}">
                <a16:creationId xmlns:a16="http://schemas.microsoft.com/office/drawing/2014/main" id="{639B4B59-3224-45A6-AFB2-7BBED0C6F40C}"/>
              </a:ext>
            </a:extLst>
          </p:cNvPr>
          <p:cNvGraphicFramePr>
            <a:graphicFrameLocks noChangeAspect="1"/>
          </p:cNvGraphicFramePr>
          <p:nvPr/>
        </p:nvGraphicFramePr>
        <p:xfrm>
          <a:off x="7494588" y="134938"/>
          <a:ext cx="3965575" cy="649287"/>
        </p:xfrm>
        <a:graphic>
          <a:graphicData uri="http://schemas.openxmlformats.org/presentationml/2006/ole">
            <mc:AlternateContent xmlns:mc="http://schemas.openxmlformats.org/markup-compatibility/2006">
              <mc:Choice xmlns:v="urn:schemas-microsoft-com:vml" Requires="v">
                <p:oleObj spid="_x0000_s2073" name="Equation" r:id="rId3" imgW="1930400" imgH="317500" progId="Equation.DSMT4">
                  <p:embed/>
                </p:oleObj>
              </mc:Choice>
              <mc:Fallback>
                <p:oleObj name="Equation" r:id="rId3" imgW="1930400" imgH="317500" progId="Equation.DSMT4">
                  <p:embed/>
                  <p:pic>
                    <p:nvPicPr>
                      <p:cNvPr id="21508" name="개체 15">
                        <a:extLst>
                          <a:ext uri="{FF2B5EF4-FFF2-40B4-BE49-F238E27FC236}">
                            <a16:creationId xmlns:a16="http://schemas.microsoft.com/office/drawing/2014/main" id="{639B4B59-3224-45A6-AFB2-7BBED0C6F4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588" y="134938"/>
                        <a:ext cx="396557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3">
            <a:extLst>
              <a:ext uri="{FF2B5EF4-FFF2-40B4-BE49-F238E27FC236}">
                <a16:creationId xmlns:a16="http://schemas.microsoft.com/office/drawing/2014/main" id="{D5717F9A-F03C-4C3C-BAB9-BA3E61EA67B0}"/>
              </a:ext>
            </a:extLst>
          </p:cNvPr>
          <p:cNvSpPr/>
          <p:nvPr/>
        </p:nvSpPr>
        <p:spPr bwMode="auto">
          <a:xfrm>
            <a:off x="10652125" y="236538"/>
            <a:ext cx="357188" cy="43497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cxnSp>
        <p:nvCxnSpPr>
          <p:cNvPr id="22" name="Straight Arrow Connector 8">
            <a:extLst>
              <a:ext uri="{FF2B5EF4-FFF2-40B4-BE49-F238E27FC236}">
                <a16:creationId xmlns:a16="http://schemas.microsoft.com/office/drawing/2014/main" id="{4DF0AD17-F232-4BB6-BCE6-43FCCDC447A8}"/>
              </a:ext>
            </a:extLst>
          </p:cNvPr>
          <p:cNvCxnSpPr/>
          <p:nvPr/>
        </p:nvCxnSpPr>
        <p:spPr>
          <a:xfrm>
            <a:off x="9177338" y="3155950"/>
            <a:ext cx="1025525"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9">
            <a:extLst>
              <a:ext uri="{FF2B5EF4-FFF2-40B4-BE49-F238E27FC236}">
                <a16:creationId xmlns:a16="http://schemas.microsoft.com/office/drawing/2014/main" id="{DECF0944-8605-47F5-8947-F1E519ADF32D}"/>
              </a:ext>
            </a:extLst>
          </p:cNvPr>
          <p:cNvCxnSpPr>
            <a:cxnSpLocks/>
          </p:cNvCxnSpPr>
          <p:nvPr/>
        </p:nvCxnSpPr>
        <p:spPr>
          <a:xfrm flipV="1">
            <a:off x="9186863" y="2251075"/>
            <a:ext cx="0" cy="91440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a:extLst>
              <a:ext uri="{FF2B5EF4-FFF2-40B4-BE49-F238E27FC236}">
                <a16:creationId xmlns:a16="http://schemas.microsoft.com/office/drawing/2014/main" id="{648C1BA7-D599-4EFB-8D1C-17050AA9CB35}"/>
              </a:ext>
            </a:extLst>
          </p:cNvPr>
          <p:cNvCxnSpPr>
            <a:cxnSpLocks/>
          </p:cNvCxnSpPr>
          <p:nvPr/>
        </p:nvCxnSpPr>
        <p:spPr>
          <a:xfrm>
            <a:off x="9186863" y="3165475"/>
            <a:ext cx="439737" cy="593725"/>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21513" name="TextBox 26">
            <a:extLst>
              <a:ext uri="{FF2B5EF4-FFF2-40B4-BE49-F238E27FC236}">
                <a16:creationId xmlns:a16="http://schemas.microsoft.com/office/drawing/2014/main" id="{EE2FF649-47E0-4CA3-A12B-33C570ACC9FB}"/>
              </a:ext>
            </a:extLst>
          </p:cNvPr>
          <p:cNvSpPr txBox="1">
            <a:spLocks noChangeArrowheads="1"/>
          </p:cNvSpPr>
          <p:nvPr/>
        </p:nvSpPr>
        <p:spPr bwMode="auto">
          <a:xfrm>
            <a:off x="10183813" y="2944813"/>
            <a:ext cx="363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x</a:t>
            </a:r>
            <a:endParaRPr lang="ko-KR" altLang="en-US" i="1" baseline="-25000">
              <a:solidFill>
                <a:srgbClr val="0000FF"/>
              </a:solidFill>
            </a:endParaRPr>
          </a:p>
        </p:txBody>
      </p:sp>
      <p:sp>
        <p:nvSpPr>
          <p:cNvPr id="21514" name="TextBox 27">
            <a:extLst>
              <a:ext uri="{FF2B5EF4-FFF2-40B4-BE49-F238E27FC236}">
                <a16:creationId xmlns:a16="http://schemas.microsoft.com/office/drawing/2014/main" id="{E0E0F32F-C206-44EF-B25F-C94389048BE8}"/>
              </a:ext>
            </a:extLst>
          </p:cNvPr>
          <p:cNvSpPr txBox="1">
            <a:spLocks noChangeArrowheads="1"/>
          </p:cNvSpPr>
          <p:nvPr/>
        </p:nvSpPr>
        <p:spPr bwMode="auto">
          <a:xfrm>
            <a:off x="9578975" y="363855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z</a:t>
            </a:r>
            <a:endParaRPr lang="ko-KR" altLang="en-US" i="1" baseline="-25000">
              <a:solidFill>
                <a:srgbClr val="0000FF"/>
              </a:solidFill>
            </a:endParaRPr>
          </a:p>
        </p:txBody>
      </p:sp>
      <p:sp>
        <p:nvSpPr>
          <p:cNvPr id="21515" name="TextBox 29">
            <a:extLst>
              <a:ext uri="{FF2B5EF4-FFF2-40B4-BE49-F238E27FC236}">
                <a16:creationId xmlns:a16="http://schemas.microsoft.com/office/drawing/2014/main" id="{AD1A8106-FB8A-4E79-AA5B-70A5FB3435AB}"/>
              </a:ext>
            </a:extLst>
          </p:cNvPr>
          <p:cNvSpPr txBox="1">
            <a:spLocks noChangeArrowheads="1"/>
          </p:cNvSpPr>
          <p:nvPr/>
        </p:nvSpPr>
        <p:spPr bwMode="auto">
          <a:xfrm>
            <a:off x="8747125" y="2282825"/>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y</a:t>
            </a:r>
            <a:endParaRPr lang="ko-KR" altLang="en-US" i="1" baseline="-25000">
              <a:solidFill>
                <a:srgbClr val="0000FF"/>
              </a:solidFill>
            </a:endParaRPr>
          </a:p>
        </p:txBody>
      </p:sp>
      <p:sp>
        <p:nvSpPr>
          <p:cNvPr id="31" name="TextBox 30">
            <a:extLst>
              <a:ext uri="{FF2B5EF4-FFF2-40B4-BE49-F238E27FC236}">
                <a16:creationId xmlns:a16="http://schemas.microsoft.com/office/drawing/2014/main" id="{4F1D774A-8529-4BB2-8F2F-B753DC3F9CF1}"/>
              </a:ext>
            </a:extLst>
          </p:cNvPr>
          <p:cNvSpPr txBox="1">
            <a:spLocks noRot="1" noChangeAspect="1" noMove="1" noResize="1" noEditPoints="1" noAdjustHandles="1" noChangeArrowheads="1" noChangeShapeType="1" noTextEdit="1"/>
          </p:cNvSpPr>
          <p:nvPr/>
        </p:nvSpPr>
        <p:spPr>
          <a:xfrm>
            <a:off x="1494793" y="4907496"/>
            <a:ext cx="1853713" cy="619016"/>
          </a:xfrm>
          <a:prstGeom prst="rect">
            <a:avLst/>
          </a:prstGeom>
          <a:blipFill>
            <a:blip r:embed="rId5"/>
            <a:stretch>
              <a:fillRect/>
            </a:stretch>
          </a:blipFill>
        </p:spPr>
        <p:txBody>
          <a:bodyPr/>
          <a:lstStyle/>
          <a:p>
            <a:pPr>
              <a:defRPr/>
            </a:pPr>
            <a:r>
              <a:rPr lang="ko-KR" altLang="en-US">
                <a:noFill/>
              </a:rPr>
              <a:t> </a:t>
            </a:r>
          </a:p>
        </p:txBody>
      </p:sp>
      <p:sp>
        <p:nvSpPr>
          <p:cNvPr id="32" name="TextBox 31">
            <a:extLst>
              <a:ext uri="{FF2B5EF4-FFF2-40B4-BE49-F238E27FC236}">
                <a16:creationId xmlns:a16="http://schemas.microsoft.com/office/drawing/2014/main" id="{F1ED6C3C-8A8C-4A7D-801F-980FD5578BAF}"/>
              </a:ext>
            </a:extLst>
          </p:cNvPr>
          <p:cNvSpPr txBox="1">
            <a:spLocks noRot="1" noChangeAspect="1" noMove="1" noResize="1" noEditPoints="1" noAdjustHandles="1" noChangeArrowheads="1" noChangeShapeType="1" noTextEdit="1"/>
          </p:cNvSpPr>
          <p:nvPr/>
        </p:nvSpPr>
        <p:spPr>
          <a:xfrm>
            <a:off x="1446704" y="2229958"/>
            <a:ext cx="6149247" cy="714683"/>
          </a:xfrm>
          <a:prstGeom prst="rect">
            <a:avLst/>
          </a:prstGeom>
          <a:blipFill>
            <a:blip r:embed="rId6"/>
            <a:stretch>
              <a:fillRect/>
            </a:stretch>
          </a:blipFill>
        </p:spPr>
        <p:txBody>
          <a:bodyPr/>
          <a:lstStyle/>
          <a:p>
            <a:pPr>
              <a:defRPr/>
            </a:pPr>
            <a:r>
              <a:rPr lang="ko-KR" altLang="en-US">
                <a:noFill/>
              </a:rPr>
              <a:t> </a:t>
            </a:r>
          </a:p>
        </p:txBody>
      </p:sp>
      <p:sp>
        <p:nvSpPr>
          <p:cNvPr id="33" name="TextBox 32">
            <a:extLst>
              <a:ext uri="{FF2B5EF4-FFF2-40B4-BE49-F238E27FC236}">
                <a16:creationId xmlns:a16="http://schemas.microsoft.com/office/drawing/2014/main" id="{610227C1-B3C5-4249-9857-73D2AC1CE11A}"/>
              </a:ext>
            </a:extLst>
          </p:cNvPr>
          <p:cNvSpPr txBox="1">
            <a:spLocks noRot="1" noChangeAspect="1" noMove="1" noResize="1" noEditPoints="1" noAdjustHandles="1" noChangeArrowheads="1" noChangeShapeType="1" noTextEdit="1"/>
          </p:cNvSpPr>
          <p:nvPr/>
        </p:nvSpPr>
        <p:spPr>
          <a:xfrm>
            <a:off x="1446704" y="3196680"/>
            <a:ext cx="3978973" cy="1348639"/>
          </a:xfrm>
          <a:prstGeom prst="rect">
            <a:avLst/>
          </a:prstGeom>
          <a:blipFill>
            <a:blip r:embed="rId7"/>
            <a:stretch>
              <a:fillRect/>
            </a:stretch>
          </a:blipFill>
        </p:spPr>
        <p:txBody>
          <a:bodyPr/>
          <a:lstStyle/>
          <a:p>
            <a:pPr>
              <a:defRPr/>
            </a:pPr>
            <a:r>
              <a:rPr lang="ko-KR" altLang="en-US">
                <a:no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F18F47D0-BB1C-41E9-A58B-7A4D6A6A4243}"/>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Mathematical operations</a:t>
            </a:r>
          </a:p>
        </p:txBody>
      </p:sp>
      <p:sp>
        <p:nvSpPr>
          <p:cNvPr id="22531" name="TextBox 22">
            <a:extLst>
              <a:ext uri="{FF2B5EF4-FFF2-40B4-BE49-F238E27FC236}">
                <a16:creationId xmlns:a16="http://schemas.microsoft.com/office/drawing/2014/main" id="{A5EBF807-CB01-44BD-A69F-2F882460EBC8}"/>
              </a:ext>
            </a:extLst>
          </p:cNvPr>
          <p:cNvSpPr txBox="1">
            <a:spLocks noChangeArrowheads="1"/>
          </p:cNvSpPr>
          <p:nvPr/>
        </p:nvSpPr>
        <p:spPr bwMode="auto">
          <a:xfrm>
            <a:off x="838200" y="1277938"/>
            <a:ext cx="149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a:solidFill>
                  <a:srgbClr val="FF0000"/>
                </a:solidFill>
                <a:latin typeface="Times New Roman" panose="02020603050405020304" pitchFamily="18" charset="0"/>
                <a:cs typeface="Times New Roman" panose="02020603050405020304" pitchFamily="18" charset="0"/>
              </a:rPr>
              <a:t>Divergence: </a:t>
            </a:r>
            <a:endParaRPr lang="ko-KR" altLang="en-US">
              <a:solidFill>
                <a:srgbClr val="FF0000"/>
              </a:solidFill>
              <a:latin typeface="Times New Roman" panose="02020603050405020304" pitchFamily="18" charset="0"/>
              <a:cs typeface="Times New Roman" panose="02020603050405020304" pitchFamily="18" charset="0"/>
            </a:endParaRPr>
          </a:p>
        </p:txBody>
      </p:sp>
      <p:graphicFrame>
        <p:nvGraphicFramePr>
          <p:cNvPr id="22532" name="개체 15">
            <a:extLst>
              <a:ext uri="{FF2B5EF4-FFF2-40B4-BE49-F238E27FC236}">
                <a16:creationId xmlns:a16="http://schemas.microsoft.com/office/drawing/2014/main" id="{0161CD82-C33E-4FA8-88EE-40BD184DE963}"/>
              </a:ext>
            </a:extLst>
          </p:cNvPr>
          <p:cNvGraphicFramePr>
            <a:graphicFrameLocks noChangeAspect="1"/>
          </p:cNvGraphicFramePr>
          <p:nvPr/>
        </p:nvGraphicFramePr>
        <p:xfrm>
          <a:off x="7494588" y="134938"/>
          <a:ext cx="3965575" cy="649287"/>
        </p:xfrm>
        <a:graphic>
          <a:graphicData uri="http://schemas.openxmlformats.org/presentationml/2006/ole">
            <mc:AlternateContent xmlns:mc="http://schemas.openxmlformats.org/markup-compatibility/2006">
              <mc:Choice xmlns:v="urn:schemas-microsoft-com:vml" Requires="v">
                <p:oleObj spid="_x0000_s3096" name="Equation" r:id="rId3" imgW="1930400" imgH="317500" progId="Equation.DSMT4">
                  <p:embed/>
                </p:oleObj>
              </mc:Choice>
              <mc:Fallback>
                <p:oleObj name="Equation" r:id="rId3" imgW="1930400" imgH="317500" progId="Equation.DSMT4">
                  <p:embed/>
                  <p:pic>
                    <p:nvPicPr>
                      <p:cNvPr id="22532" name="개체 15">
                        <a:extLst>
                          <a:ext uri="{FF2B5EF4-FFF2-40B4-BE49-F238E27FC236}">
                            <a16:creationId xmlns:a16="http://schemas.microsoft.com/office/drawing/2014/main" id="{0161CD82-C33E-4FA8-88EE-40BD184DE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588" y="134938"/>
                        <a:ext cx="396557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Oval 3">
            <a:extLst>
              <a:ext uri="{FF2B5EF4-FFF2-40B4-BE49-F238E27FC236}">
                <a16:creationId xmlns:a16="http://schemas.microsoft.com/office/drawing/2014/main" id="{424970F7-69F5-41E0-8804-CC896537E923}"/>
              </a:ext>
            </a:extLst>
          </p:cNvPr>
          <p:cNvSpPr/>
          <p:nvPr/>
        </p:nvSpPr>
        <p:spPr bwMode="auto">
          <a:xfrm>
            <a:off x="8408988" y="241300"/>
            <a:ext cx="339725" cy="43656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17" name="Oval 3">
            <a:extLst>
              <a:ext uri="{FF2B5EF4-FFF2-40B4-BE49-F238E27FC236}">
                <a16:creationId xmlns:a16="http://schemas.microsoft.com/office/drawing/2014/main" id="{722737BC-7F03-4B92-A333-E3190ECCD8BF}"/>
              </a:ext>
            </a:extLst>
          </p:cNvPr>
          <p:cNvSpPr/>
          <p:nvPr/>
        </p:nvSpPr>
        <p:spPr bwMode="auto">
          <a:xfrm>
            <a:off x="9507538" y="207963"/>
            <a:ext cx="338137" cy="43656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22535" name="직사각형 1">
            <a:extLst>
              <a:ext uri="{FF2B5EF4-FFF2-40B4-BE49-F238E27FC236}">
                <a16:creationId xmlns:a16="http://schemas.microsoft.com/office/drawing/2014/main" id="{7A3BFE7A-9D11-420D-B4CB-ED176FD61B14}"/>
              </a:ext>
            </a:extLst>
          </p:cNvPr>
          <p:cNvSpPr>
            <a:spLocks noChangeArrowheads="1"/>
          </p:cNvSpPr>
          <p:nvPr/>
        </p:nvSpPr>
        <p:spPr bwMode="auto">
          <a:xfrm>
            <a:off x="1311275" y="2019300"/>
            <a:ext cx="1034097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US" altLang="ko-KR" sz="1600">
                <a:latin typeface="Times New Roman" panose="02020603050405020304" pitchFamily="18" charset="0"/>
                <a:cs typeface="Times New Roman" panose="02020603050405020304" pitchFamily="18" charset="0"/>
              </a:rPr>
              <a:t>In vector calculus, divergence is a vector operator that operates on a vector field, producing a scalar field giving the </a:t>
            </a:r>
            <a:r>
              <a:rPr lang="en-US" altLang="ko-KR" sz="1600" b="1">
                <a:latin typeface="Times New Roman" panose="02020603050405020304" pitchFamily="18" charset="0"/>
                <a:cs typeface="Times New Roman" panose="02020603050405020304" pitchFamily="18" charset="0"/>
              </a:rPr>
              <a:t>quantity of the vector field's source at each point</a:t>
            </a:r>
            <a:r>
              <a:rPr lang="en-US" altLang="ko-KR" sz="160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endParaRPr lang="en-US" altLang="ko-KR" sz="16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ko-KR" sz="1600">
                <a:latin typeface="Times New Roman" panose="02020603050405020304" pitchFamily="18" charset="0"/>
                <a:cs typeface="Times New Roman" panose="02020603050405020304" pitchFamily="18" charset="0"/>
              </a:rPr>
              <a:t>More technically, the divergence represents the volume density of the outward flux of a vector field from an infinitesimal volume around a given point.</a:t>
            </a:r>
          </a:p>
          <a:p>
            <a:pPr algn="just">
              <a:buFont typeface="Arial" panose="020B0604020202020204" pitchFamily="34" charset="0"/>
              <a:buChar char="•"/>
            </a:pPr>
            <a:endParaRPr lang="en-US" altLang="ko-KR" sz="16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ko-KR" sz="1600">
                <a:latin typeface="Times New Roman" panose="02020603050405020304" pitchFamily="18" charset="0"/>
                <a:cs typeface="Times New Roman" panose="02020603050405020304" pitchFamily="18" charset="0"/>
              </a:rPr>
              <a:t>As an example, consider air as it is heated or cooled. </a:t>
            </a:r>
            <a:r>
              <a:rPr lang="en-US" altLang="ko-KR" sz="1600" b="1">
                <a:latin typeface="Times New Roman" panose="02020603050405020304" pitchFamily="18" charset="0"/>
                <a:cs typeface="Times New Roman" panose="02020603050405020304" pitchFamily="18" charset="0"/>
              </a:rPr>
              <a:t>The velocity of the air at each point defines a vector field</a:t>
            </a:r>
            <a:r>
              <a:rPr lang="en-US" altLang="ko-KR" sz="1600">
                <a:latin typeface="Times New Roman" panose="02020603050405020304" pitchFamily="18" charset="0"/>
                <a:cs typeface="Times New Roman" panose="02020603050405020304" pitchFamily="18" charset="0"/>
              </a:rPr>
              <a:t>. While air is heated in a region, it expands in all directions, and thus the velocity field points outward from that region. </a:t>
            </a:r>
            <a:r>
              <a:rPr lang="en-US" altLang="ko-KR" sz="1600" b="1">
                <a:latin typeface="Times New Roman" panose="02020603050405020304" pitchFamily="18" charset="0"/>
                <a:cs typeface="Times New Roman" panose="02020603050405020304" pitchFamily="18" charset="0"/>
              </a:rPr>
              <a:t>The divergence of the velocity field in that region would thus have a positive value</a:t>
            </a:r>
            <a:r>
              <a:rPr lang="en-US" altLang="ko-KR" sz="1600">
                <a:latin typeface="Times New Roman" panose="02020603050405020304" pitchFamily="18" charset="0"/>
                <a:cs typeface="Times New Roman" panose="02020603050405020304" pitchFamily="18" charset="0"/>
              </a:rPr>
              <a:t>. While the air is cooled and thus contracting, the divergence of the velocity has a negative value.</a:t>
            </a:r>
          </a:p>
        </p:txBody>
      </p:sp>
      <p:sp>
        <p:nvSpPr>
          <p:cNvPr id="12" name="TextBox 11">
            <a:extLst>
              <a:ext uri="{FF2B5EF4-FFF2-40B4-BE49-F238E27FC236}">
                <a16:creationId xmlns:a16="http://schemas.microsoft.com/office/drawing/2014/main" id="{49882927-4901-4BF5-ABDC-382F60A07F83}"/>
              </a:ext>
            </a:extLst>
          </p:cNvPr>
          <p:cNvSpPr txBox="1">
            <a:spLocks noRot="1" noChangeAspect="1" noMove="1" noResize="1" noEditPoints="1" noAdjustHandles="1" noChangeArrowheads="1" noChangeShapeType="1" noTextEdit="1"/>
          </p:cNvSpPr>
          <p:nvPr/>
        </p:nvSpPr>
        <p:spPr>
          <a:xfrm>
            <a:off x="1470940" y="5222540"/>
            <a:ext cx="7343357" cy="714683"/>
          </a:xfrm>
          <a:prstGeom prst="rect">
            <a:avLst/>
          </a:prstGeom>
          <a:blipFill>
            <a:blip r:embed="rId5"/>
            <a:stretch>
              <a:fillRect/>
            </a:stretch>
          </a:blipFill>
        </p:spPr>
        <p:txBody>
          <a:bodyPr/>
          <a:lstStyle/>
          <a:p>
            <a:pPr>
              <a:defRPr/>
            </a:pPr>
            <a:r>
              <a:rPr lang="ko-KR" altLang="en-US">
                <a:no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F18F47D0-BB1C-41E9-A58B-7A4D6A6A4243}"/>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Analytical and Numerical solutions</a:t>
            </a:r>
          </a:p>
        </p:txBody>
      </p:sp>
      <p:pic>
        <p:nvPicPr>
          <p:cNvPr id="9" name="Picture 14">
            <a:extLst>
              <a:ext uri="{FF2B5EF4-FFF2-40B4-BE49-F238E27FC236}">
                <a16:creationId xmlns:a16="http://schemas.microsoft.com/office/drawing/2014/main" id="{06806D7D-B1B4-4773-87B1-D9A1EAC2F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192" y="3061133"/>
            <a:ext cx="36655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2">
            <a:extLst>
              <a:ext uri="{FF2B5EF4-FFF2-40B4-BE49-F238E27FC236}">
                <a16:creationId xmlns:a16="http://schemas.microsoft.com/office/drawing/2014/main" id="{77DEED50-44A4-4E35-BC2C-2F8D6086DBDC}"/>
              </a:ext>
            </a:extLst>
          </p:cNvPr>
          <p:cNvSpPr txBox="1">
            <a:spLocks noChangeArrowheads="1"/>
          </p:cNvSpPr>
          <p:nvPr/>
        </p:nvSpPr>
        <p:spPr bwMode="auto">
          <a:xfrm>
            <a:off x="8916555" y="2641311"/>
            <a:ext cx="2512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dirty="0">
                <a:solidFill>
                  <a:schemeClr val="tx1"/>
                </a:solidFill>
                <a:latin typeface="Times New Roman" panose="02020603050405020304" pitchFamily="18" charset="0"/>
                <a:cs typeface="Times New Roman" panose="02020603050405020304" pitchFamily="18" charset="0"/>
              </a:rPr>
              <a:t>Resolved in </a:t>
            </a:r>
            <a:r>
              <a:rPr lang="en-US" altLang="ko-KR" b="1" dirty="0">
                <a:solidFill>
                  <a:schemeClr val="tx1"/>
                </a:solidFill>
                <a:latin typeface="Times New Roman" panose="02020603050405020304" pitchFamily="18" charset="0"/>
                <a:cs typeface="Times New Roman" panose="02020603050405020304" pitchFamily="18" charset="0"/>
              </a:rPr>
              <a:t>OCTAVE</a:t>
            </a:r>
          </a:p>
        </p:txBody>
      </p:sp>
      <p:sp>
        <p:nvSpPr>
          <p:cNvPr id="30" name="TextBox 29">
            <a:extLst>
              <a:ext uri="{FF2B5EF4-FFF2-40B4-BE49-F238E27FC236}">
                <a16:creationId xmlns:a16="http://schemas.microsoft.com/office/drawing/2014/main" id="{A56837E3-0ED4-4E34-963B-C64F53D3F754}"/>
              </a:ext>
            </a:extLst>
          </p:cNvPr>
          <p:cNvSpPr txBox="1">
            <a:spLocks noRot="1" noChangeAspect="1" noMove="1" noResize="1" noEditPoints="1" noAdjustHandles="1" noChangeArrowheads="1" noChangeShapeType="1" noTextEdit="1"/>
          </p:cNvSpPr>
          <p:nvPr/>
        </p:nvSpPr>
        <p:spPr>
          <a:xfrm>
            <a:off x="7336675" y="1652668"/>
            <a:ext cx="4017125" cy="825611"/>
          </a:xfrm>
          <a:prstGeom prst="rect">
            <a:avLst/>
          </a:prstGeom>
          <a:blipFill>
            <a:blip r:embed="rId3"/>
            <a:stretch>
              <a:fillRect/>
            </a:stretch>
          </a:blipFill>
        </p:spPr>
        <p:txBody>
          <a:bodyPr/>
          <a:lstStyle/>
          <a:p>
            <a:r>
              <a:rPr lang="ko-KR" altLang="en-US">
                <a:noFill/>
              </a:rPr>
              <a:t> </a:t>
            </a:r>
          </a:p>
        </p:txBody>
      </p:sp>
      <p:pic>
        <p:nvPicPr>
          <p:cNvPr id="31" name="Picture 18">
            <a:extLst>
              <a:ext uri="{FF2B5EF4-FFF2-40B4-BE49-F238E27FC236}">
                <a16:creationId xmlns:a16="http://schemas.microsoft.com/office/drawing/2014/main" id="{C2FD150F-6DE8-4374-88C0-4172D74C0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179" y="2993447"/>
            <a:ext cx="37211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Arrow Connector 34">
            <a:extLst>
              <a:ext uri="{FF2B5EF4-FFF2-40B4-BE49-F238E27FC236}">
                <a16:creationId xmlns:a16="http://schemas.microsoft.com/office/drawing/2014/main" id="{7DA7AC94-EE28-4E51-876C-46855A6CF8FD}"/>
              </a:ext>
            </a:extLst>
          </p:cNvPr>
          <p:cNvCxnSpPr/>
          <p:nvPr/>
        </p:nvCxnSpPr>
        <p:spPr>
          <a:xfrm>
            <a:off x="9730942" y="3728460"/>
            <a:ext cx="447675" cy="336550"/>
          </a:xfrm>
          <a:prstGeom prst="straightConnector1">
            <a:avLst/>
          </a:prstGeom>
          <a:ln w="28575">
            <a:solidFill>
              <a:srgbClr val="F513DA"/>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3">
            <a:extLst>
              <a:ext uri="{FF2B5EF4-FFF2-40B4-BE49-F238E27FC236}">
                <a16:creationId xmlns:a16="http://schemas.microsoft.com/office/drawing/2014/main" id="{B331F569-5EEA-4302-943F-8476432422D1}"/>
              </a:ext>
            </a:extLst>
          </p:cNvPr>
          <p:cNvSpPr txBox="1">
            <a:spLocks noChangeArrowheads="1"/>
          </p:cNvSpPr>
          <p:nvPr/>
        </p:nvSpPr>
        <p:spPr bwMode="auto">
          <a:xfrm>
            <a:off x="8749867" y="3425247"/>
            <a:ext cx="1733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solidFill>
                  <a:srgbClr val="F513DA"/>
                </a:solidFill>
                <a:ea typeface="굴림" panose="020B0600000101010101" pitchFamily="50" charset="-127"/>
              </a:rPr>
              <a:t>Numerical result</a:t>
            </a:r>
          </a:p>
        </p:txBody>
      </p:sp>
      <p:cxnSp>
        <p:nvCxnSpPr>
          <p:cNvPr id="34" name="Straight Arrow Connector 36">
            <a:extLst>
              <a:ext uri="{FF2B5EF4-FFF2-40B4-BE49-F238E27FC236}">
                <a16:creationId xmlns:a16="http://schemas.microsoft.com/office/drawing/2014/main" id="{8ADAB387-F97E-4B4D-9739-BA41EAAE2715}"/>
              </a:ext>
            </a:extLst>
          </p:cNvPr>
          <p:cNvCxnSpPr>
            <a:cxnSpLocks/>
          </p:cNvCxnSpPr>
          <p:nvPr/>
        </p:nvCxnSpPr>
        <p:spPr>
          <a:xfrm flipH="1" flipV="1">
            <a:off x="9873817" y="4668260"/>
            <a:ext cx="447675" cy="350837"/>
          </a:xfrm>
          <a:prstGeom prst="straightConnector1">
            <a:avLst/>
          </a:prstGeom>
          <a:ln w="28575">
            <a:solidFill>
              <a:srgbClr val="0D19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5">
            <a:extLst>
              <a:ext uri="{FF2B5EF4-FFF2-40B4-BE49-F238E27FC236}">
                <a16:creationId xmlns:a16="http://schemas.microsoft.com/office/drawing/2014/main" id="{7F7F7F75-56CA-4BCD-B231-03B63FD0D3F0}"/>
              </a:ext>
            </a:extLst>
          </p:cNvPr>
          <p:cNvSpPr txBox="1">
            <a:spLocks noChangeArrowheads="1"/>
          </p:cNvSpPr>
          <p:nvPr/>
        </p:nvSpPr>
        <p:spPr bwMode="auto">
          <a:xfrm>
            <a:off x="9616642" y="5019097"/>
            <a:ext cx="1684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solidFill>
                  <a:srgbClr val="0D19FF"/>
                </a:solidFill>
                <a:ea typeface="굴림" panose="020B0600000101010101" pitchFamily="50" charset="-127"/>
              </a:rPr>
              <a:t>Analytical result</a:t>
            </a:r>
          </a:p>
        </p:txBody>
      </p:sp>
      <p:cxnSp>
        <p:nvCxnSpPr>
          <p:cNvPr id="36" name="Straight Connector 20">
            <a:extLst>
              <a:ext uri="{FF2B5EF4-FFF2-40B4-BE49-F238E27FC236}">
                <a16:creationId xmlns:a16="http://schemas.microsoft.com/office/drawing/2014/main" id="{66DA274D-A1EC-4803-83E7-420A8BE1DF24}"/>
              </a:ext>
            </a:extLst>
          </p:cNvPr>
          <p:cNvCxnSpPr/>
          <p:nvPr/>
        </p:nvCxnSpPr>
        <p:spPr bwMode="auto">
          <a:xfrm>
            <a:off x="2722563" y="1939925"/>
            <a:ext cx="3328987"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37" name="Oval 21">
            <a:extLst>
              <a:ext uri="{FF2B5EF4-FFF2-40B4-BE49-F238E27FC236}">
                <a16:creationId xmlns:a16="http://schemas.microsoft.com/office/drawing/2014/main" id="{483F1C25-00AB-4888-AD44-6985ED8AF754}"/>
              </a:ext>
            </a:extLst>
          </p:cNvPr>
          <p:cNvSpPr/>
          <p:nvPr/>
        </p:nvSpPr>
        <p:spPr bwMode="auto">
          <a:xfrm>
            <a:off x="2689225" y="1884363"/>
            <a:ext cx="123825" cy="12065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8" name="Oval 22">
            <a:extLst>
              <a:ext uri="{FF2B5EF4-FFF2-40B4-BE49-F238E27FC236}">
                <a16:creationId xmlns:a16="http://schemas.microsoft.com/office/drawing/2014/main" id="{84C756E0-FECE-4955-BDCE-79446ACA8FC2}"/>
              </a:ext>
            </a:extLst>
          </p:cNvPr>
          <p:cNvSpPr/>
          <p:nvPr/>
        </p:nvSpPr>
        <p:spPr bwMode="auto">
          <a:xfrm>
            <a:off x="3768725" y="1879600"/>
            <a:ext cx="123825" cy="12065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39" name="Oval 23">
            <a:extLst>
              <a:ext uri="{FF2B5EF4-FFF2-40B4-BE49-F238E27FC236}">
                <a16:creationId xmlns:a16="http://schemas.microsoft.com/office/drawing/2014/main" id="{F60F5A44-5C56-4A3C-A5B2-3E8BE6B7E805}"/>
              </a:ext>
            </a:extLst>
          </p:cNvPr>
          <p:cNvSpPr/>
          <p:nvPr/>
        </p:nvSpPr>
        <p:spPr bwMode="auto">
          <a:xfrm>
            <a:off x="4851400" y="1879600"/>
            <a:ext cx="125413" cy="12065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40" name="Oval 24">
            <a:extLst>
              <a:ext uri="{FF2B5EF4-FFF2-40B4-BE49-F238E27FC236}">
                <a16:creationId xmlns:a16="http://schemas.microsoft.com/office/drawing/2014/main" id="{45449F00-A426-49E1-92D5-DD0581DE0D3C}"/>
              </a:ext>
            </a:extLst>
          </p:cNvPr>
          <p:cNvSpPr/>
          <p:nvPr/>
        </p:nvSpPr>
        <p:spPr bwMode="auto">
          <a:xfrm>
            <a:off x="5926138" y="1879600"/>
            <a:ext cx="125412" cy="12065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ko-KR">
              <a:solidFill>
                <a:srgbClr val="FFFFFF"/>
              </a:solidFill>
              <a:ea typeface="굴림" panose="020B0600000101010101" pitchFamily="50" charset="-127"/>
            </a:endParaRPr>
          </a:p>
        </p:txBody>
      </p:sp>
      <p:sp>
        <p:nvSpPr>
          <p:cNvPr id="41" name="TextBox 40">
            <a:extLst>
              <a:ext uri="{FF2B5EF4-FFF2-40B4-BE49-F238E27FC236}">
                <a16:creationId xmlns:a16="http://schemas.microsoft.com/office/drawing/2014/main" id="{D1F4003C-28FC-4D1D-A170-99D6219B739C}"/>
              </a:ext>
            </a:extLst>
          </p:cNvPr>
          <p:cNvSpPr txBox="1">
            <a:spLocks noRot="1" noChangeAspect="1" noMove="1" noResize="1" noEditPoints="1" noAdjustHandles="1" noChangeArrowheads="1" noChangeShapeType="1" noTextEdit="1"/>
          </p:cNvSpPr>
          <p:nvPr/>
        </p:nvSpPr>
        <p:spPr bwMode="auto">
          <a:xfrm>
            <a:off x="3554706" y="1940125"/>
            <a:ext cx="517662" cy="461763"/>
          </a:xfrm>
          <a:prstGeom prst="rect">
            <a:avLst/>
          </a:prstGeom>
          <a:blipFill>
            <a:blip r:embed="rId5"/>
            <a:stretch>
              <a:fillRect/>
            </a:stretch>
          </a:blipFill>
        </p:spPr>
        <p:txBody>
          <a:bodyPr/>
          <a:lstStyle/>
          <a:p>
            <a:pPr>
              <a:defRPr/>
            </a:pPr>
            <a:r>
              <a:rPr lang="ko-KR" altLang="en-US">
                <a:noFill/>
              </a:rPr>
              <a:t> </a:t>
            </a:r>
          </a:p>
        </p:txBody>
      </p:sp>
      <p:sp>
        <p:nvSpPr>
          <p:cNvPr id="42" name="TextBox 41">
            <a:extLst>
              <a:ext uri="{FF2B5EF4-FFF2-40B4-BE49-F238E27FC236}">
                <a16:creationId xmlns:a16="http://schemas.microsoft.com/office/drawing/2014/main" id="{F8F30E7D-23FC-4E07-9893-7AC1B5339D6C}"/>
              </a:ext>
            </a:extLst>
          </p:cNvPr>
          <p:cNvSpPr txBox="1">
            <a:spLocks noRot="1" noChangeAspect="1" noMove="1" noResize="1" noEditPoints="1" noAdjustHandles="1" noChangeArrowheads="1" noChangeShapeType="1" noTextEdit="1"/>
          </p:cNvSpPr>
          <p:nvPr/>
        </p:nvSpPr>
        <p:spPr bwMode="auto">
          <a:xfrm>
            <a:off x="4584135" y="1879600"/>
            <a:ext cx="829859" cy="461763"/>
          </a:xfrm>
          <a:prstGeom prst="rect">
            <a:avLst/>
          </a:prstGeom>
          <a:blipFill>
            <a:blip r:embed="rId6"/>
            <a:stretch>
              <a:fillRect/>
            </a:stretch>
          </a:blipFill>
        </p:spPr>
        <p:txBody>
          <a:bodyPr/>
          <a:lstStyle/>
          <a:p>
            <a:pPr>
              <a:defRPr/>
            </a:pPr>
            <a:r>
              <a:rPr lang="ko-KR" altLang="en-US">
                <a:noFill/>
              </a:rPr>
              <a:t> </a:t>
            </a:r>
          </a:p>
        </p:txBody>
      </p:sp>
      <p:sp>
        <p:nvSpPr>
          <p:cNvPr id="43" name="TextBox 42">
            <a:extLst>
              <a:ext uri="{FF2B5EF4-FFF2-40B4-BE49-F238E27FC236}">
                <a16:creationId xmlns:a16="http://schemas.microsoft.com/office/drawing/2014/main" id="{346AE774-8773-4579-AB77-79B862AEEC94}"/>
              </a:ext>
            </a:extLst>
          </p:cNvPr>
          <p:cNvSpPr txBox="1">
            <a:spLocks noRot="1" noChangeAspect="1" noMove="1" noResize="1" noEditPoints="1" noAdjustHandles="1" noChangeArrowheads="1" noChangeShapeType="1" noTextEdit="1"/>
          </p:cNvSpPr>
          <p:nvPr/>
        </p:nvSpPr>
        <p:spPr bwMode="auto">
          <a:xfrm>
            <a:off x="5669366" y="1909863"/>
            <a:ext cx="829859" cy="461763"/>
          </a:xfrm>
          <a:prstGeom prst="rect">
            <a:avLst/>
          </a:prstGeom>
          <a:blipFill>
            <a:blip r:embed="rId7"/>
            <a:stretch>
              <a:fillRect/>
            </a:stretch>
          </a:blipFill>
        </p:spPr>
        <p:txBody>
          <a:bodyPr/>
          <a:lstStyle/>
          <a:p>
            <a:pPr>
              <a:defRPr/>
            </a:pPr>
            <a:r>
              <a:rPr lang="ko-KR" altLang="en-US">
                <a:noFill/>
              </a:rPr>
              <a:t> </a:t>
            </a:r>
          </a:p>
        </p:txBody>
      </p:sp>
      <p:sp>
        <p:nvSpPr>
          <p:cNvPr id="44" name="TextBox 43">
            <a:extLst>
              <a:ext uri="{FF2B5EF4-FFF2-40B4-BE49-F238E27FC236}">
                <a16:creationId xmlns:a16="http://schemas.microsoft.com/office/drawing/2014/main" id="{5BEE643C-576A-40C9-9520-759391E9C757}"/>
              </a:ext>
            </a:extLst>
          </p:cNvPr>
          <p:cNvSpPr txBox="1">
            <a:spLocks noRot="1" noChangeAspect="1" noMove="1" noResize="1" noEditPoints="1" noAdjustHandles="1" noChangeArrowheads="1" noChangeShapeType="1" noTextEdit="1"/>
          </p:cNvSpPr>
          <p:nvPr/>
        </p:nvSpPr>
        <p:spPr bwMode="auto">
          <a:xfrm>
            <a:off x="2384425" y="1940125"/>
            <a:ext cx="829859" cy="461763"/>
          </a:xfrm>
          <a:prstGeom prst="rect">
            <a:avLst/>
          </a:prstGeom>
          <a:blipFill>
            <a:blip r:embed="rId8"/>
            <a:stretch>
              <a:fillRect/>
            </a:stretch>
          </a:blipFill>
        </p:spPr>
        <p:txBody>
          <a:bodyPr/>
          <a:lstStyle/>
          <a:p>
            <a:pPr>
              <a:defRPr/>
            </a:pPr>
            <a:r>
              <a:rPr lang="ko-KR" altLang="en-US">
                <a:noFill/>
              </a:rPr>
              <a:t> </a:t>
            </a:r>
          </a:p>
        </p:txBody>
      </p:sp>
      <p:graphicFrame>
        <p:nvGraphicFramePr>
          <p:cNvPr id="45" name="표 1">
            <a:extLst>
              <a:ext uri="{FF2B5EF4-FFF2-40B4-BE49-F238E27FC236}">
                <a16:creationId xmlns:a16="http://schemas.microsoft.com/office/drawing/2014/main" id="{529EC299-F70A-438E-AC95-1FF3B11DA19F}"/>
              </a:ext>
            </a:extLst>
          </p:cNvPr>
          <p:cNvGraphicFramePr>
            <a:graphicFrameLocks noGrp="1"/>
          </p:cNvGraphicFramePr>
          <p:nvPr>
            <p:extLst>
              <p:ext uri="{D42A27DB-BD31-4B8C-83A1-F6EECF244321}">
                <p14:modId xmlns:p14="http://schemas.microsoft.com/office/powerpoint/2010/main" val="183266496"/>
              </p:ext>
            </p:extLst>
          </p:nvPr>
        </p:nvGraphicFramePr>
        <p:xfrm>
          <a:off x="295276" y="3320906"/>
          <a:ext cx="3639414" cy="1742251"/>
        </p:xfrm>
        <a:graphic>
          <a:graphicData uri="http://schemas.openxmlformats.org/drawingml/2006/table">
            <a:tbl>
              <a:tblPr firstRow="1" bandRow="1">
                <a:tableStyleId>{5940675A-B579-460E-94D1-54222C63F5DA}</a:tableStyleId>
              </a:tblPr>
              <a:tblGrid>
                <a:gridCol w="1819707">
                  <a:extLst>
                    <a:ext uri="{9D8B030D-6E8A-4147-A177-3AD203B41FA5}">
                      <a16:colId xmlns:a16="http://schemas.microsoft.com/office/drawing/2014/main" val="2128939948"/>
                    </a:ext>
                  </a:extLst>
                </a:gridCol>
                <a:gridCol w="1819707">
                  <a:extLst>
                    <a:ext uri="{9D8B030D-6E8A-4147-A177-3AD203B41FA5}">
                      <a16:colId xmlns:a16="http://schemas.microsoft.com/office/drawing/2014/main" val="3039857461"/>
                    </a:ext>
                  </a:extLst>
                </a:gridCol>
              </a:tblGrid>
              <a:tr h="370689">
                <a:tc>
                  <a:txBody>
                    <a:bodyPr/>
                    <a:lstStyle/>
                    <a:p>
                      <a:pPr algn="ctr" latinLnBrk="1"/>
                      <a:r>
                        <a:rPr lang="en-US" altLang="ko-KR" sz="1800" dirty="0">
                          <a:latin typeface="Times New Roman" panose="02020603050405020304" pitchFamily="18" charset="0"/>
                          <a:cs typeface="Times New Roman" panose="02020603050405020304" pitchFamily="18" charset="0"/>
                        </a:rPr>
                        <a:t>Analytical</a:t>
                      </a:r>
                      <a:endParaRPr lang="ko-KR" altLang="en-US" sz="1800" dirty="0">
                        <a:latin typeface="Times New Roman" panose="02020603050405020304" pitchFamily="18" charset="0"/>
                        <a:cs typeface="Times New Roman" panose="02020603050405020304" pitchFamily="18" charset="0"/>
                      </a:endParaRPr>
                    </a:p>
                  </a:txBody>
                  <a:tcPr marL="91439" marR="91439" marT="45701" marB="45701"/>
                </a:tc>
                <a:tc>
                  <a:txBody>
                    <a:bodyPr/>
                    <a:lstStyle/>
                    <a:p>
                      <a:pPr algn="ctr" latinLnBrk="1"/>
                      <a:r>
                        <a:rPr lang="en-US" altLang="ko-KR" sz="1800" dirty="0">
                          <a:latin typeface="Times New Roman" panose="02020603050405020304" pitchFamily="18" charset="0"/>
                          <a:cs typeface="Times New Roman" panose="02020603050405020304" pitchFamily="18" charset="0"/>
                        </a:rPr>
                        <a:t>Numerical</a:t>
                      </a:r>
                      <a:endParaRPr lang="ko-KR" altLang="en-US" sz="1800" dirty="0">
                        <a:latin typeface="Times New Roman" panose="02020603050405020304" pitchFamily="18" charset="0"/>
                        <a:cs typeface="Times New Roman" panose="02020603050405020304" pitchFamily="18" charset="0"/>
                      </a:endParaRPr>
                    </a:p>
                  </a:txBody>
                  <a:tcPr marL="91439" marR="91439" marT="45701" marB="45701"/>
                </a:tc>
                <a:extLst>
                  <a:ext uri="{0D108BD9-81ED-4DB2-BD59-A6C34878D82A}">
                    <a16:rowId xmlns:a16="http://schemas.microsoft.com/office/drawing/2014/main" val="860755479"/>
                  </a:ext>
                </a:extLst>
              </a:tr>
              <a:tr h="1188236">
                <a:tc>
                  <a:txBody>
                    <a:bodyPr/>
                    <a:lstStyle/>
                    <a:p>
                      <a:pPr algn="just" latinLnBrk="1"/>
                      <a:r>
                        <a:rPr lang="en-US" altLang="ko-KR" sz="1400" dirty="0">
                          <a:latin typeface="Times New Roman" panose="02020603050405020304" pitchFamily="18" charset="0"/>
                          <a:cs typeface="Times New Roman" panose="02020603050405020304" pitchFamily="18" charset="0"/>
                        </a:rPr>
                        <a:t>An analytical solution involves framing the problem in a well-understood form and </a:t>
                      </a:r>
                      <a:r>
                        <a:rPr lang="en-US" altLang="ko-KR" sz="1400" dirty="0">
                          <a:solidFill>
                            <a:srgbClr val="FF0000"/>
                          </a:solidFill>
                          <a:latin typeface="Times New Roman" panose="02020603050405020304" pitchFamily="18" charset="0"/>
                          <a:cs typeface="Times New Roman" panose="02020603050405020304" pitchFamily="18" charset="0"/>
                        </a:rPr>
                        <a:t>calculating the exact solution</a:t>
                      </a:r>
                      <a:r>
                        <a:rPr lang="en-US" altLang="ko-KR" sz="1400" dirty="0">
                          <a:latin typeface="Times New Roman" panose="02020603050405020304" pitchFamily="18" charset="0"/>
                          <a:cs typeface="Times New Roman" panose="02020603050405020304" pitchFamily="18" charset="0"/>
                        </a:rPr>
                        <a:t>. </a:t>
                      </a:r>
                      <a:endParaRPr lang="ko-KR" altLang="en-US" sz="1400" dirty="0">
                        <a:latin typeface="Times New Roman" panose="02020603050405020304" pitchFamily="18" charset="0"/>
                        <a:cs typeface="Times New Roman" panose="02020603050405020304" pitchFamily="18" charset="0"/>
                      </a:endParaRPr>
                    </a:p>
                  </a:txBody>
                  <a:tcPr marL="91439" marR="91439" marT="45701" marB="45701"/>
                </a:tc>
                <a:tc>
                  <a:txBody>
                    <a:bodyPr/>
                    <a:lstStyle/>
                    <a:p>
                      <a:pPr algn="just" latinLnBrk="1"/>
                      <a:r>
                        <a:rPr lang="en-US" altLang="ko-KR" sz="1400" dirty="0">
                          <a:latin typeface="Times New Roman" panose="02020603050405020304" pitchFamily="18" charset="0"/>
                          <a:cs typeface="Times New Roman" panose="02020603050405020304" pitchFamily="18" charset="0"/>
                        </a:rPr>
                        <a:t>A numerical solution means </a:t>
                      </a:r>
                      <a:r>
                        <a:rPr lang="en-US" altLang="ko-KR" sz="1400" dirty="0">
                          <a:solidFill>
                            <a:srgbClr val="FF0000"/>
                          </a:solidFill>
                          <a:latin typeface="Times New Roman" panose="02020603050405020304" pitchFamily="18" charset="0"/>
                          <a:cs typeface="Times New Roman" panose="02020603050405020304" pitchFamily="18" charset="0"/>
                        </a:rPr>
                        <a:t>making guesses at the solution </a:t>
                      </a:r>
                      <a:r>
                        <a:rPr lang="en-US" altLang="ko-KR" sz="1400" dirty="0">
                          <a:latin typeface="Times New Roman" panose="02020603050405020304" pitchFamily="18" charset="0"/>
                          <a:cs typeface="Times New Roman" panose="02020603050405020304" pitchFamily="18" charset="0"/>
                        </a:rPr>
                        <a:t>and testing whether the problem is solved well enough to stop.</a:t>
                      </a:r>
                      <a:endParaRPr lang="ko-KR" altLang="en-US" sz="1400" dirty="0">
                        <a:latin typeface="Times New Roman" panose="02020603050405020304" pitchFamily="18" charset="0"/>
                        <a:cs typeface="Times New Roman" panose="02020603050405020304" pitchFamily="18" charset="0"/>
                      </a:endParaRPr>
                    </a:p>
                  </a:txBody>
                  <a:tcPr marL="91439" marR="91439" marT="45701" marB="45701"/>
                </a:tc>
                <a:extLst>
                  <a:ext uri="{0D108BD9-81ED-4DB2-BD59-A6C34878D82A}">
                    <a16:rowId xmlns:a16="http://schemas.microsoft.com/office/drawing/2014/main" val="1602796918"/>
                  </a:ext>
                </a:extLst>
              </a:tr>
            </a:tbl>
          </a:graphicData>
        </a:graphic>
      </p:graphicFrame>
    </p:spTree>
    <p:extLst>
      <p:ext uri="{BB962C8B-B14F-4D97-AF65-F5344CB8AC3E}">
        <p14:creationId xmlns:p14="http://schemas.microsoft.com/office/powerpoint/2010/main" val="990711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075D67-9F39-45F3-A6BA-B2CB7BD06864}"/>
              </a:ext>
            </a:extLst>
          </p:cNvPr>
          <p:cNvSpPr>
            <a:spLocks noGrp="1"/>
          </p:cNvSpPr>
          <p:nvPr>
            <p:ph type="title"/>
          </p:nvPr>
        </p:nvSpPr>
        <p:spPr>
          <a:xfrm>
            <a:off x="1096963" y="12700"/>
            <a:ext cx="10058400" cy="760413"/>
          </a:xfrm>
        </p:spPr>
        <p:txBody>
          <a:bodyPr/>
          <a:lstStyle/>
          <a:p>
            <a:pPr>
              <a:defRPr/>
            </a:pPr>
            <a:endParaRPr lang="ko-KR" altLang="en-US"/>
          </a:p>
        </p:txBody>
      </p:sp>
      <p:sp>
        <p:nvSpPr>
          <p:cNvPr id="23555" name="내용 개체 틀 2">
            <a:extLst>
              <a:ext uri="{FF2B5EF4-FFF2-40B4-BE49-F238E27FC236}">
                <a16:creationId xmlns:a16="http://schemas.microsoft.com/office/drawing/2014/main" id="{AAABAF08-E06F-45EB-8886-BB4447BBF98D}"/>
              </a:ext>
            </a:extLst>
          </p:cNvPr>
          <p:cNvSpPr>
            <a:spLocks noGrp="1" noChangeArrowheads="1"/>
          </p:cNvSpPr>
          <p:nvPr>
            <p:ph idx="1"/>
          </p:nvPr>
        </p:nvSpPr>
        <p:spPr/>
        <p:txBody>
          <a:bodyPr/>
          <a:lstStyle/>
          <a:p>
            <a:endParaRPr lang="ko-KR"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199B0C15-7E52-46C3-9D32-17780F16478F}"/>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Governing Equations</a:t>
            </a:r>
          </a:p>
        </p:txBody>
      </p:sp>
      <p:sp>
        <p:nvSpPr>
          <p:cNvPr id="24579" name="직사각형 5">
            <a:extLst>
              <a:ext uri="{FF2B5EF4-FFF2-40B4-BE49-F238E27FC236}">
                <a16:creationId xmlns:a16="http://schemas.microsoft.com/office/drawing/2014/main" id="{2A0DC1BA-0B69-4103-8878-BC17E643021E}"/>
              </a:ext>
            </a:extLst>
          </p:cNvPr>
          <p:cNvSpPr>
            <a:spLocks noChangeArrowheads="1"/>
          </p:cNvSpPr>
          <p:nvPr/>
        </p:nvSpPr>
        <p:spPr bwMode="auto">
          <a:xfrm>
            <a:off x="906463" y="1414463"/>
            <a:ext cx="1037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ts val="600"/>
              </a:spcBef>
              <a:spcAft>
                <a:spcPct val="0"/>
              </a:spcAft>
              <a:buClrTx/>
              <a:buSzTx/>
              <a:buFont typeface="Arial" panose="020B0604020202020204" pitchFamily="34" charset="0"/>
              <a:buChar char="•"/>
            </a:pPr>
            <a:r>
              <a:rPr lang="en-US" altLang="ko-KR">
                <a:solidFill>
                  <a:schemeClr val="tx1"/>
                </a:solidFill>
                <a:latin typeface="Times New Roman" panose="02020603050405020304" pitchFamily="18" charset="0"/>
                <a:cs typeface="Times New Roman" panose="02020603050405020304" pitchFamily="18" charset="0"/>
              </a:rPr>
              <a:t>The general equation can be written in the form as:</a:t>
            </a:r>
          </a:p>
        </p:txBody>
      </p:sp>
      <p:graphicFrame>
        <p:nvGraphicFramePr>
          <p:cNvPr id="24580" name="개체 6">
            <a:extLst>
              <a:ext uri="{FF2B5EF4-FFF2-40B4-BE49-F238E27FC236}">
                <a16:creationId xmlns:a16="http://schemas.microsoft.com/office/drawing/2014/main" id="{8696C8FA-54AB-40AA-AAD6-D301B2E4FCBA}"/>
              </a:ext>
            </a:extLst>
          </p:cNvPr>
          <p:cNvGraphicFramePr>
            <a:graphicFrameLocks noChangeAspect="1"/>
          </p:cNvGraphicFramePr>
          <p:nvPr/>
        </p:nvGraphicFramePr>
        <p:xfrm>
          <a:off x="1828800" y="2135188"/>
          <a:ext cx="3910013" cy="769937"/>
        </p:xfrm>
        <a:graphic>
          <a:graphicData uri="http://schemas.openxmlformats.org/presentationml/2006/ole">
            <mc:AlternateContent xmlns:mc="http://schemas.openxmlformats.org/markup-compatibility/2006">
              <mc:Choice xmlns:v="urn:schemas-microsoft-com:vml" Requires="v">
                <p:oleObj spid="_x0000_s4164" name="Equation" r:id="rId3" imgW="1612200" imgH="317362" progId="Equation.DSMT4">
                  <p:embed/>
                </p:oleObj>
              </mc:Choice>
              <mc:Fallback>
                <p:oleObj name="Equation" r:id="rId3" imgW="1612200" imgH="317362" progId="Equation.DSMT4">
                  <p:embed/>
                  <p:pic>
                    <p:nvPicPr>
                      <p:cNvPr id="24580" name="개체 6">
                        <a:extLst>
                          <a:ext uri="{FF2B5EF4-FFF2-40B4-BE49-F238E27FC236}">
                            <a16:creationId xmlns:a16="http://schemas.microsoft.com/office/drawing/2014/main" id="{8696C8FA-54AB-40AA-AAD6-D301B2E4F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135188"/>
                        <a:ext cx="3910013" cy="769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개체 12">
            <a:extLst>
              <a:ext uri="{FF2B5EF4-FFF2-40B4-BE49-F238E27FC236}">
                <a16:creationId xmlns:a16="http://schemas.microsoft.com/office/drawing/2014/main" id="{96E34EB7-5AEC-489C-A3BD-1627F56DF840}"/>
              </a:ext>
            </a:extLst>
          </p:cNvPr>
          <p:cNvGraphicFramePr>
            <a:graphicFrameLocks noChangeAspect="1"/>
          </p:cNvGraphicFramePr>
          <p:nvPr/>
        </p:nvGraphicFramePr>
        <p:xfrm>
          <a:off x="6254750" y="2135188"/>
          <a:ext cx="3494088" cy="769937"/>
        </p:xfrm>
        <a:graphic>
          <a:graphicData uri="http://schemas.openxmlformats.org/presentationml/2006/ole">
            <mc:AlternateContent xmlns:mc="http://schemas.openxmlformats.org/markup-compatibility/2006">
              <mc:Choice xmlns:v="urn:schemas-microsoft-com:vml" Requires="v">
                <p:oleObj spid="_x0000_s4165" name="Equation" r:id="rId5" imgW="1853396" imgH="406224" progId="Equation.DSMT4">
                  <p:embed/>
                </p:oleObj>
              </mc:Choice>
              <mc:Fallback>
                <p:oleObj name="Equation" r:id="rId5" imgW="1853396" imgH="406224" progId="Equation.DSMT4">
                  <p:embed/>
                  <p:pic>
                    <p:nvPicPr>
                      <p:cNvPr id="24581" name="개체 12">
                        <a:extLst>
                          <a:ext uri="{FF2B5EF4-FFF2-40B4-BE49-F238E27FC236}">
                            <a16:creationId xmlns:a16="http://schemas.microsoft.com/office/drawing/2014/main" id="{96E34EB7-5AEC-489C-A3BD-1627F56DF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750" y="2135188"/>
                        <a:ext cx="3494088" cy="769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개체 9">
            <a:extLst>
              <a:ext uri="{FF2B5EF4-FFF2-40B4-BE49-F238E27FC236}">
                <a16:creationId xmlns:a16="http://schemas.microsoft.com/office/drawing/2014/main" id="{A056032E-D03C-4B5E-A13F-2E1B60A3102D}"/>
              </a:ext>
            </a:extLst>
          </p:cNvPr>
          <p:cNvGraphicFramePr>
            <a:graphicFrameLocks noChangeAspect="1"/>
          </p:cNvGraphicFramePr>
          <p:nvPr/>
        </p:nvGraphicFramePr>
        <p:xfrm>
          <a:off x="3049588" y="3267075"/>
          <a:ext cx="6092825" cy="769938"/>
        </p:xfrm>
        <a:graphic>
          <a:graphicData uri="http://schemas.openxmlformats.org/presentationml/2006/ole">
            <mc:AlternateContent xmlns:mc="http://schemas.openxmlformats.org/markup-compatibility/2006">
              <mc:Choice xmlns:v="urn:schemas-microsoft-com:vml" Requires="v">
                <p:oleObj spid="_x0000_s4166" name="Equation" r:id="rId7" imgW="2514600" imgH="317500" progId="Equation.DSMT4">
                  <p:embed/>
                </p:oleObj>
              </mc:Choice>
              <mc:Fallback>
                <p:oleObj name="Equation" r:id="rId7" imgW="2514600" imgH="317500" progId="Equation.DSMT4">
                  <p:embed/>
                  <p:pic>
                    <p:nvPicPr>
                      <p:cNvPr id="24582" name="개체 9">
                        <a:extLst>
                          <a:ext uri="{FF2B5EF4-FFF2-40B4-BE49-F238E27FC236}">
                            <a16:creationId xmlns:a16="http://schemas.microsoft.com/office/drawing/2014/main" id="{A056032E-D03C-4B5E-A13F-2E1B60A310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9588" y="3267075"/>
                        <a:ext cx="6092825" cy="769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타원 10">
            <a:extLst>
              <a:ext uri="{FF2B5EF4-FFF2-40B4-BE49-F238E27FC236}">
                <a16:creationId xmlns:a16="http://schemas.microsoft.com/office/drawing/2014/main" id="{EF661E04-E81D-4619-BAFF-9DFA22E0CA91}"/>
              </a:ext>
            </a:extLst>
          </p:cNvPr>
          <p:cNvSpPr/>
          <p:nvPr/>
        </p:nvSpPr>
        <p:spPr>
          <a:xfrm>
            <a:off x="3783013" y="4178300"/>
            <a:ext cx="284162"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latin typeface="Times New Roman" panose="02020603050405020304" pitchFamily="18" charset="0"/>
                <a:cs typeface="Times New Roman" panose="02020603050405020304" pitchFamily="18" charset="0"/>
              </a:rPr>
              <a:t>1</a:t>
            </a:r>
            <a:endParaRPr lang="ko-KR" altLang="en-US" dirty="0">
              <a:latin typeface="Times New Roman" panose="02020603050405020304" pitchFamily="18" charset="0"/>
              <a:cs typeface="Times New Roman" panose="02020603050405020304" pitchFamily="18" charset="0"/>
            </a:endParaRPr>
          </a:p>
        </p:txBody>
      </p:sp>
      <p:sp>
        <p:nvSpPr>
          <p:cNvPr id="12" name="타원 11">
            <a:extLst>
              <a:ext uri="{FF2B5EF4-FFF2-40B4-BE49-F238E27FC236}">
                <a16:creationId xmlns:a16="http://schemas.microsoft.com/office/drawing/2014/main" id="{FA770979-627D-4722-8159-55C68F8389D6}"/>
              </a:ext>
            </a:extLst>
          </p:cNvPr>
          <p:cNvSpPr/>
          <p:nvPr/>
        </p:nvSpPr>
        <p:spPr>
          <a:xfrm>
            <a:off x="5478463" y="4178300"/>
            <a:ext cx="285750"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latin typeface="Times New Roman" panose="02020603050405020304" pitchFamily="18" charset="0"/>
                <a:cs typeface="Times New Roman" panose="02020603050405020304" pitchFamily="18" charset="0"/>
              </a:rPr>
              <a:t>2</a:t>
            </a:r>
            <a:endParaRPr lang="ko-KR" altLang="en-US" dirty="0">
              <a:latin typeface="Times New Roman" panose="02020603050405020304" pitchFamily="18" charset="0"/>
              <a:cs typeface="Times New Roman" panose="02020603050405020304" pitchFamily="18" charset="0"/>
            </a:endParaRPr>
          </a:p>
        </p:txBody>
      </p:sp>
      <p:sp>
        <p:nvSpPr>
          <p:cNvPr id="13" name="타원 12">
            <a:extLst>
              <a:ext uri="{FF2B5EF4-FFF2-40B4-BE49-F238E27FC236}">
                <a16:creationId xmlns:a16="http://schemas.microsoft.com/office/drawing/2014/main" id="{812E59AF-EC00-483D-88A8-DD85B9582CD7}"/>
              </a:ext>
            </a:extLst>
          </p:cNvPr>
          <p:cNvSpPr/>
          <p:nvPr/>
        </p:nvSpPr>
        <p:spPr>
          <a:xfrm>
            <a:off x="7175500" y="4168775"/>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latin typeface="Times New Roman" panose="02020603050405020304" pitchFamily="18" charset="0"/>
                <a:cs typeface="Times New Roman" panose="02020603050405020304" pitchFamily="18" charset="0"/>
              </a:rPr>
              <a:t>3</a:t>
            </a:r>
            <a:endParaRPr lang="ko-KR" altLang="en-US" dirty="0">
              <a:latin typeface="Times New Roman" panose="02020603050405020304" pitchFamily="18" charset="0"/>
              <a:cs typeface="Times New Roman" panose="02020603050405020304" pitchFamily="18" charset="0"/>
            </a:endParaRPr>
          </a:p>
        </p:txBody>
      </p:sp>
      <p:sp>
        <p:nvSpPr>
          <p:cNvPr id="14" name="타원 13">
            <a:extLst>
              <a:ext uri="{FF2B5EF4-FFF2-40B4-BE49-F238E27FC236}">
                <a16:creationId xmlns:a16="http://schemas.microsoft.com/office/drawing/2014/main" id="{F730459F-5478-4CDB-93F6-2308B78BE95B}"/>
              </a:ext>
            </a:extLst>
          </p:cNvPr>
          <p:cNvSpPr/>
          <p:nvPr/>
        </p:nvSpPr>
        <p:spPr>
          <a:xfrm>
            <a:off x="8593138" y="4168775"/>
            <a:ext cx="284162"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latin typeface="Times New Roman" panose="02020603050405020304" pitchFamily="18" charset="0"/>
                <a:cs typeface="Times New Roman" panose="02020603050405020304" pitchFamily="18" charset="0"/>
              </a:rPr>
              <a:t>4</a:t>
            </a:r>
            <a:endParaRPr lang="ko-KR" altLang="en-US" dirty="0">
              <a:latin typeface="Times New Roman" panose="02020603050405020304" pitchFamily="18" charset="0"/>
              <a:cs typeface="Times New Roman" panose="02020603050405020304" pitchFamily="18" charset="0"/>
            </a:endParaRPr>
          </a:p>
        </p:txBody>
      </p:sp>
      <p:cxnSp>
        <p:nvCxnSpPr>
          <p:cNvPr id="17" name="직선 화살표 연결선 16">
            <a:extLst>
              <a:ext uri="{FF2B5EF4-FFF2-40B4-BE49-F238E27FC236}">
                <a16:creationId xmlns:a16="http://schemas.microsoft.com/office/drawing/2014/main" id="{162D0912-C513-4DF3-8C6B-BBB9EB24B704}"/>
              </a:ext>
            </a:extLst>
          </p:cNvPr>
          <p:cNvCxnSpPr/>
          <p:nvPr/>
        </p:nvCxnSpPr>
        <p:spPr>
          <a:xfrm>
            <a:off x="1433513" y="5268913"/>
            <a:ext cx="52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55EF76B9-930D-4FF4-8324-8C8F40EC0D0E}"/>
              </a:ext>
            </a:extLst>
          </p:cNvPr>
          <p:cNvCxnSpPr/>
          <p:nvPr/>
        </p:nvCxnSpPr>
        <p:spPr>
          <a:xfrm>
            <a:off x="1404938" y="6000750"/>
            <a:ext cx="52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89" name="직사각형 19">
            <a:extLst>
              <a:ext uri="{FF2B5EF4-FFF2-40B4-BE49-F238E27FC236}">
                <a16:creationId xmlns:a16="http://schemas.microsoft.com/office/drawing/2014/main" id="{9D110830-3F02-48A8-A6D2-FF75352A2948}"/>
              </a:ext>
            </a:extLst>
          </p:cNvPr>
          <p:cNvSpPr>
            <a:spLocks noChangeArrowheads="1"/>
          </p:cNvSpPr>
          <p:nvPr/>
        </p:nvSpPr>
        <p:spPr bwMode="auto">
          <a:xfrm>
            <a:off x="1962150" y="5067300"/>
            <a:ext cx="2465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rPr>
              <a:t>Unsteady/Transient term</a:t>
            </a:r>
            <a:endParaRPr lang="ko-KR" altLang="en-US">
              <a:cs typeface="Times New Roman" panose="02020603050405020304" pitchFamily="18" charset="0"/>
            </a:endParaRPr>
          </a:p>
        </p:txBody>
      </p:sp>
      <p:sp>
        <p:nvSpPr>
          <p:cNvPr id="24590" name="직사각형 20">
            <a:extLst>
              <a:ext uri="{FF2B5EF4-FFF2-40B4-BE49-F238E27FC236}">
                <a16:creationId xmlns:a16="http://schemas.microsoft.com/office/drawing/2014/main" id="{FDF25151-1530-44C0-8C8D-6B65F19806DE}"/>
              </a:ext>
            </a:extLst>
          </p:cNvPr>
          <p:cNvSpPr>
            <a:spLocks noChangeArrowheads="1"/>
          </p:cNvSpPr>
          <p:nvPr/>
        </p:nvSpPr>
        <p:spPr bwMode="auto">
          <a:xfrm>
            <a:off x="1920875" y="5797550"/>
            <a:ext cx="2755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rPr>
              <a:t>Advection/Convection term</a:t>
            </a:r>
            <a:endParaRPr lang="ko-KR" altLang="en-US">
              <a:cs typeface="Times New Roman" panose="02020603050405020304" pitchFamily="18" charset="0"/>
            </a:endParaRPr>
          </a:p>
        </p:txBody>
      </p:sp>
      <p:cxnSp>
        <p:nvCxnSpPr>
          <p:cNvPr id="23" name="직선 화살표 연결선 22">
            <a:extLst>
              <a:ext uri="{FF2B5EF4-FFF2-40B4-BE49-F238E27FC236}">
                <a16:creationId xmlns:a16="http://schemas.microsoft.com/office/drawing/2014/main" id="{B20263DF-04D9-4A6C-A2E7-A16E27BF5FD1}"/>
              </a:ext>
            </a:extLst>
          </p:cNvPr>
          <p:cNvCxnSpPr/>
          <p:nvPr/>
        </p:nvCxnSpPr>
        <p:spPr>
          <a:xfrm>
            <a:off x="5784850" y="5259388"/>
            <a:ext cx="528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92850C9B-E353-4FA7-87E3-BB7CE91495D3}"/>
              </a:ext>
            </a:extLst>
          </p:cNvPr>
          <p:cNvCxnSpPr/>
          <p:nvPr/>
        </p:nvCxnSpPr>
        <p:spPr>
          <a:xfrm>
            <a:off x="5765800" y="5991225"/>
            <a:ext cx="528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93" name="직사각형 25">
            <a:extLst>
              <a:ext uri="{FF2B5EF4-FFF2-40B4-BE49-F238E27FC236}">
                <a16:creationId xmlns:a16="http://schemas.microsoft.com/office/drawing/2014/main" id="{C04C8774-29D2-4847-87EB-5DB0B4B40989}"/>
              </a:ext>
            </a:extLst>
          </p:cNvPr>
          <p:cNvSpPr>
            <a:spLocks noChangeArrowheads="1"/>
          </p:cNvSpPr>
          <p:nvPr/>
        </p:nvSpPr>
        <p:spPr bwMode="auto">
          <a:xfrm>
            <a:off x="6313488" y="5057775"/>
            <a:ext cx="154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rPr>
              <a:t>Diffusion term</a:t>
            </a:r>
            <a:endParaRPr lang="ko-KR" altLang="en-US">
              <a:cs typeface="Times New Roman" panose="02020603050405020304" pitchFamily="18" charset="0"/>
            </a:endParaRPr>
          </a:p>
        </p:txBody>
      </p:sp>
      <p:sp>
        <p:nvSpPr>
          <p:cNvPr id="24594" name="직사각형 26">
            <a:extLst>
              <a:ext uri="{FF2B5EF4-FFF2-40B4-BE49-F238E27FC236}">
                <a16:creationId xmlns:a16="http://schemas.microsoft.com/office/drawing/2014/main" id="{6F0326EC-DAA2-4D17-9470-B5E67DC33B77}"/>
              </a:ext>
            </a:extLst>
          </p:cNvPr>
          <p:cNvSpPr>
            <a:spLocks noChangeArrowheads="1"/>
          </p:cNvSpPr>
          <p:nvPr/>
        </p:nvSpPr>
        <p:spPr bwMode="auto">
          <a:xfrm>
            <a:off x="6315075" y="5797550"/>
            <a:ext cx="1306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rPr>
              <a:t>Source term</a:t>
            </a:r>
            <a:endParaRPr lang="ko-KR" altLang="en-US">
              <a:cs typeface="Times New Roman" panose="02020603050405020304" pitchFamily="18" charset="0"/>
            </a:endParaRPr>
          </a:p>
        </p:txBody>
      </p:sp>
      <p:sp>
        <p:nvSpPr>
          <p:cNvPr id="28" name="타원 27">
            <a:extLst>
              <a:ext uri="{FF2B5EF4-FFF2-40B4-BE49-F238E27FC236}">
                <a16:creationId xmlns:a16="http://schemas.microsoft.com/office/drawing/2014/main" id="{7A6AAFA6-CF84-4BE8-A949-2E268F583F53}"/>
              </a:ext>
            </a:extLst>
          </p:cNvPr>
          <p:cNvSpPr/>
          <p:nvPr/>
        </p:nvSpPr>
        <p:spPr>
          <a:xfrm>
            <a:off x="1089025" y="5116513"/>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latin typeface="Times New Roman" panose="02020603050405020304" pitchFamily="18" charset="0"/>
                <a:cs typeface="Times New Roman" panose="02020603050405020304" pitchFamily="18" charset="0"/>
              </a:rPr>
              <a:t>1</a:t>
            </a:r>
            <a:endParaRPr lang="ko-KR" altLang="en-US" dirty="0">
              <a:latin typeface="Times New Roman" panose="02020603050405020304" pitchFamily="18" charset="0"/>
              <a:cs typeface="Times New Roman" panose="02020603050405020304" pitchFamily="18" charset="0"/>
            </a:endParaRPr>
          </a:p>
        </p:txBody>
      </p:sp>
      <p:sp>
        <p:nvSpPr>
          <p:cNvPr id="29" name="타원 28">
            <a:extLst>
              <a:ext uri="{FF2B5EF4-FFF2-40B4-BE49-F238E27FC236}">
                <a16:creationId xmlns:a16="http://schemas.microsoft.com/office/drawing/2014/main" id="{07A4D82D-6944-4118-B3E8-09608A72AEE8}"/>
              </a:ext>
            </a:extLst>
          </p:cNvPr>
          <p:cNvSpPr/>
          <p:nvPr/>
        </p:nvSpPr>
        <p:spPr>
          <a:xfrm>
            <a:off x="1079500" y="5840413"/>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latin typeface="Times New Roman" panose="02020603050405020304" pitchFamily="18" charset="0"/>
                <a:cs typeface="Times New Roman" panose="02020603050405020304" pitchFamily="18" charset="0"/>
              </a:rPr>
              <a:t>2</a:t>
            </a:r>
            <a:endParaRPr lang="ko-KR" altLang="en-US" dirty="0">
              <a:latin typeface="Times New Roman" panose="02020603050405020304" pitchFamily="18" charset="0"/>
              <a:cs typeface="Times New Roman" panose="02020603050405020304" pitchFamily="18" charset="0"/>
            </a:endParaRPr>
          </a:p>
        </p:txBody>
      </p:sp>
      <p:sp>
        <p:nvSpPr>
          <p:cNvPr id="30" name="타원 29">
            <a:extLst>
              <a:ext uri="{FF2B5EF4-FFF2-40B4-BE49-F238E27FC236}">
                <a16:creationId xmlns:a16="http://schemas.microsoft.com/office/drawing/2014/main" id="{F4DB79C9-4F9A-45E6-A0E4-D1B92C59DE9F}"/>
              </a:ext>
            </a:extLst>
          </p:cNvPr>
          <p:cNvSpPr/>
          <p:nvPr/>
        </p:nvSpPr>
        <p:spPr>
          <a:xfrm>
            <a:off x="5432425" y="5091113"/>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latin typeface="Times New Roman" panose="02020603050405020304" pitchFamily="18" charset="0"/>
                <a:cs typeface="Times New Roman" panose="02020603050405020304" pitchFamily="18" charset="0"/>
              </a:rPr>
              <a:t>3</a:t>
            </a:r>
            <a:endParaRPr lang="ko-KR" altLang="en-US" dirty="0">
              <a:latin typeface="Times New Roman" panose="02020603050405020304" pitchFamily="18" charset="0"/>
              <a:cs typeface="Times New Roman" panose="02020603050405020304" pitchFamily="18" charset="0"/>
            </a:endParaRPr>
          </a:p>
        </p:txBody>
      </p:sp>
      <p:sp>
        <p:nvSpPr>
          <p:cNvPr id="31" name="타원 30">
            <a:extLst>
              <a:ext uri="{FF2B5EF4-FFF2-40B4-BE49-F238E27FC236}">
                <a16:creationId xmlns:a16="http://schemas.microsoft.com/office/drawing/2014/main" id="{358AC5D9-D274-4AF9-80F4-27402B9883FC}"/>
              </a:ext>
            </a:extLst>
          </p:cNvPr>
          <p:cNvSpPr/>
          <p:nvPr/>
        </p:nvSpPr>
        <p:spPr>
          <a:xfrm>
            <a:off x="5419725" y="5846763"/>
            <a:ext cx="284163" cy="288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dirty="0">
                <a:latin typeface="Times New Roman" panose="02020603050405020304" pitchFamily="18" charset="0"/>
                <a:cs typeface="Times New Roman" panose="02020603050405020304" pitchFamily="18" charset="0"/>
              </a:rPr>
              <a:t>4</a:t>
            </a:r>
            <a:endParaRPr lang="ko-KR"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3">
            <a:extLst>
              <a:ext uri="{FF2B5EF4-FFF2-40B4-BE49-F238E27FC236}">
                <a16:creationId xmlns:a16="http://schemas.microsoft.com/office/drawing/2014/main" id="{EEE4A2EA-B75A-4A67-AC52-6B67929FAAFC}"/>
              </a:ext>
            </a:extLst>
          </p:cNvPr>
          <p:cNvSpPr txBox="1">
            <a:spLocks noChangeArrowheads="1"/>
          </p:cNvSpPr>
          <p:nvPr/>
        </p:nvSpPr>
        <p:spPr bwMode="auto">
          <a:xfrm>
            <a:off x="871538" y="4313238"/>
            <a:ext cx="1806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Species equation:</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03" name="개체 15">
            <a:extLst>
              <a:ext uri="{FF2B5EF4-FFF2-40B4-BE49-F238E27FC236}">
                <a16:creationId xmlns:a16="http://schemas.microsoft.com/office/drawing/2014/main" id="{B40EC952-4E58-4B45-B771-468DD31BD4F1}"/>
              </a:ext>
            </a:extLst>
          </p:cNvPr>
          <p:cNvGraphicFramePr>
            <a:graphicFrameLocks noChangeAspect="1"/>
          </p:cNvGraphicFramePr>
          <p:nvPr/>
        </p:nvGraphicFramePr>
        <p:xfrm>
          <a:off x="5045075" y="2432050"/>
          <a:ext cx="3965575" cy="649288"/>
        </p:xfrm>
        <a:graphic>
          <a:graphicData uri="http://schemas.openxmlformats.org/presentationml/2006/ole">
            <mc:AlternateContent xmlns:mc="http://schemas.openxmlformats.org/markup-compatibility/2006">
              <mc:Choice xmlns:v="urn:schemas-microsoft-com:vml" Requires="v">
                <p:oleObj spid="_x0000_s5386" name="Equation" r:id="rId3" imgW="1930400" imgH="317500" progId="Equation.DSMT4">
                  <p:embed/>
                </p:oleObj>
              </mc:Choice>
              <mc:Fallback>
                <p:oleObj name="Equation" r:id="rId3" imgW="1930400" imgH="317500" progId="Equation.DSMT4">
                  <p:embed/>
                  <p:pic>
                    <p:nvPicPr>
                      <p:cNvPr id="25603" name="개체 15">
                        <a:extLst>
                          <a:ext uri="{FF2B5EF4-FFF2-40B4-BE49-F238E27FC236}">
                            <a16:creationId xmlns:a16="http://schemas.microsoft.com/office/drawing/2014/main" id="{B40EC952-4E58-4B45-B771-468DD31BD4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075" y="2432050"/>
                        <a:ext cx="396557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4" name="TextBox 22">
            <a:extLst>
              <a:ext uri="{FF2B5EF4-FFF2-40B4-BE49-F238E27FC236}">
                <a16:creationId xmlns:a16="http://schemas.microsoft.com/office/drawing/2014/main" id="{C9332C94-D1BF-4883-BD0E-6D139224E3E3}"/>
              </a:ext>
            </a:extLst>
          </p:cNvPr>
          <p:cNvSpPr txBox="1">
            <a:spLocks noChangeArrowheads="1"/>
          </p:cNvSpPr>
          <p:nvPr/>
        </p:nvSpPr>
        <p:spPr bwMode="auto">
          <a:xfrm>
            <a:off x="858838" y="1746250"/>
            <a:ext cx="215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Continuity equation: </a:t>
            </a:r>
            <a:endParaRPr lang="ko-KR" altLang="en-US" sz="1800">
              <a:solidFill>
                <a:schemeClr val="tx1"/>
              </a:solidFill>
              <a:latin typeface="Times New Roman" panose="02020603050405020304" pitchFamily="18" charset="0"/>
              <a:cs typeface="Times New Roman" panose="02020603050405020304" pitchFamily="18" charset="0"/>
            </a:endParaRPr>
          </a:p>
        </p:txBody>
      </p:sp>
      <p:sp>
        <p:nvSpPr>
          <p:cNvPr id="21" name="제목 1">
            <a:extLst>
              <a:ext uri="{FF2B5EF4-FFF2-40B4-BE49-F238E27FC236}">
                <a16:creationId xmlns:a16="http://schemas.microsoft.com/office/drawing/2014/main" id="{2290E1F5-9BAB-4782-9882-66C54D26B78C}"/>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Governing Equations</a:t>
            </a:r>
          </a:p>
        </p:txBody>
      </p:sp>
      <p:graphicFrame>
        <p:nvGraphicFramePr>
          <p:cNvPr id="25606" name="개체 12">
            <a:extLst>
              <a:ext uri="{FF2B5EF4-FFF2-40B4-BE49-F238E27FC236}">
                <a16:creationId xmlns:a16="http://schemas.microsoft.com/office/drawing/2014/main" id="{1641C31C-8883-46A3-A18B-52F6862632E3}"/>
              </a:ext>
            </a:extLst>
          </p:cNvPr>
          <p:cNvGraphicFramePr>
            <a:graphicFrameLocks noChangeAspect="1"/>
          </p:cNvGraphicFramePr>
          <p:nvPr/>
        </p:nvGraphicFramePr>
        <p:xfrm>
          <a:off x="2938463" y="1773238"/>
          <a:ext cx="1030287" cy="312737"/>
        </p:xfrm>
        <a:graphic>
          <a:graphicData uri="http://schemas.openxmlformats.org/presentationml/2006/ole">
            <mc:AlternateContent xmlns:mc="http://schemas.openxmlformats.org/markup-compatibility/2006">
              <mc:Choice xmlns:v="urn:schemas-microsoft-com:vml" Requires="v">
                <p:oleObj spid="_x0000_s5387" name="Equation" r:id="rId5" imgW="545626" imgH="164957" progId="Equation.DSMT4">
                  <p:embed/>
                </p:oleObj>
              </mc:Choice>
              <mc:Fallback>
                <p:oleObj name="Equation" r:id="rId5" imgW="545626" imgH="164957" progId="Equation.DSMT4">
                  <p:embed/>
                  <p:pic>
                    <p:nvPicPr>
                      <p:cNvPr id="25606" name="개체 12">
                        <a:extLst>
                          <a:ext uri="{FF2B5EF4-FFF2-40B4-BE49-F238E27FC236}">
                            <a16:creationId xmlns:a16="http://schemas.microsoft.com/office/drawing/2014/main" id="{1641C31C-8883-46A3-A18B-52F686263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8463" y="1773238"/>
                        <a:ext cx="10302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개체 6">
            <a:extLst>
              <a:ext uri="{FF2B5EF4-FFF2-40B4-BE49-F238E27FC236}">
                <a16:creationId xmlns:a16="http://schemas.microsoft.com/office/drawing/2014/main" id="{8E9B7BC5-AA98-4282-B036-F939AE1A52AB}"/>
              </a:ext>
            </a:extLst>
          </p:cNvPr>
          <p:cNvGraphicFramePr>
            <a:graphicFrameLocks noChangeAspect="1"/>
          </p:cNvGraphicFramePr>
          <p:nvPr/>
        </p:nvGraphicFramePr>
        <p:xfrm>
          <a:off x="8177213" y="228600"/>
          <a:ext cx="3471862" cy="684213"/>
        </p:xfrm>
        <a:graphic>
          <a:graphicData uri="http://schemas.openxmlformats.org/presentationml/2006/ole">
            <mc:AlternateContent xmlns:mc="http://schemas.openxmlformats.org/markup-compatibility/2006">
              <mc:Choice xmlns:v="urn:schemas-microsoft-com:vml" Requires="v">
                <p:oleObj spid="_x0000_s5388" name="Equation" r:id="rId7" imgW="1612200" imgH="317362" progId="Equation.DSMT4">
                  <p:embed/>
                </p:oleObj>
              </mc:Choice>
              <mc:Fallback>
                <p:oleObj name="Equation" r:id="rId7" imgW="1612200" imgH="317362" progId="Equation.DSMT4">
                  <p:embed/>
                  <p:pic>
                    <p:nvPicPr>
                      <p:cNvPr id="25607" name="개체 6">
                        <a:extLst>
                          <a:ext uri="{FF2B5EF4-FFF2-40B4-BE49-F238E27FC236}">
                            <a16:creationId xmlns:a16="http://schemas.microsoft.com/office/drawing/2014/main" id="{8E9B7BC5-AA98-4282-B036-F939AE1A52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7213" y="228600"/>
                        <a:ext cx="3471862" cy="684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8" name="개체 3">
            <a:extLst>
              <a:ext uri="{FF2B5EF4-FFF2-40B4-BE49-F238E27FC236}">
                <a16:creationId xmlns:a16="http://schemas.microsoft.com/office/drawing/2014/main" id="{A974F621-68B2-415F-A6EC-FD4D929C0C58}"/>
              </a:ext>
            </a:extLst>
          </p:cNvPr>
          <p:cNvGraphicFramePr>
            <a:graphicFrameLocks noChangeAspect="1"/>
          </p:cNvGraphicFramePr>
          <p:nvPr/>
        </p:nvGraphicFramePr>
        <p:xfrm>
          <a:off x="4437063" y="1624013"/>
          <a:ext cx="1765300" cy="588962"/>
        </p:xfrm>
        <a:graphic>
          <a:graphicData uri="http://schemas.openxmlformats.org/presentationml/2006/ole">
            <mc:AlternateContent xmlns:mc="http://schemas.openxmlformats.org/markup-compatibility/2006">
              <mc:Choice xmlns:v="urn:schemas-microsoft-com:vml" Requires="v">
                <p:oleObj spid="_x0000_s5389" name="Equation" r:id="rId9" imgW="952087" imgH="317362" progId="Equation.DSMT4">
                  <p:embed/>
                </p:oleObj>
              </mc:Choice>
              <mc:Fallback>
                <p:oleObj name="Equation" r:id="rId9" imgW="952087" imgH="317362" progId="Equation.DSMT4">
                  <p:embed/>
                  <p:pic>
                    <p:nvPicPr>
                      <p:cNvPr id="25608" name="개체 3">
                        <a:extLst>
                          <a:ext uri="{FF2B5EF4-FFF2-40B4-BE49-F238E27FC236}">
                            <a16:creationId xmlns:a16="http://schemas.microsoft.com/office/drawing/2014/main" id="{A974F621-68B2-415F-A6EC-FD4D929C0C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7063" y="1624013"/>
                        <a:ext cx="1765300" cy="588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직사각형 4">
            <a:extLst>
              <a:ext uri="{FF2B5EF4-FFF2-40B4-BE49-F238E27FC236}">
                <a16:creationId xmlns:a16="http://schemas.microsoft.com/office/drawing/2014/main" id="{F8041BB0-3138-4560-A2C3-A60F1B3562AB}"/>
              </a:ext>
            </a:extLst>
          </p:cNvPr>
          <p:cNvSpPr>
            <a:spLocks noChangeArrowheads="1"/>
          </p:cNvSpPr>
          <p:nvPr/>
        </p:nvSpPr>
        <p:spPr bwMode="auto">
          <a:xfrm>
            <a:off x="3919538" y="1733550"/>
            <a:ext cx="43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sp>
        <p:nvSpPr>
          <p:cNvPr id="25610" name="TextBox 22">
            <a:extLst>
              <a:ext uri="{FF2B5EF4-FFF2-40B4-BE49-F238E27FC236}">
                <a16:creationId xmlns:a16="http://schemas.microsoft.com/office/drawing/2014/main" id="{A411C28F-5BA7-4B31-9E73-35ABCA2A476D}"/>
              </a:ext>
            </a:extLst>
          </p:cNvPr>
          <p:cNvSpPr txBox="1">
            <a:spLocks noChangeArrowheads="1"/>
          </p:cNvSpPr>
          <p:nvPr/>
        </p:nvSpPr>
        <p:spPr bwMode="auto">
          <a:xfrm>
            <a:off x="844550" y="2546350"/>
            <a:ext cx="223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Momentum equation: </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11" name="개체 12">
            <a:extLst>
              <a:ext uri="{FF2B5EF4-FFF2-40B4-BE49-F238E27FC236}">
                <a16:creationId xmlns:a16="http://schemas.microsoft.com/office/drawing/2014/main" id="{A0586677-115B-4911-976B-35800EF1A597}"/>
              </a:ext>
            </a:extLst>
          </p:cNvPr>
          <p:cNvGraphicFramePr>
            <a:graphicFrameLocks noChangeAspect="1"/>
          </p:cNvGraphicFramePr>
          <p:nvPr/>
        </p:nvGraphicFramePr>
        <p:xfrm>
          <a:off x="2938463" y="2582863"/>
          <a:ext cx="1724025" cy="336550"/>
        </p:xfrm>
        <a:graphic>
          <a:graphicData uri="http://schemas.openxmlformats.org/presentationml/2006/ole">
            <mc:AlternateContent xmlns:mc="http://schemas.openxmlformats.org/markup-compatibility/2006">
              <mc:Choice xmlns:v="urn:schemas-microsoft-com:vml" Requires="v">
                <p:oleObj spid="_x0000_s5390" name="Equation" r:id="rId11" imgW="914003" imgH="177723" progId="Equation.DSMT4">
                  <p:embed/>
                </p:oleObj>
              </mc:Choice>
              <mc:Fallback>
                <p:oleObj name="Equation" r:id="rId11" imgW="914003" imgH="177723" progId="Equation.DSMT4">
                  <p:embed/>
                  <p:pic>
                    <p:nvPicPr>
                      <p:cNvPr id="25611" name="개체 12">
                        <a:extLst>
                          <a:ext uri="{FF2B5EF4-FFF2-40B4-BE49-F238E27FC236}">
                            <a16:creationId xmlns:a16="http://schemas.microsoft.com/office/drawing/2014/main" id="{A0586677-115B-4911-976B-35800EF1A5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8463" y="2582863"/>
                        <a:ext cx="172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2" name="직사각형 29">
            <a:extLst>
              <a:ext uri="{FF2B5EF4-FFF2-40B4-BE49-F238E27FC236}">
                <a16:creationId xmlns:a16="http://schemas.microsoft.com/office/drawing/2014/main" id="{F07CC040-2ED6-4C19-9013-65572D3A8902}"/>
              </a:ext>
            </a:extLst>
          </p:cNvPr>
          <p:cNvSpPr>
            <a:spLocks noChangeArrowheads="1"/>
          </p:cNvSpPr>
          <p:nvPr/>
        </p:nvSpPr>
        <p:spPr bwMode="auto">
          <a:xfrm>
            <a:off x="4624388" y="2560638"/>
            <a:ext cx="430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graphicFrame>
        <p:nvGraphicFramePr>
          <p:cNvPr id="25613" name="개체 15">
            <a:extLst>
              <a:ext uri="{FF2B5EF4-FFF2-40B4-BE49-F238E27FC236}">
                <a16:creationId xmlns:a16="http://schemas.microsoft.com/office/drawing/2014/main" id="{1369F8EF-C136-43C1-9FDC-A6B7DB91D1D9}"/>
              </a:ext>
            </a:extLst>
          </p:cNvPr>
          <p:cNvGraphicFramePr>
            <a:graphicFrameLocks noChangeAspect="1"/>
          </p:cNvGraphicFramePr>
          <p:nvPr/>
        </p:nvGraphicFramePr>
        <p:xfrm>
          <a:off x="5094288" y="3236913"/>
          <a:ext cx="3678237" cy="831850"/>
        </p:xfrm>
        <a:graphic>
          <a:graphicData uri="http://schemas.openxmlformats.org/presentationml/2006/ole">
            <mc:AlternateContent xmlns:mc="http://schemas.openxmlformats.org/markup-compatibility/2006">
              <mc:Choice xmlns:v="urn:schemas-microsoft-com:vml" Requires="v">
                <p:oleObj spid="_x0000_s5391" name="Equation" r:id="rId13" imgW="1790700" imgH="406400" progId="Equation.DSMT4">
                  <p:embed/>
                </p:oleObj>
              </mc:Choice>
              <mc:Fallback>
                <p:oleObj name="Equation" r:id="rId13" imgW="1790700" imgH="406400" progId="Equation.DSMT4">
                  <p:embed/>
                  <p:pic>
                    <p:nvPicPr>
                      <p:cNvPr id="25613" name="개체 15">
                        <a:extLst>
                          <a:ext uri="{FF2B5EF4-FFF2-40B4-BE49-F238E27FC236}">
                            <a16:creationId xmlns:a16="http://schemas.microsoft.com/office/drawing/2014/main" id="{1369F8EF-C136-43C1-9FDC-A6B7DB91D1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4288" y="3236913"/>
                        <a:ext cx="3678237"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4" name="TextBox 22">
            <a:extLst>
              <a:ext uri="{FF2B5EF4-FFF2-40B4-BE49-F238E27FC236}">
                <a16:creationId xmlns:a16="http://schemas.microsoft.com/office/drawing/2014/main" id="{942203D2-C486-42B9-A1B9-67C19435AF13}"/>
              </a:ext>
            </a:extLst>
          </p:cNvPr>
          <p:cNvSpPr txBox="1">
            <a:spLocks noChangeArrowheads="1"/>
          </p:cNvSpPr>
          <p:nvPr/>
        </p:nvSpPr>
        <p:spPr bwMode="auto">
          <a:xfrm>
            <a:off x="882650" y="3414713"/>
            <a:ext cx="182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Energy equation: </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15" name="개체 12">
            <a:extLst>
              <a:ext uri="{FF2B5EF4-FFF2-40B4-BE49-F238E27FC236}">
                <a16:creationId xmlns:a16="http://schemas.microsoft.com/office/drawing/2014/main" id="{3F888A5E-E399-4E60-B887-25DC80B05C53}"/>
              </a:ext>
            </a:extLst>
          </p:cNvPr>
          <p:cNvGraphicFramePr>
            <a:graphicFrameLocks noChangeAspect="1"/>
          </p:cNvGraphicFramePr>
          <p:nvPr/>
        </p:nvGraphicFramePr>
        <p:xfrm>
          <a:off x="2581275" y="3446463"/>
          <a:ext cx="2106613" cy="360362"/>
        </p:xfrm>
        <a:graphic>
          <a:graphicData uri="http://schemas.openxmlformats.org/presentationml/2006/ole">
            <mc:AlternateContent xmlns:mc="http://schemas.openxmlformats.org/markup-compatibility/2006">
              <mc:Choice xmlns:v="urn:schemas-microsoft-com:vml" Requires="v">
                <p:oleObj spid="_x0000_s5392" name="Equation" r:id="rId15" imgW="1117600" imgH="190500" progId="Equation.DSMT4">
                  <p:embed/>
                </p:oleObj>
              </mc:Choice>
              <mc:Fallback>
                <p:oleObj name="Equation" r:id="rId15" imgW="1117600" imgH="190500" progId="Equation.DSMT4">
                  <p:embed/>
                  <p:pic>
                    <p:nvPicPr>
                      <p:cNvPr id="25615" name="개체 12">
                        <a:extLst>
                          <a:ext uri="{FF2B5EF4-FFF2-40B4-BE49-F238E27FC236}">
                            <a16:creationId xmlns:a16="http://schemas.microsoft.com/office/drawing/2014/main" id="{3F888A5E-E399-4E60-B887-25DC80B05C5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81275" y="3446463"/>
                        <a:ext cx="21066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6" name="직사각형 33">
            <a:extLst>
              <a:ext uri="{FF2B5EF4-FFF2-40B4-BE49-F238E27FC236}">
                <a16:creationId xmlns:a16="http://schemas.microsoft.com/office/drawing/2014/main" id="{59DFB4AA-1A5F-4AD2-8946-3F399F3D7030}"/>
              </a:ext>
            </a:extLst>
          </p:cNvPr>
          <p:cNvSpPr>
            <a:spLocks noChangeArrowheads="1"/>
          </p:cNvSpPr>
          <p:nvPr/>
        </p:nvSpPr>
        <p:spPr bwMode="auto">
          <a:xfrm>
            <a:off x="4694238" y="3408363"/>
            <a:ext cx="430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graphicFrame>
        <p:nvGraphicFramePr>
          <p:cNvPr id="25617" name="개체 15">
            <a:extLst>
              <a:ext uri="{FF2B5EF4-FFF2-40B4-BE49-F238E27FC236}">
                <a16:creationId xmlns:a16="http://schemas.microsoft.com/office/drawing/2014/main" id="{B955A266-9E79-44C9-AC5C-013D2FDB129D}"/>
              </a:ext>
            </a:extLst>
          </p:cNvPr>
          <p:cNvGraphicFramePr>
            <a:graphicFrameLocks noChangeAspect="1"/>
          </p:cNvGraphicFramePr>
          <p:nvPr/>
        </p:nvGraphicFramePr>
        <p:xfrm>
          <a:off x="5086350" y="4233863"/>
          <a:ext cx="3886200" cy="649287"/>
        </p:xfrm>
        <a:graphic>
          <a:graphicData uri="http://schemas.openxmlformats.org/presentationml/2006/ole">
            <mc:AlternateContent xmlns:mc="http://schemas.openxmlformats.org/markup-compatibility/2006">
              <mc:Choice xmlns:v="urn:schemas-microsoft-com:vml" Requires="v">
                <p:oleObj spid="_x0000_s5393" name="Equation" r:id="rId17" imgW="1891479" imgH="317362" progId="Equation.DSMT4">
                  <p:embed/>
                </p:oleObj>
              </mc:Choice>
              <mc:Fallback>
                <p:oleObj name="Equation" r:id="rId17" imgW="1891479" imgH="317362" progId="Equation.DSMT4">
                  <p:embed/>
                  <p:pic>
                    <p:nvPicPr>
                      <p:cNvPr id="25617" name="개체 15">
                        <a:extLst>
                          <a:ext uri="{FF2B5EF4-FFF2-40B4-BE49-F238E27FC236}">
                            <a16:creationId xmlns:a16="http://schemas.microsoft.com/office/drawing/2014/main" id="{B955A266-9E79-44C9-AC5C-013D2FDB129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86350" y="4233863"/>
                        <a:ext cx="3886200"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개체 12">
            <a:extLst>
              <a:ext uri="{FF2B5EF4-FFF2-40B4-BE49-F238E27FC236}">
                <a16:creationId xmlns:a16="http://schemas.microsoft.com/office/drawing/2014/main" id="{9057656C-D8AE-4B17-B6AF-12D2AF4C2CB2}"/>
              </a:ext>
            </a:extLst>
          </p:cNvPr>
          <p:cNvGraphicFramePr>
            <a:graphicFrameLocks noChangeAspect="1"/>
          </p:cNvGraphicFramePr>
          <p:nvPr/>
        </p:nvGraphicFramePr>
        <p:xfrm>
          <a:off x="2752725" y="4364038"/>
          <a:ext cx="1819275" cy="336550"/>
        </p:xfrm>
        <a:graphic>
          <a:graphicData uri="http://schemas.openxmlformats.org/presentationml/2006/ole">
            <mc:AlternateContent xmlns:mc="http://schemas.openxmlformats.org/markup-compatibility/2006">
              <mc:Choice xmlns:v="urn:schemas-microsoft-com:vml" Requires="v">
                <p:oleObj spid="_x0000_s5394" name="Equation" r:id="rId19" imgW="964781" imgH="177723" progId="Equation.DSMT4">
                  <p:embed/>
                </p:oleObj>
              </mc:Choice>
              <mc:Fallback>
                <p:oleObj name="Equation" r:id="rId19" imgW="964781" imgH="177723" progId="Equation.DSMT4">
                  <p:embed/>
                  <p:pic>
                    <p:nvPicPr>
                      <p:cNvPr id="25618" name="개체 12">
                        <a:extLst>
                          <a:ext uri="{FF2B5EF4-FFF2-40B4-BE49-F238E27FC236}">
                            <a16:creationId xmlns:a16="http://schemas.microsoft.com/office/drawing/2014/main" id="{9057656C-D8AE-4B17-B6AF-12D2AF4C2CB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52725" y="4364038"/>
                        <a:ext cx="1819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9" name="직사각형 36">
            <a:extLst>
              <a:ext uri="{FF2B5EF4-FFF2-40B4-BE49-F238E27FC236}">
                <a16:creationId xmlns:a16="http://schemas.microsoft.com/office/drawing/2014/main" id="{ADE1CF4F-6852-44F0-98BB-4FBE6790BD47}"/>
              </a:ext>
            </a:extLst>
          </p:cNvPr>
          <p:cNvSpPr>
            <a:spLocks noChangeArrowheads="1"/>
          </p:cNvSpPr>
          <p:nvPr/>
        </p:nvSpPr>
        <p:spPr bwMode="auto">
          <a:xfrm>
            <a:off x="4675188" y="4314825"/>
            <a:ext cx="430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sp>
        <p:nvSpPr>
          <p:cNvPr id="25620" name="TextBox 13">
            <a:extLst>
              <a:ext uri="{FF2B5EF4-FFF2-40B4-BE49-F238E27FC236}">
                <a16:creationId xmlns:a16="http://schemas.microsoft.com/office/drawing/2014/main" id="{E882F7F6-FC6C-4370-B4BB-1EC6D4EF85C4}"/>
              </a:ext>
            </a:extLst>
          </p:cNvPr>
          <p:cNvSpPr txBox="1">
            <a:spLocks noChangeArrowheads="1"/>
          </p:cNvSpPr>
          <p:nvPr/>
        </p:nvSpPr>
        <p:spPr bwMode="auto">
          <a:xfrm>
            <a:off x="871538" y="5130800"/>
            <a:ext cx="2144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Turbulence equation:</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21" name="개체 15">
            <a:extLst>
              <a:ext uri="{FF2B5EF4-FFF2-40B4-BE49-F238E27FC236}">
                <a16:creationId xmlns:a16="http://schemas.microsoft.com/office/drawing/2014/main" id="{2AECB6AD-5C27-4282-8982-067898173E71}"/>
              </a:ext>
            </a:extLst>
          </p:cNvPr>
          <p:cNvGraphicFramePr>
            <a:graphicFrameLocks noChangeAspect="1"/>
          </p:cNvGraphicFramePr>
          <p:nvPr/>
        </p:nvGraphicFramePr>
        <p:xfrm>
          <a:off x="6869113" y="4999038"/>
          <a:ext cx="3546475" cy="649287"/>
        </p:xfrm>
        <a:graphic>
          <a:graphicData uri="http://schemas.openxmlformats.org/presentationml/2006/ole">
            <mc:AlternateContent xmlns:mc="http://schemas.openxmlformats.org/markup-compatibility/2006">
              <mc:Choice xmlns:v="urn:schemas-microsoft-com:vml" Requires="v">
                <p:oleObj spid="_x0000_s5395" name="Equation" r:id="rId21" imgW="1726451" imgH="317362" progId="Equation.DSMT4">
                  <p:embed/>
                </p:oleObj>
              </mc:Choice>
              <mc:Fallback>
                <p:oleObj name="Equation" r:id="rId21" imgW="1726451" imgH="317362" progId="Equation.DSMT4">
                  <p:embed/>
                  <p:pic>
                    <p:nvPicPr>
                      <p:cNvPr id="25621" name="개체 15">
                        <a:extLst>
                          <a:ext uri="{FF2B5EF4-FFF2-40B4-BE49-F238E27FC236}">
                            <a16:creationId xmlns:a16="http://schemas.microsoft.com/office/drawing/2014/main" id="{2AECB6AD-5C27-4282-8982-067898173E7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69113" y="4999038"/>
                        <a:ext cx="3546475"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22" name="개체 12">
            <a:extLst>
              <a:ext uri="{FF2B5EF4-FFF2-40B4-BE49-F238E27FC236}">
                <a16:creationId xmlns:a16="http://schemas.microsoft.com/office/drawing/2014/main" id="{958F24F2-330C-4438-8A0A-A08DBF0BF904}"/>
              </a:ext>
            </a:extLst>
          </p:cNvPr>
          <p:cNvGraphicFramePr>
            <a:graphicFrameLocks noChangeAspect="1"/>
          </p:cNvGraphicFramePr>
          <p:nvPr/>
        </p:nvGraphicFramePr>
        <p:xfrm>
          <a:off x="2986088" y="5149850"/>
          <a:ext cx="3352800" cy="336550"/>
        </p:xfrm>
        <a:graphic>
          <a:graphicData uri="http://schemas.openxmlformats.org/presentationml/2006/ole">
            <mc:AlternateContent xmlns:mc="http://schemas.openxmlformats.org/markup-compatibility/2006">
              <mc:Choice xmlns:v="urn:schemas-microsoft-com:vml" Requires="v">
                <p:oleObj spid="_x0000_s5396" name="Equation" r:id="rId23" imgW="1777229" imgH="177723" progId="Equation.DSMT4">
                  <p:embed/>
                </p:oleObj>
              </mc:Choice>
              <mc:Fallback>
                <p:oleObj name="Equation" r:id="rId23" imgW="1777229" imgH="177723" progId="Equation.DSMT4">
                  <p:embed/>
                  <p:pic>
                    <p:nvPicPr>
                      <p:cNvPr id="25622" name="개체 12">
                        <a:extLst>
                          <a:ext uri="{FF2B5EF4-FFF2-40B4-BE49-F238E27FC236}">
                            <a16:creationId xmlns:a16="http://schemas.microsoft.com/office/drawing/2014/main" id="{958F24F2-330C-4438-8A0A-A08DBF0BF90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86088" y="514985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3" name="직사각형 40">
            <a:extLst>
              <a:ext uri="{FF2B5EF4-FFF2-40B4-BE49-F238E27FC236}">
                <a16:creationId xmlns:a16="http://schemas.microsoft.com/office/drawing/2014/main" id="{6CC96D04-FD25-4D86-B8C3-28FB7E4708E5}"/>
              </a:ext>
            </a:extLst>
          </p:cNvPr>
          <p:cNvSpPr>
            <a:spLocks noChangeArrowheads="1"/>
          </p:cNvSpPr>
          <p:nvPr/>
        </p:nvSpPr>
        <p:spPr bwMode="auto">
          <a:xfrm>
            <a:off x="6269038" y="5124450"/>
            <a:ext cx="430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a:latin typeface="Times New Roman" panose="02020603050405020304" pitchFamily="18" charset="0"/>
                <a:cs typeface="Times New Roman" panose="02020603050405020304" pitchFamily="18" charset="0"/>
                <a:sym typeface="Wingdings" panose="05000000000000000000" pitchFamily="2" charset="2"/>
              </a:rPr>
              <a:t></a:t>
            </a:r>
            <a:endParaRPr lang="ko-KR" altLang="en-US">
              <a:cs typeface="Times New Roman" panose="02020603050405020304" pitchFamily="18" charset="0"/>
            </a:endParaRPr>
          </a:p>
        </p:txBody>
      </p:sp>
      <p:sp>
        <p:nvSpPr>
          <p:cNvPr id="25624" name="TextBox 13">
            <a:extLst>
              <a:ext uri="{FF2B5EF4-FFF2-40B4-BE49-F238E27FC236}">
                <a16:creationId xmlns:a16="http://schemas.microsoft.com/office/drawing/2014/main" id="{4ED9F526-46C1-4644-BCCA-F0458AF83EB3}"/>
              </a:ext>
            </a:extLst>
          </p:cNvPr>
          <p:cNvSpPr txBox="1">
            <a:spLocks noChangeArrowheads="1"/>
          </p:cNvSpPr>
          <p:nvPr/>
        </p:nvSpPr>
        <p:spPr bwMode="auto">
          <a:xfrm>
            <a:off x="871538" y="5821363"/>
            <a:ext cx="1979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latinLnBrk="1">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latinLnBrk="1">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latinLnBrk="1"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latinLnBrk="0" hangingPunct="1">
              <a:lnSpc>
                <a:spcPct val="100000"/>
              </a:lnSpc>
              <a:spcBef>
                <a:spcPct val="0"/>
              </a:spcBef>
              <a:spcAft>
                <a:spcPct val="0"/>
              </a:spcAft>
              <a:buClrTx/>
              <a:buSzTx/>
              <a:buFontTx/>
              <a:buNone/>
            </a:pPr>
            <a:r>
              <a:rPr lang="en-US" altLang="ko-KR" sz="1800">
                <a:solidFill>
                  <a:schemeClr val="tx1"/>
                </a:solidFill>
                <a:latin typeface="Times New Roman" panose="02020603050405020304" pitchFamily="18" charset="0"/>
                <a:cs typeface="Times New Roman" panose="02020603050405020304" pitchFamily="18" charset="0"/>
              </a:rPr>
              <a:t>Ideal Gas equation:</a:t>
            </a:r>
            <a:endParaRPr lang="ko-KR" altLang="en-US" sz="1800">
              <a:solidFill>
                <a:schemeClr val="tx1"/>
              </a:solidFill>
              <a:latin typeface="Times New Roman" panose="02020603050405020304" pitchFamily="18" charset="0"/>
              <a:cs typeface="Times New Roman" panose="02020603050405020304" pitchFamily="18" charset="0"/>
            </a:endParaRPr>
          </a:p>
        </p:txBody>
      </p:sp>
      <p:graphicFrame>
        <p:nvGraphicFramePr>
          <p:cNvPr id="25625" name="개체 1">
            <a:extLst>
              <a:ext uri="{FF2B5EF4-FFF2-40B4-BE49-F238E27FC236}">
                <a16:creationId xmlns:a16="http://schemas.microsoft.com/office/drawing/2014/main" id="{D8A0FB0F-F63A-4B27-A65B-866889E9EB2C}"/>
              </a:ext>
            </a:extLst>
          </p:cNvPr>
          <p:cNvGraphicFramePr>
            <a:graphicFrameLocks noChangeAspect="1"/>
          </p:cNvGraphicFramePr>
          <p:nvPr/>
        </p:nvGraphicFramePr>
        <p:xfrm>
          <a:off x="2938463" y="5821363"/>
          <a:ext cx="957262" cy="336550"/>
        </p:xfrm>
        <a:graphic>
          <a:graphicData uri="http://schemas.openxmlformats.org/presentationml/2006/ole">
            <mc:AlternateContent xmlns:mc="http://schemas.openxmlformats.org/markup-compatibility/2006">
              <mc:Choice xmlns:v="urn:schemas-microsoft-com:vml" Requires="v">
                <p:oleObj spid="_x0000_s5397" name="Equation" r:id="rId25" imgW="469696" imgH="165028" progId="Equation.DSMT4">
                  <p:embed/>
                </p:oleObj>
              </mc:Choice>
              <mc:Fallback>
                <p:oleObj name="Equation" r:id="rId25" imgW="469696" imgH="165028" progId="Equation.DSMT4">
                  <p:embed/>
                  <p:pic>
                    <p:nvPicPr>
                      <p:cNvPr id="25625" name="개체 1">
                        <a:extLst>
                          <a:ext uri="{FF2B5EF4-FFF2-40B4-BE49-F238E27FC236}">
                            <a16:creationId xmlns:a16="http://schemas.microsoft.com/office/drawing/2014/main" id="{D8A0FB0F-F63A-4B27-A65B-866889E9EB2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38463" y="5821363"/>
                        <a:ext cx="957262" cy="336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DE78-5EFA-467A-BEEA-CC936F1DE6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C159CA-CD3A-4167-8913-2AD9365118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528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FEF2C571-ABBF-EE15-0EFD-92B2F1DCF202}"/>
              </a:ext>
            </a:extLst>
          </p:cNvPr>
          <p:cNvSpPr>
            <a:spLocks noGrp="1" noChangeArrowheads="1"/>
          </p:cNvSpPr>
          <p:nvPr>
            <p:ph type="title"/>
          </p:nvPr>
        </p:nvSpPr>
        <p:spPr>
          <a:xfrm>
            <a:off x="838200" y="365125"/>
            <a:ext cx="10515600" cy="755650"/>
          </a:xfrm>
        </p:spPr>
        <p:txBody>
          <a:bodyPr/>
          <a:lstStyle/>
          <a:p>
            <a:pPr eaLnBrk="1" fontAlgn="auto" hangingPunct="1">
              <a:spcAft>
                <a:spcPts val="0"/>
              </a:spcAft>
              <a:defRPr/>
            </a:pPr>
            <a:r>
              <a:rPr lang="en-US" altLang="ko-KR" sz="3200" dirty="0">
                <a:solidFill>
                  <a:schemeClr val="tx1"/>
                </a:solidFill>
                <a:latin typeface="Times New Roman" panose="02020603050405020304" pitchFamily="18" charset="0"/>
                <a:cs typeface="Times New Roman" panose="02020603050405020304" pitchFamily="18" charset="0"/>
              </a:rPr>
              <a:t>Quick Recap</a:t>
            </a:r>
            <a:endParaRPr lang="ko-KR" altLang="en-US" sz="3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1AAC52C-058C-411C-A986-A07CB731066A}"/>
              </a:ext>
            </a:extLst>
          </p:cNvPr>
          <p:cNvPicPr>
            <a:picLocks noChangeAspect="1"/>
          </p:cNvPicPr>
          <p:nvPr/>
        </p:nvPicPr>
        <p:blipFill>
          <a:blip r:embed="rId3"/>
          <a:stretch>
            <a:fillRect/>
          </a:stretch>
        </p:blipFill>
        <p:spPr>
          <a:xfrm>
            <a:off x="915266" y="1672527"/>
            <a:ext cx="8579716" cy="3151885"/>
          </a:xfrm>
          <a:prstGeom prst="rect">
            <a:avLst/>
          </a:prstGeom>
        </p:spPr>
      </p:pic>
    </p:spTree>
    <p:extLst>
      <p:ext uri="{BB962C8B-B14F-4D97-AF65-F5344CB8AC3E}">
        <p14:creationId xmlns:p14="http://schemas.microsoft.com/office/powerpoint/2010/main" val="1674647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Integral Form – Differential Form</a:t>
            </a:r>
          </a:p>
        </p:txBody>
      </p:sp>
      <p:sp>
        <p:nvSpPr>
          <p:cNvPr id="63" name="TextBox 62">
            <a:extLst>
              <a:ext uri="{FF2B5EF4-FFF2-40B4-BE49-F238E27FC236}">
                <a16:creationId xmlns:a16="http://schemas.microsoft.com/office/drawing/2014/main" id="{BF8E802D-D87A-4728-A1B1-CC216CB8B335}"/>
              </a:ext>
            </a:extLst>
          </p:cNvPr>
          <p:cNvSpPr txBox="1">
            <a:spLocks noRot="1" noChangeAspect="1" noMove="1" noResize="1" noEditPoints="1" noAdjustHandles="1" noChangeArrowheads="1" noChangeShapeType="1" noTextEdit="1"/>
          </p:cNvSpPr>
          <p:nvPr/>
        </p:nvSpPr>
        <p:spPr>
          <a:xfrm>
            <a:off x="1333713" y="2018316"/>
            <a:ext cx="2041393" cy="619016"/>
          </a:xfrm>
          <a:prstGeom prst="rect">
            <a:avLst/>
          </a:prstGeom>
          <a:blipFill>
            <a:blip r:embed="rId3"/>
            <a:stretch>
              <a:fillRect/>
            </a:stretch>
          </a:blipFill>
        </p:spPr>
        <p:txBody>
          <a:bodyPr/>
          <a:lstStyle/>
          <a:p>
            <a:r>
              <a:rPr lang="ko-KR" altLang="en-US">
                <a:noFill/>
              </a:rPr>
              <a:t> </a:t>
            </a:r>
          </a:p>
        </p:txBody>
      </p:sp>
      <p:sp>
        <p:nvSpPr>
          <p:cNvPr id="87" name="TextBox 86">
            <a:extLst>
              <a:ext uri="{FF2B5EF4-FFF2-40B4-BE49-F238E27FC236}">
                <a16:creationId xmlns:a16="http://schemas.microsoft.com/office/drawing/2014/main" id="{C8D905F7-F679-455F-B9CF-54943630EA4E}"/>
              </a:ext>
            </a:extLst>
          </p:cNvPr>
          <p:cNvSpPr txBox="1">
            <a:spLocks noChangeArrowheads="1"/>
          </p:cNvSpPr>
          <p:nvPr/>
        </p:nvSpPr>
        <p:spPr bwMode="auto">
          <a:xfrm>
            <a:off x="889000" y="1479550"/>
            <a:ext cx="402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ko-KR" sz="2400">
                <a:latin typeface="Times New Roman" panose="02020603050405020304" pitchFamily="18" charset="0"/>
                <a:ea typeface="굴림" panose="020B0600000101010101" pitchFamily="50" charset="-127"/>
                <a:cs typeface="Times New Roman" panose="02020603050405020304" pitchFamily="18" charset="0"/>
              </a:rPr>
              <a:t>Conservation of mass</a:t>
            </a:r>
          </a:p>
        </p:txBody>
      </p:sp>
      <p:sp>
        <p:nvSpPr>
          <p:cNvPr id="88" name="TextBox 87">
            <a:extLst>
              <a:ext uri="{FF2B5EF4-FFF2-40B4-BE49-F238E27FC236}">
                <a16:creationId xmlns:a16="http://schemas.microsoft.com/office/drawing/2014/main" id="{313C229F-6D45-40E6-A620-91793B971F77}"/>
              </a:ext>
            </a:extLst>
          </p:cNvPr>
          <p:cNvSpPr txBox="1">
            <a:spLocks noChangeArrowheads="1"/>
          </p:cNvSpPr>
          <p:nvPr/>
        </p:nvSpPr>
        <p:spPr bwMode="auto">
          <a:xfrm>
            <a:off x="889000" y="2794000"/>
            <a:ext cx="5172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ko-KR" sz="2400">
                <a:latin typeface="Times New Roman" panose="02020603050405020304" pitchFamily="18" charset="0"/>
                <a:ea typeface="굴림" panose="020B0600000101010101" pitchFamily="50" charset="-127"/>
                <a:cs typeface="Times New Roman" panose="02020603050405020304" pitchFamily="18" charset="0"/>
              </a:rPr>
              <a:t>Integrate over a control volume</a:t>
            </a:r>
          </a:p>
        </p:txBody>
      </p:sp>
      <p:sp>
        <p:nvSpPr>
          <p:cNvPr id="89" name="TextBox 88">
            <a:extLst>
              <a:ext uri="{FF2B5EF4-FFF2-40B4-BE49-F238E27FC236}">
                <a16:creationId xmlns:a16="http://schemas.microsoft.com/office/drawing/2014/main" id="{E2193840-14D7-4F17-9944-3F9182FB61ED}"/>
              </a:ext>
            </a:extLst>
          </p:cNvPr>
          <p:cNvSpPr txBox="1">
            <a:spLocks noRot="1" noChangeAspect="1" noMove="1" noResize="1" noEditPoints="1" noAdjustHandles="1" noChangeArrowheads="1" noChangeShapeType="1" noTextEdit="1"/>
          </p:cNvSpPr>
          <p:nvPr/>
        </p:nvSpPr>
        <p:spPr>
          <a:xfrm>
            <a:off x="1333713" y="3449100"/>
            <a:ext cx="3026021" cy="808235"/>
          </a:xfrm>
          <a:prstGeom prst="rect">
            <a:avLst/>
          </a:prstGeom>
          <a:blipFill>
            <a:blip r:embed="rId4"/>
            <a:stretch>
              <a:fillRect/>
            </a:stretch>
          </a:blipFill>
        </p:spPr>
        <p:txBody>
          <a:bodyPr/>
          <a:lstStyle/>
          <a:p>
            <a:r>
              <a:rPr lang="ko-KR" altLang="en-US">
                <a:noFill/>
              </a:rPr>
              <a:t> </a:t>
            </a:r>
          </a:p>
        </p:txBody>
      </p:sp>
      <p:grpSp>
        <p:nvGrpSpPr>
          <p:cNvPr id="90" name="Group 8">
            <a:extLst>
              <a:ext uri="{FF2B5EF4-FFF2-40B4-BE49-F238E27FC236}">
                <a16:creationId xmlns:a16="http://schemas.microsoft.com/office/drawing/2014/main" id="{4DA7650E-4C8C-41BF-8968-E9325E755E42}"/>
              </a:ext>
            </a:extLst>
          </p:cNvPr>
          <p:cNvGrpSpPr>
            <a:grpSpLocks/>
          </p:cNvGrpSpPr>
          <p:nvPr/>
        </p:nvGrpSpPr>
        <p:grpSpPr bwMode="auto">
          <a:xfrm>
            <a:off x="7826375" y="1427163"/>
            <a:ext cx="3316288" cy="2914650"/>
            <a:chOff x="3396138" y="3231567"/>
            <a:chExt cx="3316224" cy="2914840"/>
          </a:xfrm>
        </p:grpSpPr>
        <p:grpSp>
          <p:nvGrpSpPr>
            <p:cNvPr id="91" name="Group 9">
              <a:extLst>
                <a:ext uri="{FF2B5EF4-FFF2-40B4-BE49-F238E27FC236}">
                  <a16:creationId xmlns:a16="http://schemas.microsoft.com/office/drawing/2014/main" id="{72908401-79F6-462D-811F-44067F4CA12D}"/>
                </a:ext>
              </a:extLst>
            </p:cNvPr>
            <p:cNvGrpSpPr>
              <a:grpSpLocks/>
            </p:cNvGrpSpPr>
            <p:nvPr/>
          </p:nvGrpSpPr>
          <p:grpSpPr bwMode="auto">
            <a:xfrm>
              <a:off x="3396138" y="3231567"/>
              <a:ext cx="3316224" cy="2914840"/>
              <a:chOff x="6501384" y="3325126"/>
              <a:chExt cx="3316224" cy="2914840"/>
            </a:xfrm>
          </p:grpSpPr>
          <p:sp>
            <p:nvSpPr>
              <p:cNvPr id="104" name="Rectangle 25">
                <a:extLst>
                  <a:ext uri="{FF2B5EF4-FFF2-40B4-BE49-F238E27FC236}">
                    <a16:creationId xmlns:a16="http://schemas.microsoft.com/office/drawing/2014/main" id="{D1E965B6-CA9B-4EC5-8556-02B9E4C4186E}"/>
                  </a:ext>
                </a:extLst>
              </p:cNvPr>
              <p:cNvSpPr/>
              <p:nvPr/>
            </p:nvSpPr>
            <p:spPr>
              <a:xfrm>
                <a:off x="6501384" y="3328301"/>
                <a:ext cx="1106467" cy="968438"/>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sp>
            <p:nvSpPr>
              <p:cNvPr id="105" name="Rectangle 26">
                <a:extLst>
                  <a:ext uri="{FF2B5EF4-FFF2-40B4-BE49-F238E27FC236}">
                    <a16:creationId xmlns:a16="http://schemas.microsoft.com/office/drawing/2014/main" id="{6B53F918-B667-402D-9705-D8BFCF9F947E}"/>
                  </a:ext>
                </a:extLst>
              </p:cNvPr>
              <p:cNvSpPr/>
              <p:nvPr/>
            </p:nvSpPr>
            <p:spPr>
              <a:xfrm>
                <a:off x="7607851" y="3328301"/>
                <a:ext cx="1106466" cy="968438"/>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sp>
            <p:nvSpPr>
              <p:cNvPr id="106" name="Rectangle 27">
                <a:extLst>
                  <a:ext uri="{FF2B5EF4-FFF2-40B4-BE49-F238E27FC236}">
                    <a16:creationId xmlns:a16="http://schemas.microsoft.com/office/drawing/2014/main" id="{865CB2C8-74FF-4E53-A09B-6194AFEF46FF}"/>
                  </a:ext>
                </a:extLst>
              </p:cNvPr>
              <p:cNvSpPr/>
              <p:nvPr/>
            </p:nvSpPr>
            <p:spPr>
              <a:xfrm>
                <a:off x="8711141" y="3325126"/>
                <a:ext cx="1106467" cy="970025"/>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sp>
            <p:nvSpPr>
              <p:cNvPr id="107" name="Rectangle 28">
                <a:extLst>
                  <a:ext uri="{FF2B5EF4-FFF2-40B4-BE49-F238E27FC236}">
                    <a16:creationId xmlns:a16="http://schemas.microsoft.com/office/drawing/2014/main" id="{77DF0C91-0BD8-4264-A117-F198F08B747E}"/>
                  </a:ext>
                </a:extLst>
              </p:cNvPr>
              <p:cNvSpPr/>
              <p:nvPr/>
            </p:nvSpPr>
            <p:spPr>
              <a:xfrm>
                <a:off x="6501384" y="4301502"/>
                <a:ext cx="1106467" cy="968438"/>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sp>
            <p:nvSpPr>
              <p:cNvPr id="108" name="Rectangle 29">
                <a:extLst>
                  <a:ext uri="{FF2B5EF4-FFF2-40B4-BE49-F238E27FC236}">
                    <a16:creationId xmlns:a16="http://schemas.microsoft.com/office/drawing/2014/main" id="{39850124-9C78-474D-98E6-2436ADD6C2C7}"/>
                  </a:ext>
                </a:extLst>
              </p:cNvPr>
              <p:cNvSpPr/>
              <p:nvPr/>
            </p:nvSpPr>
            <p:spPr>
              <a:xfrm>
                <a:off x="7607851" y="4301502"/>
                <a:ext cx="1106466" cy="968438"/>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sp>
            <p:nvSpPr>
              <p:cNvPr id="109" name="Rectangle 30">
                <a:extLst>
                  <a:ext uri="{FF2B5EF4-FFF2-40B4-BE49-F238E27FC236}">
                    <a16:creationId xmlns:a16="http://schemas.microsoft.com/office/drawing/2014/main" id="{57A7C707-D844-43D5-BC03-EF6D9BD8A367}"/>
                  </a:ext>
                </a:extLst>
              </p:cNvPr>
              <p:cNvSpPr/>
              <p:nvPr/>
            </p:nvSpPr>
            <p:spPr>
              <a:xfrm>
                <a:off x="8711141" y="4298326"/>
                <a:ext cx="1106467" cy="97002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sp>
            <p:nvSpPr>
              <p:cNvPr id="110" name="Rectangle 31">
                <a:extLst>
                  <a:ext uri="{FF2B5EF4-FFF2-40B4-BE49-F238E27FC236}">
                    <a16:creationId xmlns:a16="http://schemas.microsoft.com/office/drawing/2014/main" id="{3718E157-F90C-458E-A61E-BA482A5DFA08}"/>
                  </a:ext>
                </a:extLst>
              </p:cNvPr>
              <p:cNvSpPr/>
              <p:nvPr/>
            </p:nvSpPr>
            <p:spPr>
              <a:xfrm>
                <a:off x="6501384" y="5269940"/>
                <a:ext cx="1106467" cy="97002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sp>
            <p:nvSpPr>
              <p:cNvPr id="111" name="Rectangle 32">
                <a:extLst>
                  <a:ext uri="{FF2B5EF4-FFF2-40B4-BE49-F238E27FC236}">
                    <a16:creationId xmlns:a16="http://schemas.microsoft.com/office/drawing/2014/main" id="{A0EA817D-6389-4B0D-B597-C64C9C14D656}"/>
                  </a:ext>
                </a:extLst>
              </p:cNvPr>
              <p:cNvSpPr/>
              <p:nvPr/>
            </p:nvSpPr>
            <p:spPr>
              <a:xfrm>
                <a:off x="7607851" y="5269940"/>
                <a:ext cx="1106466" cy="97002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sp>
            <p:nvSpPr>
              <p:cNvPr id="112" name="Rectangle 33">
                <a:extLst>
                  <a:ext uri="{FF2B5EF4-FFF2-40B4-BE49-F238E27FC236}">
                    <a16:creationId xmlns:a16="http://schemas.microsoft.com/office/drawing/2014/main" id="{E435CF01-7E1D-4E1E-B389-965FAF9416EA}"/>
                  </a:ext>
                </a:extLst>
              </p:cNvPr>
              <p:cNvSpPr/>
              <p:nvPr/>
            </p:nvSpPr>
            <p:spPr>
              <a:xfrm>
                <a:off x="8711141" y="5268353"/>
                <a:ext cx="1106467" cy="968438"/>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ko-KR">
                  <a:solidFill>
                    <a:srgbClr val="FFFFFF"/>
                  </a:solidFill>
                  <a:ea typeface="굴림" panose="020B0600000101010101" pitchFamily="50" charset="-127"/>
                </a:endParaRPr>
              </a:p>
            </p:txBody>
          </p:sp>
        </p:grpSp>
        <p:cxnSp>
          <p:nvCxnSpPr>
            <p:cNvPr id="92" name="Straight Arrow Connector 10">
              <a:extLst>
                <a:ext uri="{FF2B5EF4-FFF2-40B4-BE49-F238E27FC236}">
                  <a16:creationId xmlns:a16="http://schemas.microsoft.com/office/drawing/2014/main" id="{B0D72FB3-F13C-4D5F-A776-662BC08841F2}"/>
                </a:ext>
              </a:extLst>
            </p:cNvPr>
            <p:cNvCxnSpPr/>
            <p:nvPr/>
          </p:nvCxnSpPr>
          <p:spPr>
            <a:xfrm>
              <a:off x="4367669" y="4615957"/>
              <a:ext cx="276220" cy="0"/>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12">
              <a:extLst>
                <a:ext uri="{FF2B5EF4-FFF2-40B4-BE49-F238E27FC236}">
                  <a16:creationId xmlns:a16="http://schemas.microsoft.com/office/drawing/2014/main" id="{0D8728D6-B42D-40D6-9801-9E0A641D251A}"/>
                </a:ext>
              </a:extLst>
            </p:cNvPr>
            <p:cNvCxnSpPr/>
            <p:nvPr/>
          </p:nvCxnSpPr>
          <p:spPr>
            <a:xfrm>
              <a:off x="5539222" y="4615957"/>
              <a:ext cx="276220" cy="0"/>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13">
              <a:extLst>
                <a:ext uri="{FF2B5EF4-FFF2-40B4-BE49-F238E27FC236}">
                  <a16:creationId xmlns:a16="http://schemas.microsoft.com/office/drawing/2014/main" id="{ED27FDB6-FA2E-499A-B965-6BDF1F5C2CB3}"/>
                </a:ext>
              </a:extLst>
            </p:cNvPr>
            <p:cNvCxnSpPr/>
            <p:nvPr/>
          </p:nvCxnSpPr>
          <p:spPr>
            <a:xfrm>
              <a:off x="4367669" y="4850923"/>
              <a:ext cx="276220" cy="0"/>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14">
              <a:extLst>
                <a:ext uri="{FF2B5EF4-FFF2-40B4-BE49-F238E27FC236}">
                  <a16:creationId xmlns:a16="http://schemas.microsoft.com/office/drawing/2014/main" id="{F7AD800B-7E56-4088-B651-833050D64E62}"/>
                </a:ext>
              </a:extLst>
            </p:cNvPr>
            <p:cNvCxnSpPr/>
            <p:nvPr/>
          </p:nvCxnSpPr>
          <p:spPr>
            <a:xfrm>
              <a:off x="4367669" y="4431795"/>
              <a:ext cx="276220" cy="0"/>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17">
              <a:extLst>
                <a:ext uri="{FF2B5EF4-FFF2-40B4-BE49-F238E27FC236}">
                  <a16:creationId xmlns:a16="http://schemas.microsoft.com/office/drawing/2014/main" id="{317B40B0-1360-40AB-9E80-64776131A79B}"/>
                </a:ext>
              </a:extLst>
            </p:cNvPr>
            <p:cNvCxnSpPr/>
            <p:nvPr/>
          </p:nvCxnSpPr>
          <p:spPr>
            <a:xfrm>
              <a:off x="5539222" y="4850923"/>
              <a:ext cx="276220" cy="0"/>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18">
              <a:extLst>
                <a:ext uri="{FF2B5EF4-FFF2-40B4-BE49-F238E27FC236}">
                  <a16:creationId xmlns:a16="http://schemas.microsoft.com/office/drawing/2014/main" id="{655CB359-12C0-4C06-AAF6-4B6E2BA3E501}"/>
                </a:ext>
              </a:extLst>
            </p:cNvPr>
            <p:cNvCxnSpPr/>
            <p:nvPr/>
          </p:nvCxnSpPr>
          <p:spPr>
            <a:xfrm>
              <a:off x="5539222" y="4431795"/>
              <a:ext cx="276220" cy="0"/>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9">
              <a:extLst>
                <a:ext uri="{FF2B5EF4-FFF2-40B4-BE49-F238E27FC236}">
                  <a16:creationId xmlns:a16="http://schemas.microsoft.com/office/drawing/2014/main" id="{03A81A41-BD1E-4871-8B8F-4D2515C84067}"/>
                </a:ext>
              </a:extLst>
            </p:cNvPr>
            <p:cNvCxnSpPr>
              <a:cxnSpLocks/>
            </p:cNvCxnSpPr>
            <p:nvPr/>
          </p:nvCxnSpPr>
          <p:spPr>
            <a:xfrm flipV="1">
              <a:off x="4766125" y="5036672"/>
              <a:ext cx="0" cy="220677"/>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20">
              <a:extLst>
                <a:ext uri="{FF2B5EF4-FFF2-40B4-BE49-F238E27FC236}">
                  <a16:creationId xmlns:a16="http://schemas.microsoft.com/office/drawing/2014/main" id="{B3EAE1C0-9200-43E3-9C57-2336F1E189A9}"/>
                </a:ext>
              </a:extLst>
            </p:cNvPr>
            <p:cNvCxnSpPr>
              <a:cxnSpLocks/>
            </p:cNvCxnSpPr>
            <p:nvPr/>
          </p:nvCxnSpPr>
          <p:spPr>
            <a:xfrm flipV="1">
              <a:off x="4988370" y="5028734"/>
              <a:ext cx="0" cy="220676"/>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21">
              <a:extLst>
                <a:ext uri="{FF2B5EF4-FFF2-40B4-BE49-F238E27FC236}">
                  <a16:creationId xmlns:a16="http://schemas.microsoft.com/office/drawing/2014/main" id="{FABEA5C1-5A75-4A51-AF65-161311B4F59E}"/>
                </a:ext>
              </a:extLst>
            </p:cNvPr>
            <p:cNvCxnSpPr>
              <a:cxnSpLocks/>
            </p:cNvCxnSpPr>
            <p:nvPr/>
          </p:nvCxnSpPr>
          <p:spPr>
            <a:xfrm flipV="1">
              <a:off x="5210616" y="5028734"/>
              <a:ext cx="0" cy="220676"/>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22">
              <a:extLst>
                <a:ext uri="{FF2B5EF4-FFF2-40B4-BE49-F238E27FC236}">
                  <a16:creationId xmlns:a16="http://schemas.microsoft.com/office/drawing/2014/main" id="{B594BFDC-F000-4777-B2AF-C7AD1848E3B2}"/>
                </a:ext>
              </a:extLst>
            </p:cNvPr>
            <p:cNvCxnSpPr>
              <a:cxnSpLocks/>
            </p:cNvCxnSpPr>
            <p:nvPr/>
          </p:nvCxnSpPr>
          <p:spPr>
            <a:xfrm flipV="1">
              <a:off x="4847085" y="4098399"/>
              <a:ext cx="0" cy="219089"/>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23">
              <a:extLst>
                <a:ext uri="{FF2B5EF4-FFF2-40B4-BE49-F238E27FC236}">
                  <a16:creationId xmlns:a16="http://schemas.microsoft.com/office/drawing/2014/main" id="{F6992B6B-C895-41F1-9B38-8DCE79CF359C}"/>
                </a:ext>
              </a:extLst>
            </p:cNvPr>
            <p:cNvCxnSpPr>
              <a:cxnSpLocks/>
            </p:cNvCxnSpPr>
            <p:nvPr/>
          </p:nvCxnSpPr>
          <p:spPr>
            <a:xfrm flipV="1">
              <a:off x="5024882" y="4079347"/>
              <a:ext cx="0" cy="220676"/>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24">
              <a:extLst>
                <a:ext uri="{FF2B5EF4-FFF2-40B4-BE49-F238E27FC236}">
                  <a16:creationId xmlns:a16="http://schemas.microsoft.com/office/drawing/2014/main" id="{C414A9B8-880D-44C5-956A-E16AACC814EA}"/>
                </a:ext>
              </a:extLst>
            </p:cNvPr>
            <p:cNvCxnSpPr>
              <a:cxnSpLocks/>
            </p:cNvCxnSpPr>
            <p:nvPr/>
          </p:nvCxnSpPr>
          <p:spPr>
            <a:xfrm flipV="1">
              <a:off x="5201091" y="4079347"/>
              <a:ext cx="0" cy="220676"/>
            </a:xfrm>
            <a:prstGeom prst="straightConnector1">
              <a:avLst/>
            </a:prstGeom>
            <a:ln>
              <a:solidFill>
                <a:srgbClr val="F513DA"/>
              </a:solidFill>
              <a:tailEnd type="triangle"/>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187AC42-F325-4B48-9230-EBAC0232ADEA}"/>
              </a:ext>
            </a:extLst>
          </p:cNvPr>
          <p:cNvSpPr txBox="1">
            <a:spLocks noRot="1" noChangeAspect="1" noMove="1" noResize="1" noEditPoints="1" noAdjustHandles="1" noChangeArrowheads="1" noChangeShapeType="1" noTextEdit="1"/>
          </p:cNvSpPr>
          <p:nvPr/>
        </p:nvSpPr>
        <p:spPr>
          <a:xfrm>
            <a:off x="1379831" y="4433123"/>
            <a:ext cx="3310072" cy="739498"/>
          </a:xfrm>
          <a:prstGeom prst="rect">
            <a:avLst/>
          </a:prstGeom>
          <a:blipFill>
            <a:blip r:embed="rId5"/>
            <a:stretch>
              <a:fillRect/>
            </a:stretch>
          </a:blipFill>
        </p:spPr>
        <p:txBody>
          <a:bodyPr/>
          <a:lstStyle/>
          <a:p>
            <a:r>
              <a:rPr lang="ko-KR" altLang="en-US">
                <a:noFill/>
              </a:rPr>
              <a:t> </a:t>
            </a:r>
          </a:p>
        </p:txBody>
      </p:sp>
      <p:sp>
        <p:nvSpPr>
          <p:cNvPr id="114" name="TextBox 113">
            <a:extLst>
              <a:ext uri="{FF2B5EF4-FFF2-40B4-BE49-F238E27FC236}">
                <a16:creationId xmlns:a16="http://schemas.microsoft.com/office/drawing/2014/main" id="{5FE01191-F8DB-45D2-8B57-F0E087405B6E}"/>
              </a:ext>
            </a:extLst>
          </p:cNvPr>
          <p:cNvSpPr txBox="1">
            <a:spLocks noRot="1" noChangeAspect="1" noMove="1" noResize="1" noEditPoints="1" noAdjustHandles="1" noChangeArrowheads="1" noChangeShapeType="1" noTextEdit="1"/>
          </p:cNvSpPr>
          <p:nvPr/>
        </p:nvSpPr>
        <p:spPr>
          <a:xfrm>
            <a:off x="1379831" y="5426413"/>
            <a:ext cx="3016210" cy="739690"/>
          </a:xfrm>
          <a:prstGeom prst="rect">
            <a:avLst/>
          </a:prstGeom>
          <a:blipFill>
            <a:blip r:embed="rId6"/>
            <a:stretch>
              <a:fillRect/>
            </a:stretch>
          </a:blipFill>
        </p:spPr>
        <p:txBody>
          <a:bodyPr/>
          <a:lstStyle/>
          <a:p>
            <a:r>
              <a:rPr lang="ko-KR" altLang="en-US">
                <a:noFill/>
              </a:rPr>
              <a:t> </a:t>
            </a:r>
          </a:p>
        </p:txBody>
      </p:sp>
      <p:sp>
        <p:nvSpPr>
          <p:cNvPr id="115" name="사각형: 둥근 모서리 1">
            <a:extLst>
              <a:ext uri="{FF2B5EF4-FFF2-40B4-BE49-F238E27FC236}">
                <a16:creationId xmlns:a16="http://schemas.microsoft.com/office/drawing/2014/main" id="{2930F754-3180-4083-B6E3-9276A8CE092C}"/>
              </a:ext>
            </a:extLst>
          </p:cNvPr>
          <p:cNvSpPr/>
          <p:nvPr/>
        </p:nvSpPr>
        <p:spPr>
          <a:xfrm>
            <a:off x="2708275" y="4341813"/>
            <a:ext cx="2287588" cy="19351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6" name="화살표: 오른쪽 2">
            <a:extLst>
              <a:ext uri="{FF2B5EF4-FFF2-40B4-BE49-F238E27FC236}">
                <a16:creationId xmlns:a16="http://schemas.microsoft.com/office/drawing/2014/main" id="{E0EC42F0-65C3-4A05-B983-D4FCC31EF10C}"/>
              </a:ext>
            </a:extLst>
          </p:cNvPr>
          <p:cNvSpPr/>
          <p:nvPr/>
        </p:nvSpPr>
        <p:spPr>
          <a:xfrm>
            <a:off x="5099050" y="5172075"/>
            <a:ext cx="482600" cy="25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7" name="TextBox 116">
            <a:extLst>
              <a:ext uri="{FF2B5EF4-FFF2-40B4-BE49-F238E27FC236}">
                <a16:creationId xmlns:a16="http://schemas.microsoft.com/office/drawing/2014/main" id="{D32C56C9-376B-4DC1-8166-412AB2481C95}"/>
              </a:ext>
            </a:extLst>
          </p:cNvPr>
          <p:cNvSpPr txBox="1"/>
          <p:nvPr/>
        </p:nvSpPr>
        <p:spPr>
          <a:xfrm>
            <a:off x="5724525" y="5068888"/>
            <a:ext cx="3759200" cy="461962"/>
          </a:xfrm>
          <a:prstGeom prst="rect">
            <a:avLst/>
          </a:prstGeom>
          <a:solidFill>
            <a:schemeClr val="accent6">
              <a:lumMod val="60000"/>
              <a:lumOff val="40000"/>
            </a:schemeClr>
          </a:solidFill>
        </p:spPr>
        <p:txBody>
          <a:bodyPr>
            <a:spAutoFit/>
          </a:bodyPr>
          <a:lstStyle/>
          <a:p>
            <a:pPr algn="ctr">
              <a:defRPr/>
            </a:pPr>
            <a:r>
              <a:rPr lang="en-US" sz="2400" dirty="0">
                <a:latin typeface="Times New Roman" panose="02020603050405020304" pitchFamily="18" charset="0"/>
                <a:cs typeface="Times New Roman" panose="02020603050405020304" pitchFamily="18" charset="0"/>
              </a:rPr>
              <a:t>Gauss – divergence theorem</a:t>
            </a:r>
          </a:p>
        </p:txBody>
      </p:sp>
    </p:spTree>
    <p:extLst>
      <p:ext uri="{BB962C8B-B14F-4D97-AF65-F5344CB8AC3E}">
        <p14:creationId xmlns:p14="http://schemas.microsoft.com/office/powerpoint/2010/main" val="901924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Gauss Divergence Theorem</a:t>
            </a:r>
          </a:p>
        </p:txBody>
      </p:sp>
      <p:sp>
        <p:nvSpPr>
          <p:cNvPr id="63" name="TextBox 62">
            <a:extLst>
              <a:ext uri="{FF2B5EF4-FFF2-40B4-BE49-F238E27FC236}">
                <a16:creationId xmlns:a16="http://schemas.microsoft.com/office/drawing/2014/main" id="{3C3EE591-2569-481E-8F7B-6EDC4C8A00F1}"/>
              </a:ext>
            </a:extLst>
          </p:cNvPr>
          <p:cNvSpPr txBox="1">
            <a:spLocks noRot="1" noChangeAspect="1" noMove="1" noResize="1" noEditPoints="1" noAdjustHandles="1" noChangeArrowheads="1" noChangeShapeType="1" noTextEdit="1"/>
          </p:cNvSpPr>
          <p:nvPr/>
        </p:nvSpPr>
        <p:spPr>
          <a:xfrm>
            <a:off x="838200" y="1615778"/>
            <a:ext cx="9994392" cy="400110"/>
          </a:xfrm>
          <a:prstGeom prst="rect">
            <a:avLst/>
          </a:prstGeom>
          <a:blipFill>
            <a:blip r:embed="rId3"/>
            <a:stretch>
              <a:fillRect l="-549" t="-7576" b="-25758"/>
            </a:stretch>
          </a:blipFill>
        </p:spPr>
        <p:txBody>
          <a:bodyPr/>
          <a:lstStyle/>
          <a:p>
            <a:r>
              <a:rPr lang="ko-KR" altLang="en-US">
                <a:noFill/>
              </a:rPr>
              <a:t> </a:t>
            </a:r>
          </a:p>
        </p:txBody>
      </p:sp>
      <p:sp>
        <p:nvSpPr>
          <p:cNvPr id="87" name="TextBox 86">
            <a:extLst>
              <a:ext uri="{FF2B5EF4-FFF2-40B4-BE49-F238E27FC236}">
                <a16:creationId xmlns:a16="http://schemas.microsoft.com/office/drawing/2014/main" id="{AEC43693-3894-4DC2-B13A-5F05288C320E}"/>
              </a:ext>
            </a:extLst>
          </p:cNvPr>
          <p:cNvSpPr txBox="1">
            <a:spLocks noRot="1" noChangeAspect="1" noMove="1" noResize="1" noEditPoints="1" noAdjustHandles="1" noChangeArrowheads="1" noChangeShapeType="1" noTextEdit="1"/>
          </p:cNvSpPr>
          <p:nvPr/>
        </p:nvSpPr>
        <p:spPr>
          <a:xfrm>
            <a:off x="2257044" y="2261954"/>
            <a:ext cx="1406652" cy="400110"/>
          </a:xfrm>
          <a:prstGeom prst="rect">
            <a:avLst/>
          </a:prstGeom>
          <a:blipFill>
            <a:blip r:embed="rId4"/>
            <a:stretch>
              <a:fillRect/>
            </a:stretch>
          </a:blipFill>
        </p:spPr>
        <p:txBody>
          <a:bodyPr/>
          <a:lstStyle/>
          <a:p>
            <a:r>
              <a:rPr lang="ko-KR" altLang="en-US">
                <a:noFill/>
              </a:rPr>
              <a:t> </a:t>
            </a:r>
          </a:p>
        </p:txBody>
      </p:sp>
      <p:sp>
        <p:nvSpPr>
          <p:cNvPr id="88" name="TextBox 87">
            <a:extLst>
              <a:ext uri="{FF2B5EF4-FFF2-40B4-BE49-F238E27FC236}">
                <a16:creationId xmlns:a16="http://schemas.microsoft.com/office/drawing/2014/main" id="{5FDE324B-B751-49FC-BE0F-E13A9B725E54}"/>
              </a:ext>
            </a:extLst>
          </p:cNvPr>
          <p:cNvSpPr txBox="1">
            <a:spLocks noRot="1" noChangeAspect="1" noMove="1" noResize="1" noEditPoints="1" noAdjustHandles="1" noChangeArrowheads="1" noChangeShapeType="1" noTextEdit="1"/>
          </p:cNvSpPr>
          <p:nvPr/>
        </p:nvSpPr>
        <p:spPr>
          <a:xfrm>
            <a:off x="2165604" y="2908130"/>
            <a:ext cx="1406652" cy="400110"/>
          </a:xfrm>
          <a:prstGeom prst="rect">
            <a:avLst/>
          </a:prstGeom>
          <a:blipFill>
            <a:blip r:embed="rId5"/>
            <a:stretch>
              <a:fillRect/>
            </a:stretch>
          </a:blipFill>
        </p:spPr>
        <p:txBody>
          <a:bodyPr/>
          <a:lstStyle/>
          <a:p>
            <a:r>
              <a:rPr lang="ko-KR" altLang="en-US">
                <a:noFill/>
              </a:rPr>
              <a:t> </a:t>
            </a:r>
          </a:p>
        </p:txBody>
      </p:sp>
      <p:grpSp>
        <p:nvGrpSpPr>
          <p:cNvPr id="89" name="Group 64">
            <a:extLst>
              <a:ext uri="{FF2B5EF4-FFF2-40B4-BE49-F238E27FC236}">
                <a16:creationId xmlns:a16="http://schemas.microsoft.com/office/drawing/2014/main" id="{7EEFEC53-E682-4BA2-90CF-FF0E8FD6E3AD}"/>
              </a:ext>
            </a:extLst>
          </p:cNvPr>
          <p:cNvGrpSpPr>
            <a:grpSpLocks/>
          </p:cNvGrpSpPr>
          <p:nvPr/>
        </p:nvGrpSpPr>
        <p:grpSpPr bwMode="auto">
          <a:xfrm>
            <a:off x="7521575" y="2568575"/>
            <a:ext cx="2505075" cy="1958975"/>
            <a:chOff x="6080758" y="2345901"/>
            <a:chExt cx="2505458" cy="1959864"/>
          </a:xfrm>
        </p:grpSpPr>
        <p:grpSp>
          <p:nvGrpSpPr>
            <p:cNvPr id="90" name="Group 42">
              <a:extLst>
                <a:ext uri="{FF2B5EF4-FFF2-40B4-BE49-F238E27FC236}">
                  <a16:creationId xmlns:a16="http://schemas.microsoft.com/office/drawing/2014/main" id="{C5C866FA-6BA9-4EB5-A029-992DDC58A980}"/>
                </a:ext>
              </a:extLst>
            </p:cNvPr>
            <p:cNvGrpSpPr>
              <a:grpSpLocks/>
            </p:cNvGrpSpPr>
            <p:nvPr/>
          </p:nvGrpSpPr>
          <p:grpSpPr bwMode="auto">
            <a:xfrm>
              <a:off x="6080758" y="2345901"/>
              <a:ext cx="2026921" cy="1959864"/>
              <a:chOff x="4242815" y="3819144"/>
              <a:chExt cx="2026921" cy="1959864"/>
            </a:xfrm>
          </p:grpSpPr>
          <p:cxnSp>
            <p:nvCxnSpPr>
              <p:cNvPr id="100" name="Straight Connector 26">
                <a:extLst>
                  <a:ext uri="{FF2B5EF4-FFF2-40B4-BE49-F238E27FC236}">
                    <a16:creationId xmlns:a16="http://schemas.microsoft.com/office/drawing/2014/main" id="{27EFC205-C733-48EB-89F3-19521D29E525}"/>
                  </a:ext>
                </a:extLst>
              </p:cNvPr>
              <p:cNvCxnSpPr/>
              <p:nvPr/>
            </p:nvCxnSpPr>
            <p:spPr>
              <a:xfrm>
                <a:off x="4242815" y="4406786"/>
                <a:ext cx="137181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01" name="Straight Connector 27">
                <a:extLst>
                  <a:ext uri="{FF2B5EF4-FFF2-40B4-BE49-F238E27FC236}">
                    <a16:creationId xmlns:a16="http://schemas.microsoft.com/office/drawing/2014/main" id="{020582DA-F8B9-47B2-BFF0-DD30C88F3D7C}"/>
                  </a:ext>
                </a:extLst>
              </p:cNvPr>
              <p:cNvCxnSpPr>
                <a:cxnSpLocks/>
              </p:cNvCxnSpPr>
              <p:nvPr/>
            </p:nvCxnSpPr>
            <p:spPr>
              <a:xfrm>
                <a:off x="4242815" y="4406786"/>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02" name="Straight Connector 29">
                <a:extLst>
                  <a:ext uri="{FF2B5EF4-FFF2-40B4-BE49-F238E27FC236}">
                    <a16:creationId xmlns:a16="http://schemas.microsoft.com/office/drawing/2014/main" id="{DBEC0CC5-670F-41C6-A4C9-DFCD9BB54384}"/>
                  </a:ext>
                </a:extLst>
              </p:cNvPr>
              <p:cNvCxnSpPr>
                <a:cxnSpLocks/>
              </p:cNvCxnSpPr>
              <p:nvPr/>
            </p:nvCxnSpPr>
            <p:spPr>
              <a:xfrm>
                <a:off x="5614625" y="4406786"/>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03" name="Straight Connector 30">
                <a:extLst>
                  <a:ext uri="{FF2B5EF4-FFF2-40B4-BE49-F238E27FC236}">
                    <a16:creationId xmlns:a16="http://schemas.microsoft.com/office/drawing/2014/main" id="{F5098C03-ACB8-458A-AB53-307D8D67F2BA}"/>
                  </a:ext>
                </a:extLst>
              </p:cNvPr>
              <p:cNvCxnSpPr/>
              <p:nvPr/>
            </p:nvCxnSpPr>
            <p:spPr>
              <a:xfrm>
                <a:off x="4242815" y="5779008"/>
                <a:ext cx="137181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04" name="Straight Connector 31">
                <a:extLst>
                  <a:ext uri="{FF2B5EF4-FFF2-40B4-BE49-F238E27FC236}">
                    <a16:creationId xmlns:a16="http://schemas.microsoft.com/office/drawing/2014/main" id="{754B3E4A-99A3-4794-808D-57380872967B}"/>
                  </a:ext>
                </a:extLst>
              </p:cNvPr>
              <p:cNvCxnSpPr/>
              <p:nvPr/>
            </p:nvCxnSpPr>
            <p:spPr>
              <a:xfrm>
                <a:off x="4898553" y="3819144"/>
                <a:ext cx="137181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05" name="Straight Connector 32">
                <a:extLst>
                  <a:ext uri="{FF2B5EF4-FFF2-40B4-BE49-F238E27FC236}">
                    <a16:creationId xmlns:a16="http://schemas.microsoft.com/office/drawing/2014/main" id="{D9DBC5C4-BB61-47D8-A83B-16B72EB800DF}"/>
                  </a:ext>
                </a:extLst>
              </p:cNvPr>
              <p:cNvCxnSpPr>
                <a:cxnSpLocks/>
              </p:cNvCxnSpPr>
              <p:nvPr/>
            </p:nvCxnSpPr>
            <p:spPr>
              <a:xfrm>
                <a:off x="4898553" y="3819144"/>
                <a:ext cx="0" cy="1372222"/>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33">
                <a:extLst>
                  <a:ext uri="{FF2B5EF4-FFF2-40B4-BE49-F238E27FC236}">
                    <a16:creationId xmlns:a16="http://schemas.microsoft.com/office/drawing/2014/main" id="{ECECE37D-199D-4D8C-8288-69B529F183F7}"/>
                  </a:ext>
                </a:extLst>
              </p:cNvPr>
              <p:cNvCxnSpPr>
                <a:cxnSpLocks/>
              </p:cNvCxnSpPr>
              <p:nvPr/>
            </p:nvCxnSpPr>
            <p:spPr>
              <a:xfrm>
                <a:off x="6270363" y="3819144"/>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07" name="Straight Connector 34">
                <a:extLst>
                  <a:ext uri="{FF2B5EF4-FFF2-40B4-BE49-F238E27FC236}">
                    <a16:creationId xmlns:a16="http://schemas.microsoft.com/office/drawing/2014/main" id="{3B4D985D-9803-4F7D-8518-212CF5AB177F}"/>
                  </a:ext>
                </a:extLst>
              </p:cNvPr>
              <p:cNvCxnSpPr/>
              <p:nvPr/>
            </p:nvCxnSpPr>
            <p:spPr>
              <a:xfrm>
                <a:off x="4898553" y="5191366"/>
                <a:ext cx="1371810" cy="0"/>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35">
                <a:extLst>
                  <a:ext uri="{FF2B5EF4-FFF2-40B4-BE49-F238E27FC236}">
                    <a16:creationId xmlns:a16="http://schemas.microsoft.com/office/drawing/2014/main" id="{7E6AA3CD-32A7-4CEF-9087-9FA77566EFFF}"/>
                  </a:ext>
                </a:extLst>
              </p:cNvPr>
              <p:cNvCxnSpPr>
                <a:cxnSpLocks/>
              </p:cNvCxnSpPr>
              <p:nvPr/>
            </p:nvCxnSpPr>
            <p:spPr>
              <a:xfrm flipH="1">
                <a:off x="4242815" y="3819144"/>
                <a:ext cx="655738"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09" name="Straight Connector 39">
                <a:extLst>
                  <a:ext uri="{FF2B5EF4-FFF2-40B4-BE49-F238E27FC236}">
                    <a16:creationId xmlns:a16="http://schemas.microsoft.com/office/drawing/2014/main" id="{D27AB471-23DA-4137-A435-5F037A14A095}"/>
                  </a:ext>
                </a:extLst>
              </p:cNvPr>
              <p:cNvCxnSpPr>
                <a:cxnSpLocks/>
              </p:cNvCxnSpPr>
              <p:nvPr/>
            </p:nvCxnSpPr>
            <p:spPr>
              <a:xfrm flipH="1">
                <a:off x="5614625" y="3819144"/>
                <a:ext cx="655738"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10" name="Straight Connector 40">
                <a:extLst>
                  <a:ext uri="{FF2B5EF4-FFF2-40B4-BE49-F238E27FC236}">
                    <a16:creationId xmlns:a16="http://schemas.microsoft.com/office/drawing/2014/main" id="{092B148E-BEF9-48F2-9C7A-923C7F2190CD}"/>
                  </a:ext>
                </a:extLst>
              </p:cNvPr>
              <p:cNvCxnSpPr>
                <a:cxnSpLocks/>
              </p:cNvCxnSpPr>
              <p:nvPr/>
            </p:nvCxnSpPr>
            <p:spPr>
              <a:xfrm flipH="1">
                <a:off x="4242815" y="5191366"/>
                <a:ext cx="655738" cy="587642"/>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41">
                <a:extLst>
                  <a:ext uri="{FF2B5EF4-FFF2-40B4-BE49-F238E27FC236}">
                    <a16:creationId xmlns:a16="http://schemas.microsoft.com/office/drawing/2014/main" id="{7A04C0A9-2755-4A5E-934E-9D652A94861C}"/>
                  </a:ext>
                </a:extLst>
              </p:cNvPr>
              <p:cNvCxnSpPr>
                <a:cxnSpLocks/>
              </p:cNvCxnSpPr>
              <p:nvPr/>
            </p:nvCxnSpPr>
            <p:spPr>
              <a:xfrm flipH="1">
                <a:off x="5614625" y="5191366"/>
                <a:ext cx="655738"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44">
              <a:extLst>
                <a:ext uri="{FF2B5EF4-FFF2-40B4-BE49-F238E27FC236}">
                  <a16:creationId xmlns:a16="http://schemas.microsoft.com/office/drawing/2014/main" id="{18B35B67-B80D-4AFF-A924-ED0076A94CD3}"/>
                </a:ext>
              </a:extLst>
            </p:cNvPr>
            <p:cNvCxnSpPr/>
            <p:nvPr/>
          </p:nvCxnSpPr>
          <p:spPr>
            <a:xfrm>
              <a:off x="7779643" y="3325834"/>
              <a:ext cx="806573" cy="0"/>
            </a:xfrm>
            <a:prstGeom prst="straightConnector1">
              <a:avLst/>
            </a:prstGeom>
            <a:ln w="28575">
              <a:solidFill>
                <a:srgbClr val="F513DA"/>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F2D8C08E-01F3-4AFA-AA9A-A3D6FD9B50DD}"/>
                </a:ext>
              </a:extLst>
            </p:cNvPr>
            <p:cNvSpPr txBox="1">
              <a:spLocks noRot="1" noChangeAspect="1" noMove="1" noResize="1" noEditPoints="1" noAdjustHandles="1" noChangeArrowheads="1" noChangeShapeType="1" noTextEdit="1"/>
            </p:cNvSpPr>
            <p:nvPr/>
          </p:nvSpPr>
          <p:spPr>
            <a:xfrm>
              <a:off x="8246365" y="2897379"/>
              <a:ext cx="339851" cy="400110"/>
            </a:xfrm>
            <a:prstGeom prst="rect">
              <a:avLst/>
            </a:prstGeom>
            <a:blipFill>
              <a:blip r:embed="rId6"/>
              <a:stretch>
                <a:fillRect/>
              </a:stretch>
            </a:blipFill>
          </p:spPr>
          <p:txBody>
            <a:bodyPr/>
            <a:lstStyle/>
            <a:p>
              <a:r>
                <a:rPr lang="ko-KR" altLang="en-US">
                  <a:noFill/>
                </a:rPr>
                <a:t> </a:t>
              </a:r>
            </a:p>
          </p:txBody>
        </p:sp>
        <p:cxnSp>
          <p:nvCxnSpPr>
            <p:cNvPr id="93" name="Straight Connector 47">
              <a:extLst>
                <a:ext uri="{FF2B5EF4-FFF2-40B4-BE49-F238E27FC236}">
                  <a16:creationId xmlns:a16="http://schemas.microsoft.com/office/drawing/2014/main" id="{C7779A55-3FDB-47A0-B97E-D7D17B2D3EE3}"/>
                </a:ext>
              </a:extLst>
            </p:cNvPr>
            <p:cNvCxnSpPr/>
            <p:nvPr/>
          </p:nvCxnSpPr>
          <p:spPr>
            <a:xfrm flipH="1">
              <a:off x="7452568" y="2752485"/>
              <a:ext cx="201644" cy="46693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48">
              <a:extLst>
                <a:ext uri="{FF2B5EF4-FFF2-40B4-BE49-F238E27FC236}">
                  <a16:creationId xmlns:a16="http://schemas.microsoft.com/office/drawing/2014/main" id="{70DA8814-2B1A-4F7B-91FB-0F070FC528E7}"/>
                </a:ext>
              </a:extLst>
            </p:cNvPr>
            <p:cNvCxnSpPr>
              <a:cxnSpLocks/>
            </p:cNvCxnSpPr>
            <p:nvPr/>
          </p:nvCxnSpPr>
          <p:spPr>
            <a:xfrm flipH="1">
              <a:off x="7497024" y="2673074"/>
              <a:ext cx="338190" cy="73693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51">
              <a:extLst>
                <a:ext uri="{FF2B5EF4-FFF2-40B4-BE49-F238E27FC236}">
                  <a16:creationId xmlns:a16="http://schemas.microsoft.com/office/drawing/2014/main" id="{0C6EAFB9-CEDE-4DE3-B783-EDCE2856E7E9}"/>
                </a:ext>
              </a:extLst>
            </p:cNvPr>
            <p:cNvCxnSpPr>
              <a:cxnSpLocks/>
            </p:cNvCxnSpPr>
            <p:nvPr/>
          </p:nvCxnSpPr>
          <p:spPr>
            <a:xfrm flipH="1">
              <a:off x="7462094" y="2447547"/>
              <a:ext cx="614457" cy="130869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55">
              <a:extLst>
                <a:ext uri="{FF2B5EF4-FFF2-40B4-BE49-F238E27FC236}">
                  <a16:creationId xmlns:a16="http://schemas.microsoft.com/office/drawing/2014/main" id="{0B4617E4-CCB1-466D-BB26-C2AEEA89E7D0}"/>
                </a:ext>
              </a:extLst>
            </p:cNvPr>
            <p:cNvCxnSpPr>
              <a:cxnSpLocks/>
            </p:cNvCxnSpPr>
            <p:nvPr/>
          </p:nvCxnSpPr>
          <p:spPr>
            <a:xfrm flipH="1">
              <a:off x="7495437" y="2752485"/>
              <a:ext cx="590640" cy="125945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58">
              <a:extLst>
                <a:ext uri="{FF2B5EF4-FFF2-40B4-BE49-F238E27FC236}">
                  <a16:creationId xmlns:a16="http://schemas.microsoft.com/office/drawing/2014/main" id="{E66D6884-D43A-428F-8C39-E49D98915621}"/>
                </a:ext>
              </a:extLst>
            </p:cNvPr>
            <p:cNvCxnSpPr>
              <a:cxnSpLocks/>
            </p:cNvCxnSpPr>
            <p:nvPr/>
          </p:nvCxnSpPr>
          <p:spPr>
            <a:xfrm flipH="1">
              <a:off x="7658974" y="3159070"/>
              <a:ext cx="417577" cy="94975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60">
              <a:extLst>
                <a:ext uri="{FF2B5EF4-FFF2-40B4-BE49-F238E27FC236}">
                  <a16:creationId xmlns:a16="http://schemas.microsoft.com/office/drawing/2014/main" id="{0F11C0B6-6E4D-4AC1-B179-53C0FD3C81C8}"/>
                </a:ext>
              </a:extLst>
            </p:cNvPr>
            <p:cNvCxnSpPr>
              <a:cxnSpLocks/>
            </p:cNvCxnSpPr>
            <p:nvPr/>
          </p:nvCxnSpPr>
          <p:spPr>
            <a:xfrm flipH="1">
              <a:off x="7916189" y="3478303"/>
              <a:ext cx="192117" cy="435172"/>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191B68A2-5C76-4000-90CD-232A5823F27D}"/>
                </a:ext>
              </a:extLst>
            </p:cNvPr>
            <p:cNvSpPr txBox="1">
              <a:spLocks noRot="1" noChangeAspect="1" noMove="1" noResize="1" noEditPoints="1" noAdjustHandles="1" noChangeArrowheads="1" noChangeShapeType="1" noTextEdit="1"/>
            </p:cNvSpPr>
            <p:nvPr/>
          </p:nvSpPr>
          <p:spPr>
            <a:xfrm>
              <a:off x="7534648" y="3477524"/>
              <a:ext cx="330712" cy="400110"/>
            </a:xfrm>
            <a:prstGeom prst="rect">
              <a:avLst/>
            </a:prstGeom>
            <a:blipFill>
              <a:blip r:embed="rId7"/>
              <a:stretch>
                <a:fillRect/>
              </a:stretch>
            </a:blipFill>
          </p:spPr>
          <p:txBody>
            <a:bodyPr/>
            <a:lstStyle/>
            <a:p>
              <a:r>
                <a:rPr lang="ko-KR" altLang="en-US">
                  <a:noFill/>
                </a:rPr>
                <a:t> </a:t>
              </a:r>
            </a:p>
          </p:txBody>
        </p:sp>
      </p:grpSp>
      <p:sp>
        <p:nvSpPr>
          <p:cNvPr id="112" name="TextBox 111">
            <a:extLst>
              <a:ext uri="{FF2B5EF4-FFF2-40B4-BE49-F238E27FC236}">
                <a16:creationId xmlns:a16="http://schemas.microsoft.com/office/drawing/2014/main" id="{E687E2B3-D272-4C1C-AD82-96B104EEB284}"/>
              </a:ext>
            </a:extLst>
          </p:cNvPr>
          <p:cNvSpPr txBox="1">
            <a:spLocks noRot="1" noChangeAspect="1" noMove="1" noResize="1" noEditPoints="1" noAdjustHandles="1" noChangeArrowheads="1" noChangeShapeType="1" noTextEdit="1"/>
          </p:cNvSpPr>
          <p:nvPr/>
        </p:nvSpPr>
        <p:spPr>
          <a:xfrm>
            <a:off x="838200" y="3615603"/>
            <a:ext cx="4215384" cy="400110"/>
          </a:xfrm>
          <a:prstGeom prst="rect">
            <a:avLst/>
          </a:prstGeom>
          <a:blipFill>
            <a:blip r:embed="rId8"/>
            <a:stretch>
              <a:fillRect l="-1302" t="-7576" b="-25758"/>
            </a:stretch>
          </a:blipFill>
        </p:spPr>
        <p:txBody>
          <a:bodyPr/>
          <a:lstStyle/>
          <a:p>
            <a:r>
              <a:rPr lang="ko-KR" altLang="en-US">
                <a:noFill/>
              </a:rPr>
              <a:t> </a:t>
            </a:r>
          </a:p>
        </p:txBody>
      </p:sp>
      <p:sp>
        <p:nvSpPr>
          <p:cNvPr id="113" name="TextBox 112">
            <a:extLst>
              <a:ext uri="{FF2B5EF4-FFF2-40B4-BE49-F238E27FC236}">
                <a16:creationId xmlns:a16="http://schemas.microsoft.com/office/drawing/2014/main" id="{B46FD443-A5D4-4D07-8852-A82939FACC32}"/>
              </a:ext>
            </a:extLst>
          </p:cNvPr>
          <p:cNvSpPr txBox="1">
            <a:spLocks noRot="1" noChangeAspect="1" noMove="1" noResize="1" noEditPoints="1" noAdjustHandles="1" noChangeArrowheads="1" noChangeShapeType="1" noTextEdit="1"/>
          </p:cNvSpPr>
          <p:nvPr/>
        </p:nvSpPr>
        <p:spPr>
          <a:xfrm>
            <a:off x="835152" y="4261779"/>
            <a:ext cx="5873496" cy="707886"/>
          </a:xfrm>
          <a:prstGeom prst="rect">
            <a:avLst/>
          </a:prstGeom>
          <a:blipFill>
            <a:blip r:embed="rId9"/>
            <a:stretch>
              <a:fillRect l="-934" t="-4310" b="-14655"/>
            </a:stretch>
          </a:blipFill>
        </p:spPr>
        <p:txBody>
          <a:bodyPr/>
          <a:lstStyle/>
          <a:p>
            <a:r>
              <a:rPr lang="ko-KR" altLang="en-US">
                <a:noFill/>
              </a:rPr>
              <a:t> </a:t>
            </a:r>
          </a:p>
        </p:txBody>
      </p:sp>
      <p:sp>
        <p:nvSpPr>
          <p:cNvPr id="114" name="TextBox 113">
            <a:extLst>
              <a:ext uri="{FF2B5EF4-FFF2-40B4-BE49-F238E27FC236}">
                <a16:creationId xmlns:a16="http://schemas.microsoft.com/office/drawing/2014/main" id="{DA41DC61-86B9-45A7-8BB9-AEFCA43F110C}"/>
              </a:ext>
            </a:extLst>
          </p:cNvPr>
          <p:cNvSpPr txBox="1">
            <a:spLocks noRot="1" noChangeAspect="1" noMove="1" noResize="1" noEditPoints="1" noAdjustHandles="1" noChangeArrowheads="1" noChangeShapeType="1" noTextEdit="1"/>
          </p:cNvSpPr>
          <p:nvPr/>
        </p:nvSpPr>
        <p:spPr>
          <a:xfrm>
            <a:off x="835152" y="5222263"/>
            <a:ext cx="5873496" cy="537391"/>
          </a:xfrm>
          <a:prstGeom prst="rect">
            <a:avLst/>
          </a:prstGeom>
          <a:blipFill>
            <a:blip r:embed="rId10"/>
            <a:stretch>
              <a:fillRect l="-934" b="-11364"/>
            </a:stretch>
          </a:blipFill>
        </p:spPr>
        <p:txBody>
          <a:bodyPr/>
          <a:lstStyle/>
          <a:p>
            <a:r>
              <a:rPr lang="ko-KR" altLang="en-US">
                <a:noFill/>
              </a:rPr>
              <a:t> </a:t>
            </a:r>
          </a:p>
        </p:txBody>
      </p:sp>
    </p:spTree>
    <p:extLst>
      <p:ext uri="{BB962C8B-B14F-4D97-AF65-F5344CB8AC3E}">
        <p14:creationId xmlns:p14="http://schemas.microsoft.com/office/powerpoint/2010/main" val="171167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Gauss Divergence Theorem</a:t>
            </a:r>
          </a:p>
        </p:txBody>
      </p:sp>
      <p:grpSp>
        <p:nvGrpSpPr>
          <p:cNvPr id="63" name="Group 4">
            <a:extLst>
              <a:ext uri="{FF2B5EF4-FFF2-40B4-BE49-F238E27FC236}">
                <a16:creationId xmlns:a16="http://schemas.microsoft.com/office/drawing/2014/main" id="{AFF2CD74-1FA1-4A5A-9DB4-BD870846A841}"/>
              </a:ext>
            </a:extLst>
          </p:cNvPr>
          <p:cNvGrpSpPr>
            <a:grpSpLocks/>
          </p:cNvGrpSpPr>
          <p:nvPr/>
        </p:nvGrpSpPr>
        <p:grpSpPr bwMode="auto">
          <a:xfrm>
            <a:off x="7680325" y="2428875"/>
            <a:ext cx="2025650" cy="1958975"/>
            <a:chOff x="4242815" y="3819144"/>
            <a:chExt cx="2026921" cy="1959864"/>
          </a:xfrm>
        </p:grpSpPr>
        <p:cxnSp>
          <p:nvCxnSpPr>
            <p:cNvPr id="87" name="Straight Connector 14">
              <a:extLst>
                <a:ext uri="{FF2B5EF4-FFF2-40B4-BE49-F238E27FC236}">
                  <a16:creationId xmlns:a16="http://schemas.microsoft.com/office/drawing/2014/main" id="{36D4B2E1-A731-4126-B87B-E3239F019224}"/>
                </a:ext>
              </a:extLst>
            </p:cNvPr>
            <p:cNvCxnSpPr/>
            <p:nvPr/>
          </p:nvCxnSpPr>
          <p:spPr>
            <a:xfrm>
              <a:off x="4242815" y="4406786"/>
              <a:ext cx="1370873"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88" name="Straight Connector 15">
              <a:extLst>
                <a:ext uri="{FF2B5EF4-FFF2-40B4-BE49-F238E27FC236}">
                  <a16:creationId xmlns:a16="http://schemas.microsoft.com/office/drawing/2014/main" id="{385FF6EF-43FA-48DD-8CA9-B9AEE5FB930C}"/>
                </a:ext>
              </a:extLst>
            </p:cNvPr>
            <p:cNvCxnSpPr>
              <a:cxnSpLocks/>
            </p:cNvCxnSpPr>
            <p:nvPr/>
          </p:nvCxnSpPr>
          <p:spPr>
            <a:xfrm>
              <a:off x="4242815" y="4406786"/>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89" name="Straight Connector 17">
              <a:extLst>
                <a:ext uri="{FF2B5EF4-FFF2-40B4-BE49-F238E27FC236}">
                  <a16:creationId xmlns:a16="http://schemas.microsoft.com/office/drawing/2014/main" id="{217AC92B-5DD0-42C5-8B5A-9AD04B6EE937}"/>
                </a:ext>
              </a:extLst>
            </p:cNvPr>
            <p:cNvCxnSpPr>
              <a:cxnSpLocks/>
            </p:cNvCxnSpPr>
            <p:nvPr/>
          </p:nvCxnSpPr>
          <p:spPr>
            <a:xfrm>
              <a:off x="5613688" y="4406786"/>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0" name="Straight Connector 18">
              <a:extLst>
                <a:ext uri="{FF2B5EF4-FFF2-40B4-BE49-F238E27FC236}">
                  <a16:creationId xmlns:a16="http://schemas.microsoft.com/office/drawing/2014/main" id="{82B9F7E3-89D4-4FF2-AD93-652A008FF015}"/>
                </a:ext>
              </a:extLst>
            </p:cNvPr>
            <p:cNvCxnSpPr/>
            <p:nvPr/>
          </p:nvCxnSpPr>
          <p:spPr>
            <a:xfrm>
              <a:off x="4242815" y="5779008"/>
              <a:ext cx="1370873"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1" name="Straight Connector 19">
              <a:extLst>
                <a:ext uri="{FF2B5EF4-FFF2-40B4-BE49-F238E27FC236}">
                  <a16:creationId xmlns:a16="http://schemas.microsoft.com/office/drawing/2014/main" id="{02A29D0C-1BB8-4895-B5CA-D2A7A98A07FA}"/>
                </a:ext>
              </a:extLst>
            </p:cNvPr>
            <p:cNvCxnSpPr/>
            <p:nvPr/>
          </p:nvCxnSpPr>
          <p:spPr>
            <a:xfrm>
              <a:off x="4898864" y="3819144"/>
              <a:ext cx="1370872"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2" name="Straight Connector 20">
              <a:extLst>
                <a:ext uri="{FF2B5EF4-FFF2-40B4-BE49-F238E27FC236}">
                  <a16:creationId xmlns:a16="http://schemas.microsoft.com/office/drawing/2014/main" id="{C6A33C11-797C-4735-82A4-D12FFAAAA785}"/>
                </a:ext>
              </a:extLst>
            </p:cNvPr>
            <p:cNvCxnSpPr>
              <a:cxnSpLocks/>
            </p:cNvCxnSpPr>
            <p:nvPr/>
          </p:nvCxnSpPr>
          <p:spPr>
            <a:xfrm>
              <a:off x="4898864" y="3819144"/>
              <a:ext cx="0" cy="1372222"/>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21">
              <a:extLst>
                <a:ext uri="{FF2B5EF4-FFF2-40B4-BE49-F238E27FC236}">
                  <a16:creationId xmlns:a16="http://schemas.microsoft.com/office/drawing/2014/main" id="{C56C35FA-B83F-46C5-AEFF-F10FF48E76EC}"/>
                </a:ext>
              </a:extLst>
            </p:cNvPr>
            <p:cNvCxnSpPr>
              <a:cxnSpLocks/>
            </p:cNvCxnSpPr>
            <p:nvPr/>
          </p:nvCxnSpPr>
          <p:spPr>
            <a:xfrm>
              <a:off x="6269736" y="3819144"/>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4" name="Straight Connector 22">
              <a:extLst>
                <a:ext uri="{FF2B5EF4-FFF2-40B4-BE49-F238E27FC236}">
                  <a16:creationId xmlns:a16="http://schemas.microsoft.com/office/drawing/2014/main" id="{59E12990-2077-4D12-A8C7-C17AF46A18FC}"/>
                </a:ext>
              </a:extLst>
            </p:cNvPr>
            <p:cNvCxnSpPr/>
            <p:nvPr/>
          </p:nvCxnSpPr>
          <p:spPr>
            <a:xfrm>
              <a:off x="4898864" y="5191366"/>
              <a:ext cx="1370872" cy="0"/>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23">
              <a:extLst>
                <a:ext uri="{FF2B5EF4-FFF2-40B4-BE49-F238E27FC236}">
                  <a16:creationId xmlns:a16="http://schemas.microsoft.com/office/drawing/2014/main" id="{09F73763-94DA-4D0F-B7ED-7A05FA463F01}"/>
                </a:ext>
              </a:extLst>
            </p:cNvPr>
            <p:cNvCxnSpPr>
              <a:cxnSpLocks/>
            </p:cNvCxnSpPr>
            <p:nvPr/>
          </p:nvCxnSpPr>
          <p:spPr>
            <a:xfrm flipH="1">
              <a:off x="4242815" y="3819144"/>
              <a:ext cx="656049"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6" name="Straight Connector 24">
              <a:extLst>
                <a:ext uri="{FF2B5EF4-FFF2-40B4-BE49-F238E27FC236}">
                  <a16:creationId xmlns:a16="http://schemas.microsoft.com/office/drawing/2014/main" id="{D9FA0017-5561-4430-8F16-14DC2BE80386}"/>
                </a:ext>
              </a:extLst>
            </p:cNvPr>
            <p:cNvCxnSpPr>
              <a:cxnSpLocks/>
            </p:cNvCxnSpPr>
            <p:nvPr/>
          </p:nvCxnSpPr>
          <p:spPr>
            <a:xfrm flipH="1">
              <a:off x="5613688" y="3819144"/>
              <a:ext cx="656048"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7" name="Straight Connector 25">
              <a:extLst>
                <a:ext uri="{FF2B5EF4-FFF2-40B4-BE49-F238E27FC236}">
                  <a16:creationId xmlns:a16="http://schemas.microsoft.com/office/drawing/2014/main" id="{E32EED9E-E0FF-46E7-86CE-AA9121AA1DFF}"/>
                </a:ext>
              </a:extLst>
            </p:cNvPr>
            <p:cNvCxnSpPr>
              <a:cxnSpLocks/>
            </p:cNvCxnSpPr>
            <p:nvPr/>
          </p:nvCxnSpPr>
          <p:spPr>
            <a:xfrm flipH="1">
              <a:off x="4242815" y="5191366"/>
              <a:ext cx="656049" cy="587642"/>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26">
              <a:extLst>
                <a:ext uri="{FF2B5EF4-FFF2-40B4-BE49-F238E27FC236}">
                  <a16:creationId xmlns:a16="http://schemas.microsoft.com/office/drawing/2014/main" id="{2D890A5E-E3CB-43AA-92F5-9C752F6F84EB}"/>
                </a:ext>
              </a:extLst>
            </p:cNvPr>
            <p:cNvCxnSpPr>
              <a:cxnSpLocks/>
            </p:cNvCxnSpPr>
            <p:nvPr/>
          </p:nvCxnSpPr>
          <p:spPr>
            <a:xfrm flipH="1">
              <a:off x="5613688" y="5191366"/>
              <a:ext cx="656048"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grpSp>
      <p:cxnSp>
        <p:nvCxnSpPr>
          <p:cNvPr id="99" name="Straight Arrow Connector 5">
            <a:extLst>
              <a:ext uri="{FF2B5EF4-FFF2-40B4-BE49-F238E27FC236}">
                <a16:creationId xmlns:a16="http://schemas.microsoft.com/office/drawing/2014/main" id="{5908C807-7FA5-42E9-B75B-4BAD6B246E52}"/>
              </a:ext>
            </a:extLst>
          </p:cNvPr>
          <p:cNvCxnSpPr/>
          <p:nvPr/>
        </p:nvCxnSpPr>
        <p:spPr>
          <a:xfrm>
            <a:off x="9378950" y="3408363"/>
            <a:ext cx="806450" cy="0"/>
          </a:xfrm>
          <a:prstGeom prst="straightConnector1">
            <a:avLst/>
          </a:prstGeom>
          <a:ln w="28575">
            <a:solidFill>
              <a:srgbClr val="F513DA"/>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B9AB275-F3AB-49DE-9A2B-1C0061BA23CC}"/>
              </a:ext>
            </a:extLst>
          </p:cNvPr>
          <p:cNvSpPr txBox="1">
            <a:spLocks noRot="1" noChangeAspect="1" noMove="1" noResize="1" noEditPoints="1" noAdjustHandles="1" noChangeArrowheads="1" noChangeShapeType="1" noTextEdit="1"/>
          </p:cNvSpPr>
          <p:nvPr/>
        </p:nvSpPr>
        <p:spPr>
          <a:xfrm>
            <a:off x="9845259" y="2979888"/>
            <a:ext cx="339851" cy="461665"/>
          </a:xfrm>
          <a:prstGeom prst="rect">
            <a:avLst/>
          </a:prstGeom>
          <a:blipFill>
            <a:blip r:embed="rId3"/>
            <a:stretch>
              <a:fillRect r="-7143"/>
            </a:stretch>
          </a:blipFill>
        </p:spPr>
        <p:txBody>
          <a:bodyPr/>
          <a:lstStyle/>
          <a:p>
            <a:r>
              <a:rPr lang="ko-KR" altLang="en-US">
                <a:noFill/>
              </a:rPr>
              <a:t> </a:t>
            </a:r>
          </a:p>
        </p:txBody>
      </p:sp>
      <p:sp>
        <p:nvSpPr>
          <p:cNvPr id="101" name="TextBox 100">
            <a:extLst>
              <a:ext uri="{FF2B5EF4-FFF2-40B4-BE49-F238E27FC236}">
                <a16:creationId xmlns:a16="http://schemas.microsoft.com/office/drawing/2014/main" id="{67199F43-AAF4-405E-9352-B067517607B0}"/>
              </a:ext>
            </a:extLst>
          </p:cNvPr>
          <p:cNvSpPr txBox="1">
            <a:spLocks noRot="1" noChangeAspect="1" noMove="1" noResize="1" noEditPoints="1" noAdjustHandles="1" noChangeArrowheads="1" noChangeShapeType="1" noTextEdit="1"/>
          </p:cNvSpPr>
          <p:nvPr/>
        </p:nvSpPr>
        <p:spPr>
          <a:xfrm>
            <a:off x="10043368" y="2091557"/>
            <a:ext cx="330712" cy="461665"/>
          </a:xfrm>
          <a:prstGeom prst="rect">
            <a:avLst/>
          </a:prstGeom>
          <a:blipFill>
            <a:blip r:embed="rId4"/>
            <a:stretch>
              <a:fillRect l="-5556" r="-7407"/>
            </a:stretch>
          </a:blipFill>
        </p:spPr>
        <p:txBody>
          <a:bodyPr/>
          <a:lstStyle/>
          <a:p>
            <a:r>
              <a:rPr lang="ko-KR" altLang="en-US">
                <a:noFill/>
              </a:rPr>
              <a:t> </a:t>
            </a:r>
          </a:p>
        </p:txBody>
      </p:sp>
      <p:sp>
        <p:nvSpPr>
          <p:cNvPr id="102" name="Arc 27">
            <a:extLst>
              <a:ext uri="{FF2B5EF4-FFF2-40B4-BE49-F238E27FC236}">
                <a16:creationId xmlns:a16="http://schemas.microsoft.com/office/drawing/2014/main" id="{B19A7770-0C62-4A8B-A2DA-6C2C7697CAC0}"/>
              </a:ext>
            </a:extLst>
          </p:cNvPr>
          <p:cNvSpPr/>
          <p:nvPr/>
        </p:nvSpPr>
        <p:spPr>
          <a:xfrm>
            <a:off x="8924925" y="2216150"/>
            <a:ext cx="1244600" cy="679450"/>
          </a:xfrm>
          <a:prstGeom prst="arc">
            <a:avLst>
              <a:gd name="adj1" fmla="val 21539750"/>
              <a:gd name="adj2" fmla="val 5431872"/>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03" name="Straight Connector 29">
            <a:extLst>
              <a:ext uri="{FF2B5EF4-FFF2-40B4-BE49-F238E27FC236}">
                <a16:creationId xmlns:a16="http://schemas.microsoft.com/office/drawing/2014/main" id="{680C65F5-E71B-433E-83BD-48FDD93F0C52}"/>
              </a:ext>
            </a:extLst>
          </p:cNvPr>
          <p:cNvCxnSpPr>
            <a:cxnSpLocks/>
            <a:endCxn id="102" idx="0"/>
          </p:cNvCxnSpPr>
          <p:nvPr/>
        </p:nvCxnSpPr>
        <p:spPr>
          <a:xfrm flipV="1">
            <a:off x="10015538" y="2544763"/>
            <a:ext cx="153987" cy="936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31">
            <a:extLst>
              <a:ext uri="{FF2B5EF4-FFF2-40B4-BE49-F238E27FC236}">
                <a16:creationId xmlns:a16="http://schemas.microsoft.com/office/drawing/2014/main" id="{C8331904-39AA-4A6D-89D4-ABA6128D3C52}"/>
              </a:ext>
            </a:extLst>
          </p:cNvPr>
          <p:cNvCxnSpPr>
            <a:cxnSpLocks/>
          </p:cNvCxnSpPr>
          <p:nvPr/>
        </p:nvCxnSpPr>
        <p:spPr>
          <a:xfrm flipH="1" flipV="1">
            <a:off x="10169525" y="2544763"/>
            <a:ext cx="74613" cy="1857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DC136101-52FC-4819-963C-3F04FDF11B56}"/>
              </a:ext>
            </a:extLst>
          </p:cNvPr>
          <p:cNvSpPr txBox="1">
            <a:spLocks noRot="1" noChangeAspect="1" noMove="1" noResize="1" noEditPoints="1" noAdjustHandles="1" noChangeArrowheads="1" noChangeShapeType="1" noTextEdit="1"/>
          </p:cNvSpPr>
          <p:nvPr/>
        </p:nvSpPr>
        <p:spPr>
          <a:xfrm>
            <a:off x="905256" y="1571816"/>
            <a:ext cx="3739896" cy="400110"/>
          </a:xfrm>
          <a:prstGeom prst="rect">
            <a:avLst/>
          </a:prstGeom>
          <a:blipFill>
            <a:blip r:embed="rId5"/>
            <a:stretch>
              <a:fillRect l="-1468" t="-9231" b="-27692"/>
            </a:stretch>
          </a:blipFill>
        </p:spPr>
        <p:txBody>
          <a:bodyPr/>
          <a:lstStyle/>
          <a:p>
            <a:r>
              <a:rPr lang="ko-KR" altLang="en-US">
                <a:noFill/>
              </a:rPr>
              <a:t> </a:t>
            </a:r>
          </a:p>
        </p:txBody>
      </p:sp>
      <p:sp>
        <p:nvSpPr>
          <p:cNvPr id="106" name="TextBox 105">
            <a:extLst>
              <a:ext uri="{FF2B5EF4-FFF2-40B4-BE49-F238E27FC236}">
                <a16:creationId xmlns:a16="http://schemas.microsoft.com/office/drawing/2014/main" id="{C450DF69-46F9-43C5-9C29-DA89DF7DE7E5}"/>
              </a:ext>
            </a:extLst>
          </p:cNvPr>
          <p:cNvSpPr txBox="1">
            <a:spLocks noRot="1" noChangeAspect="1" noMove="1" noResize="1" noEditPoints="1" noAdjustHandles="1" noChangeArrowheads="1" noChangeShapeType="1" noTextEdit="1"/>
          </p:cNvSpPr>
          <p:nvPr/>
        </p:nvSpPr>
        <p:spPr>
          <a:xfrm>
            <a:off x="1267599" y="2320715"/>
            <a:ext cx="3467859" cy="899670"/>
          </a:xfrm>
          <a:prstGeom prst="rect">
            <a:avLst/>
          </a:prstGeom>
          <a:blipFill>
            <a:blip r:embed="rId6"/>
            <a:stretch>
              <a:fillRect/>
            </a:stretch>
          </a:blipFill>
        </p:spPr>
        <p:txBody>
          <a:bodyPr/>
          <a:lstStyle/>
          <a:p>
            <a:r>
              <a:rPr lang="ko-KR" altLang="en-US">
                <a:noFill/>
              </a:rPr>
              <a:t> </a:t>
            </a:r>
          </a:p>
        </p:txBody>
      </p:sp>
      <p:sp>
        <p:nvSpPr>
          <p:cNvPr id="107" name="TextBox 81">
            <a:extLst>
              <a:ext uri="{FF2B5EF4-FFF2-40B4-BE49-F238E27FC236}">
                <a16:creationId xmlns:a16="http://schemas.microsoft.com/office/drawing/2014/main" id="{296871EE-C08A-4C7E-B24F-54B81DC87879}"/>
              </a:ext>
            </a:extLst>
          </p:cNvPr>
          <p:cNvSpPr txBox="1">
            <a:spLocks noChangeArrowheads="1"/>
          </p:cNvSpPr>
          <p:nvPr/>
        </p:nvSpPr>
        <p:spPr bwMode="auto">
          <a:xfrm>
            <a:off x="1266825" y="3408363"/>
            <a:ext cx="49672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ko-KR" sz="2000">
                <a:latin typeface="Times New Roman" panose="02020603050405020304" pitchFamily="18" charset="0"/>
                <a:ea typeface="굴림" panose="020B0600000101010101" pitchFamily="50" charset="-127"/>
                <a:cs typeface="Times New Roman" panose="02020603050405020304" pitchFamily="18" charset="0"/>
              </a:rPr>
              <a:t>Rate of change of a quantity over a control volume = Rate of flow through control surface.</a:t>
            </a:r>
            <a:endParaRPr lang="en-US" altLang="ko-KR" sz="2000" b="1">
              <a:latin typeface="Times New Roman" panose="02020603050405020304" pitchFamily="18" charset="0"/>
              <a:ea typeface="굴림" panose="020B0600000101010101" pitchFamily="50" charset="-127"/>
              <a:cs typeface="Times New Roman" panose="02020603050405020304" pitchFamily="18" charset="0"/>
            </a:endParaRPr>
          </a:p>
        </p:txBody>
      </p:sp>
    </p:spTree>
    <p:extLst>
      <p:ext uri="{BB962C8B-B14F-4D97-AF65-F5344CB8AC3E}">
        <p14:creationId xmlns:p14="http://schemas.microsoft.com/office/powerpoint/2010/main" val="331621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Gauss Divergence Theorem</a:t>
            </a:r>
          </a:p>
        </p:txBody>
      </p:sp>
      <p:grpSp>
        <p:nvGrpSpPr>
          <p:cNvPr id="63" name="Group 4">
            <a:extLst>
              <a:ext uri="{FF2B5EF4-FFF2-40B4-BE49-F238E27FC236}">
                <a16:creationId xmlns:a16="http://schemas.microsoft.com/office/drawing/2014/main" id="{547E8A3F-47E6-45FE-9EEA-30FC6FEA2400}"/>
              </a:ext>
            </a:extLst>
          </p:cNvPr>
          <p:cNvGrpSpPr>
            <a:grpSpLocks/>
          </p:cNvGrpSpPr>
          <p:nvPr/>
        </p:nvGrpSpPr>
        <p:grpSpPr bwMode="auto">
          <a:xfrm>
            <a:off x="8037513" y="1809750"/>
            <a:ext cx="2027237" cy="1958975"/>
            <a:chOff x="4242815" y="3819144"/>
            <a:chExt cx="2026921" cy="1959864"/>
          </a:xfrm>
        </p:grpSpPr>
        <p:cxnSp>
          <p:nvCxnSpPr>
            <p:cNvPr id="87" name="Straight Connector 14">
              <a:extLst>
                <a:ext uri="{FF2B5EF4-FFF2-40B4-BE49-F238E27FC236}">
                  <a16:creationId xmlns:a16="http://schemas.microsoft.com/office/drawing/2014/main" id="{E1B049CE-18F6-412F-B2CB-806BBC2BF5D6}"/>
                </a:ext>
              </a:extLst>
            </p:cNvPr>
            <p:cNvCxnSpPr/>
            <p:nvPr/>
          </p:nvCxnSpPr>
          <p:spPr>
            <a:xfrm>
              <a:off x="4242815" y="4406786"/>
              <a:ext cx="1371386"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88" name="Straight Connector 15">
              <a:extLst>
                <a:ext uri="{FF2B5EF4-FFF2-40B4-BE49-F238E27FC236}">
                  <a16:creationId xmlns:a16="http://schemas.microsoft.com/office/drawing/2014/main" id="{DA34C4CB-1BA8-4325-AC77-3F43E346AAC2}"/>
                </a:ext>
              </a:extLst>
            </p:cNvPr>
            <p:cNvCxnSpPr>
              <a:cxnSpLocks/>
            </p:cNvCxnSpPr>
            <p:nvPr/>
          </p:nvCxnSpPr>
          <p:spPr>
            <a:xfrm>
              <a:off x="4242815" y="4406786"/>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89" name="Straight Connector 17">
              <a:extLst>
                <a:ext uri="{FF2B5EF4-FFF2-40B4-BE49-F238E27FC236}">
                  <a16:creationId xmlns:a16="http://schemas.microsoft.com/office/drawing/2014/main" id="{AC99A4BA-B097-4F63-9177-F5DEAB9EF714}"/>
                </a:ext>
              </a:extLst>
            </p:cNvPr>
            <p:cNvCxnSpPr>
              <a:cxnSpLocks/>
            </p:cNvCxnSpPr>
            <p:nvPr/>
          </p:nvCxnSpPr>
          <p:spPr>
            <a:xfrm>
              <a:off x="5614201" y="4406786"/>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0" name="Straight Connector 18">
              <a:extLst>
                <a:ext uri="{FF2B5EF4-FFF2-40B4-BE49-F238E27FC236}">
                  <a16:creationId xmlns:a16="http://schemas.microsoft.com/office/drawing/2014/main" id="{74A818B8-0BC3-465F-A99D-790D4F812674}"/>
                </a:ext>
              </a:extLst>
            </p:cNvPr>
            <p:cNvCxnSpPr/>
            <p:nvPr/>
          </p:nvCxnSpPr>
          <p:spPr>
            <a:xfrm>
              <a:off x="4242815" y="5779008"/>
              <a:ext cx="1371386"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1" name="Straight Connector 19">
              <a:extLst>
                <a:ext uri="{FF2B5EF4-FFF2-40B4-BE49-F238E27FC236}">
                  <a16:creationId xmlns:a16="http://schemas.microsoft.com/office/drawing/2014/main" id="{D48DA1CC-A93E-4319-A366-FF05A817CA43}"/>
                </a:ext>
              </a:extLst>
            </p:cNvPr>
            <p:cNvCxnSpPr/>
            <p:nvPr/>
          </p:nvCxnSpPr>
          <p:spPr>
            <a:xfrm>
              <a:off x="4898350" y="3819144"/>
              <a:ext cx="1371386"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2" name="Straight Connector 20">
              <a:extLst>
                <a:ext uri="{FF2B5EF4-FFF2-40B4-BE49-F238E27FC236}">
                  <a16:creationId xmlns:a16="http://schemas.microsoft.com/office/drawing/2014/main" id="{148393C2-27AD-4B59-A288-B5F70DF58FF8}"/>
                </a:ext>
              </a:extLst>
            </p:cNvPr>
            <p:cNvCxnSpPr>
              <a:cxnSpLocks/>
            </p:cNvCxnSpPr>
            <p:nvPr/>
          </p:nvCxnSpPr>
          <p:spPr>
            <a:xfrm>
              <a:off x="4898350" y="3819144"/>
              <a:ext cx="0" cy="1372222"/>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21">
              <a:extLst>
                <a:ext uri="{FF2B5EF4-FFF2-40B4-BE49-F238E27FC236}">
                  <a16:creationId xmlns:a16="http://schemas.microsoft.com/office/drawing/2014/main" id="{0759D8A9-8AF8-4DC2-B6F8-C427C321BCA2}"/>
                </a:ext>
              </a:extLst>
            </p:cNvPr>
            <p:cNvCxnSpPr>
              <a:cxnSpLocks/>
            </p:cNvCxnSpPr>
            <p:nvPr/>
          </p:nvCxnSpPr>
          <p:spPr>
            <a:xfrm>
              <a:off x="6269736" y="3819144"/>
              <a:ext cx="0" cy="137222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4" name="Straight Connector 22">
              <a:extLst>
                <a:ext uri="{FF2B5EF4-FFF2-40B4-BE49-F238E27FC236}">
                  <a16:creationId xmlns:a16="http://schemas.microsoft.com/office/drawing/2014/main" id="{3006C1E8-4EA0-4FFB-BB82-1629CE2B5199}"/>
                </a:ext>
              </a:extLst>
            </p:cNvPr>
            <p:cNvCxnSpPr/>
            <p:nvPr/>
          </p:nvCxnSpPr>
          <p:spPr>
            <a:xfrm>
              <a:off x="4898350" y="5191366"/>
              <a:ext cx="1371386" cy="0"/>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23">
              <a:extLst>
                <a:ext uri="{FF2B5EF4-FFF2-40B4-BE49-F238E27FC236}">
                  <a16:creationId xmlns:a16="http://schemas.microsoft.com/office/drawing/2014/main" id="{81FB226A-1EBE-42C2-9695-44F5FA9FD386}"/>
                </a:ext>
              </a:extLst>
            </p:cNvPr>
            <p:cNvCxnSpPr>
              <a:cxnSpLocks/>
            </p:cNvCxnSpPr>
            <p:nvPr/>
          </p:nvCxnSpPr>
          <p:spPr>
            <a:xfrm flipH="1">
              <a:off x="4242815" y="3819144"/>
              <a:ext cx="655535"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6" name="Straight Connector 24">
              <a:extLst>
                <a:ext uri="{FF2B5EF4-FFF2-40B4-BE49-F238E27FC236}">
                  <a16:creationId xmlns:a16="http://schemas.microsoft.com/office/drawing/2014/main" id="{BC534C49-07DD-474A-89E0-BB4C4E44FDEF}"/>
                </a:ext>
              </a:extLst>
            </p:cNvPr>
            <p:cNvCxnSpPr>
              <a:cxnSpLocks/>
            </p:cNvCxnSpPr>
            <p:nvPr/>
          </p:nvCxnSpPr>
          <p:spPr>
            <a:xfrm flipH="1">
              <a:off x="5614201" y="3819144"/>
              <a:ext cx="655535"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97" name="Straight Connector 25">
              <a:extLst>
                <a:ext uri="{FF2B5EF4-FFF2-40B4-BE49-F238E27FC236}">
                  <a16:creationId xmlns:a16="http://schemas.microsoft.com/office/drawing/2014/main" id="{E2297FEC-5EAE-4D64-849A-BF53C1FD9408}"/>
                </a:ext>
              </a:extLst>
            </p:cNvPr>
            <p:cNvCxnSpPr>
              <a:cxnSpLocks/>
            </p:cNvCxnSpPr>
            <p:nvPr/>
          </p:nvCxnSpPr>
          <p:spPr>
            <a:xfrm flipH="1">
              <a:off x="4242815" y="5191366"/>
              <a:ext cx="655535" cy="587642"/>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26">
              <a:extLst>
                <a:ext uri="{FF2B5EF4-FFF2-40B4-BE49-F238E27FC236}">
                  <a16:creationId xmlns:a16="http://schemas.microsoft.com/office/drawing/2014/main" id="{6AC0EFCF-B6CA-4FAA-975D-3DECB82D80FB}"/>
                </a:ext>
              </a:extLst>
            </p:cNvPr>
            <p:cNvCxnSpPr>
              <a:cxnSpLocks/>
            </p:cNvCxnSpPr>
            <p:nvPr/>
          </p:nvCxnSpPr>
          <p:spPr>
            <a:xfrm flipH="1">
              <a:off x="5614201" y="5191366"/>
              <a:ext cx="655535" cy="587642"/>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grpSp>
      <p:cxnSp>
        <p:nvCxnSpPr>
          <p:cNvPr id="99" name="Straight Arrow Connector 5">
            <a:extLst>
              <a:ext uri="{FF2B5EF4-FFF2-40B4-BE49-F238E27FC236}">
                <a16:creationId xmlns:a16="http://schemas.microsoft.com/office/drawing/2014/main" id="{9F4E1852-1B3E-4EA8-9D79-67CF1F193B0C}"/>
              </a:ext>
            </a:extLst>
          </p:cNvPr>
          <p:cNvCxnSpPr/>
          <p:nvPr/>
        </p:nvCxnSpPr>
        <p:spPr>
          <a:xfrm>
            <a:off x="9736138" y="2789238"/>
            <a:ext cx="806450" cy="0"/>
          </a:xfrm>
          <a:prstGeom prst="straightConnector1">
            <a:avLst/>
          </a:prstGeom>
          <a:ln w="28575">
            <a:solidFill>
              <a:srgbClr val="F513DA"/>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46A7BDC-38CE-4B23-A40C-E8B4C6D4E8B0}"/>
              </a:ext>
            </a:extLst>
          </p:cNvPr>
          <p:cNvSpPr txBox="1">
            <a:spLocks noRot="1" noChangeAspect="1" noMove="1" noResize="1" noEditPoints="1" noAdjustHandles="1" noChangeArrowheads="1" noChangeShapeType="1" noTextEdit="1"/>
          </p:cNvSpPr>
          <p:nvPr/>
        </p:nvSpPr>
        <p:spPr>
          <a:xfrm>
            <a:off x="10203120" y="2360442"/>
            <a:ext cx="339851" cy="461665"/>
          </a:xfrm>
          <a:prstGeom prst="rect">
            <a:avLst/>
          </a:prstGeom>
          <a:blipFill>
            <a:blip r:embed="rId3"/>
            <a:stretch>
              <a:fillRect r="-9091"/>
            </a:stretch>
          </a:blipFill>
        </p:spPr>
        <p:txBody>
          <a:bodyPr/>
          <a:lstStyle/>
          <a:p>
            <a:r>
              <a:rPr lang="ko-KR" altLang="en-US">
                <a:noFill/>
              </a:rPr>
              <a:t> </a:t>
            </a:r>
          </a:p>
        </p:txBody>
      </p:sp>
      <p:sp>
        <p:nvSpPr>
          <p:cNvPr id="101" name="TextBox 100">
            <a:extLst>
              <a:ext uri="{FF2B5EF4-FFF2-40B4-BE49-F238E27FC236}">
                <a16:creationId xmlns:a16="http://schemas.microsoft.com/office/drawing/2014/main" id="{022A0C8C-7F0B-45F7-8B10-626252BF3F9F}"/>
              </a:ext>
            </a:extLst>
          </p:cNvPr>
          <p:cNvSpPr txBox="1">
            <a:spLocks noRot="1" noChangeAspect="1" noMove="1" noResize="1" noEditPoints="1" noAdjustHandles="1" noChangeArrowheads="1" noChangeShapeType="1" noTextEdit="1"/>
          </p:cNvSpPr>
          <p:nvPr/>
        </p:nvSpPr>
        <p:spPr>
          <a:xfrm>
            <a:off x="10401229" y="1472111"/>
            <a:ext cx="330712" cy="461665"/>
          </a:xfrm>
          <a:prstGeom prst="rect">
            <a:avLst/>
          </a:prstGeom>
          <a:blipFill>
            <a:blip r:embed="rId4"/>
            <a:stretch>
              <a:fillRect l="-3704" r="-9259"/>
            </a:stretch>
          </a:blipFill>
        </p:spPr>
        <p:txBody>
          <a:bodyPr/>
          <a:lstStyle/>
          <a:p>
            <a:r>
              <a:rPr lang="ko-KR" altLang="en-US">
                <a:noFill/>
              </a:rPr>
              <a:t> </a:t>
            </a:r>
          </a:p>
        </p:txBody>
      </p:sp>
      <p:sp>
        <p:nvSpPr>
          <p:cNvPr id="102" name="Arc 27">
            <a:extLst>
              <a:ext uri="{FF2B5EF4-FFF2-40B4-BE49-F238E27FC236}">
                <a16:creationId xmlns:a16="http://schemas.microsoft.com/office/drawing/2014/main" id="{4DE5B070-D905-48D2-B907-B323CC410F3D}"/>
              </a:ext>
            </a:extLst>
          </p:cNvPr>
          <p:cNvSpPr/>
          <p:nvPr/>
        </p:nvSpPr>
        <p:spPr>
          <a:xfrm>
            <a:off x="9282113" y="1597025"/>
            <a:ext cx="1244600" cy="679450"/>
          </a:xfrm>
          <a:prstGeom prst="arc">
            <a:avLst>
              <a:gd name="adj1" fmla="val 21539750"/>
              <a:gd name="adj2" fmla="val 5431872"/>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03" name="Straight Connector 29">
            <a:extLst>
              <a:ext uri="{FF2B5EF4-FFF2-40B4-BE49-F238E27FC236}">
                <a16:creationId xmlns:a16="http://schemas.microsoft.com/office/drawing/2014/main" id="{8DBAC8A4-7C01-44BF-A91F-7F559534B960}"/>
              </a:ext>
            </a:extLst>
          </p:cNvPr>
          <p:cNvCxnSpPr>
            <a:cxnSpLocks/>
            <a:endCxn id="102" idx="0"/>
          </p:cNvCxnSpPr>
          <p:nvPr/>
        </p:nvCxnSpPr>
        <p:spPr>
          <a:xfrm flipV="1">
            <a:off x="10372725" y="1925638"/>
            <a:ext cx="153988" cy="920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31">
            <a:extLst>
              <a:ext uri="{FF2B5EF4-FFF2-40B4-BE49-F238E27FC236}">
                <a16:creationId xmlns:a16="http://schemas.microsoft.com/office/drawing/2014/main" id="{6B3CA665-DAE0-4A5A-B898-459EBA618D10}"/>
              </a:ext>
            </a:extLst>
          </p:cNvPr>
          <p:cNvCxnSpPr>
            <a:cxnSpLocks/>
          </p:cNvCxnSpPr>
          <p:nvPr/>
        </p:nvCxnSpPr>
        <p:spPr>
          <a:xfrm flipH="1" flipV="1">
            <a:off x="10526713" y="1925638"/>
            <a:ext cx="74612" cy="1841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99292C41-393A-40FF-A99C-A0F16BD5C835}"/>
              </a:ext>
            </a:extLst>
          </p:cNvPr>
          <p:cNvSpPr txBox="1">
            <a:spLocks noRot="1" noChangeAspect="1" noMove="1" noResize="1" noEditPoints="1" noAdjustHandles="1" noChangeArrowheads="1" noChangeShapeType="1" noTextEdit="1"/>
          </p:cNvSpPr>
          <p:nvPr/>
        </p:nvSpPr>
        <p:spPr>
          <a:xfrm>
            <a:off x="905256" y="1571816"/>
            <a:ext cx="3739896" cy="400110"/>
          </a:xfrm>
          <a:prstGeom prst="rect">
            <a:avLst/>
          </a:prstGeom>
          <a:blipFill>
            <a:blip r:embed="rId5"/>
            <a:stretch>
              <a:fillRect l="-1468" t="-9231" b="-27692"/>
            </a:stretch>
          </a:blipFill>
        </p:spPr>
        <p:txBody>
          <a:bodyPr/>
          <a:lstStyle/>
          <a:p>
            <a:r>
              <a:rPr lang="ko-KR" altLang="en-US">
                <a:noFill/>
              </a:rPr>
              <a:t> </a:t>
            </a:r>
          </a:p>
        </p:txBody>
      </p:sp>
      <p:sp>
        <p:nvSpPr>
          <p:cNvPr id="106" name="TextBox 105">
            <a:extLst>
              <a:ext uri="{FF2B5EF4-FFF2-40B4-BE49-F238E27FC236}">
                <a16:creationId xmlns:a16="http://schemas.microsoft.com/office/drawing/2014/main" id="{C24460CE-F91E-4591-93E6-2959D4E8F8FF}"/>
              </a:ext>
            </a:extLst>
          </p:cNvPr>
          <p:cNvSpPr txBox="1">
            <a:spLocks noRot="1" noChangeAspect="1" noMove="1" noResize="1" noEditPoints="1" noAdjustHandles="1" noChangeArrowheads="1" noChangeShapeType="1" noTextEdit="1"/>
          </p:cNvSpPr>
          <p:nvPr/>
        </p:nvSpPr>
        <p:spPr>
          <a:xfrm>
            <a:off x="1198245" y="2052187"/>
            <a:ext cx="3467859" cy="899670"/>
          </a:xfrm>
          <a:prstGeom prst="rect">
            <a:avLst/>
          </a:prstGeom>
          <a:blipFill>
            <a:blip r:embed="rId6"/>
            <a:stretch>
              <a:fillRect/>
            </a:stretch>
          </a:blipFill>
        </p:spPr>
        <p:txBody>
          <a:bodyPr/>
          <a:lstStyle/>
          <a:p>
            <a:r>
              <a:rPr lang="ko-KR" altLang="en-US">
                <a:noFill/>
              </a:rPr>
              <a:t> </a:t>
            </a:r>
          </a:p>
        </p:txBody>
      </p:sp>
      <p:sp>
        <p:nvSpPr>
          <p:cNvPr id="107" name="TextBox 106">
            <a:extLst>
              <a:ext uri="{FF2B5EF4-FFF2-40B4-BE49-F238E27FC236}">
                <a16:creationId xmlns:a16="http://schemas.microsoft.com/office/drawing/2014/main" id="{1FE7A092-AFA7-4D7F-B171-F6F3B083A128}"/>
              </a:ext>
            </a:extLst>
          </p:cNvPr>
          <p:cNvSpPr txBox="1">
            <a:spLocks noRot="1" noChangeAspect="1" noMove="1" noResize="1" noEditPoints="1" noAdjustHandles="1" noChangeArrowheads="1" noChangeShapeType="1" noTextEdit="1"/>
          </p:cNvSpPr>
          <p:nvPr/>
        </p:nvSpPr>
        <p:spPr>
          <a:xfrm>
            <a:off x="1226308" y="3169391"/>
            <a:ext cx="3467859" cy="424283"/>
          </a:xfrm>
          <a:prstGeom prst="rect">
            <a:avLst/>
          </a:prstGeom>
          <a:blipFill>
            <a:blip r:embed="rId7"/>
            <a:stretch>
              <a:fillRect l="-1757" t="-8571" b="-18571"/>
            </a:stretch>
          </a:blipFill>
        </p:spPr>
        <p:txBody>
          <a:bodyPr/>
          <a:lstStyle/>
          <a:p>
            <a:r>
              <a:rPr lang="ko-KR" altLang="en-US">
                <a:noFill/>
              </a:rPr>
              <a:t> </a:t>
            </a:r>
          </a:p>
        </p:txBody>
      </p:sp>
      <p:sp>
        <p:nvSpPr>
          <p:cNvPr id="108" name="TextBox 107">
            <a:extLst>
              <a:ext uri="{FF2B5EF4-FFF2-40B4-BE49-F238E27FC236}">
                <a16:creationId xmlns:a16="http://schemas.microsoft.com/office/drawing/2014/main" id="{8F44948B-516E-44FC-A284-83CD22C65A2F}"/>
              </a:ext>
            </a:extLst>
          </p:cNvPr>
          <p:cNvSpPr txBox="1">
            <a:spLocks noRot="1" noChangeAspect="1" noMove="1" noResize="1" noEditPoints="1" noAdjustHandles="1" noChangeArrowheads="1" noChangeShapeType="1" noTextEdit="1"/>
          </p:cNvSpPr>
          <p:nvPr/>
        </p:nvSpPr>
        <p:spPr>
          <a:xfrm>
            <a:off x="1198245" y="3811208"/>
            <a:ext cx="8647935" cy="899670"/>
          </a:xfrm>
          <a:prstGeom prst="rect">
            <a:avLst/>
          </a:prstGeom>
          <a:blipFill>
            <a:blip r:embed="rId8"/>
            <a:stretch>
              <a:fillRect/>
            </a:stretch>
          </a:blipFill>
        </p:spPr>
        <p:txBody>
          <a:bodyPr/>
          <a:lstStyle/>
          <a:p>
            <a:r>
              <a:rPr lang="ko-KR" altLang="en-US">
                <a:noFill/>
              </a:rPr>
              <a:t> </a:t>
            </a:r>
          </a:p>
        </p:txBody>
      </p:sp>
      <p:sp>
        <p:nvSpPr>
          <p:cNvPr id="109" name="TextBox 108">
            <a:extLst>
              <a:ext uri="{FF2B5EF4-FFF2-40B4-BE49-F238E27FC236}">
                <a16:creationId xmlns:a16="http://schemas.microsoft.com/office/drawing/2014/main" id="{5731C482-0B1A-4CD1-91AB-5976F19EF04D}"/>
              </a:ext>
            </a:extLst>
          </p:cNvPr>
          <p:cNvSpPr txBox="1">
            <a:spLocks noRot="1" noChangeAspect="1" noMove="1" noResize="1" noEditPoints="1" noAdjustHandles="1" noChangeArrowheads="1" noChangeShapeType="1" noTextEdit="1"/>
          </p:cNvSpPr>
          <p:nvPr/>
        </p:nvSpPr>
        <p:spPr>
          <a:xfrm>
            <a:off x="1198245" y="5000473"/>
            <a:ext cx="8468269" cy="783869"/>
          </a:xfrm>
          <a:prstGeom prst="rect">
            <a:avLst/>
          </a:prstGeom>
          <a:blipFill>
            <a:blip r:embed="rId9"/>
            <a:stretch>
              <a:fillRect/>
            </a:stretch>
          </a:blipFill>
        </p:spPr>
        <p:txBody>
          <a:bodyPr/>
          <a:lstStyle/>
          <a:p>
            <a:r>
              <a:rPr lang="ko-KR" altLang="en-US">
                <a:noFill/>
              </a:rPr>
              <a:t> </a:t>
            </a:r>
          </a:p>
        </p:txBody>
      </p:sp>
      <p:cxnSp>
        <p:nvCxnSpPr>
          <p:cNvPr id="110" name="Straight Arrow Connector 8">
            <a:extLst>
              <a:ext uri="{FF2B5EF4-FFF2-40B4-BE49-F238E27FC236}">
                <a16:creationId xmlns:a16="http://schemas.microsoft.com/office/drawing/2014/main" id="{4156FE97-CAE3-4542-8A7A-F16FE45AE310}"/>
              </a:ext>
            </a:extLst>
          </p:cNvPr>
          <p:cNvCxnSpPr/>
          <p:nvPr/>
        </p:nvCxnSpPr>
        <p:spPr>
          <a:xfrm>
            <a:off x="10721975" y="4991100"/>
            <a:ext cx="1025525"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9">
            <a:extLst>
              <a:ext uri="{FF2B5EF4-FFF2-40B4-BE49-F238E27FC236}">
                <a16:creationId xmlns:a16="http://schemas.microsoft.com/office/drawing/2014/main" id="{BBBAB965-D35B-4A43-8DC8-D448B4F2CEAF}"/>
              </a:ext>
            </a:extLst>
          </p:cNvPr>
          <p:cNvCxnSpPr>
            <a:cxnSpLocks/>
          </p:cNvCxnSpPr>
          <p:nvPr/>
        </p:nvCxnSpPr>
        <p:spPr>
          <a:xfrm flipV="1">
            <a:off x="10731500" y="4086225"/>
            <a:ext cx="0" cy="91440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3">
            <a:extLst>
              <a:ext uri="{FF2B5EF4-FFF2-40B4-BE49-F238E27FC236}">
                <a16:creationId xmlns:a16="http://schemas.microsoft.com/office/drawing/2014/main" id="{083D2B4B-1FA9-449E-AF46-417921523D3F}"/>
              </a:ext>
            </a:extLst>
          </p:cNvPr>
          <p:cNvCxnSpPr>
            <a:cxnSpLocks/>
          </p:cNvCxnSpPr>
          <p:nvPr/>
        </p:nvCxnSpPr>
        <p:spPr>
          <a:xfrm>
            <a:off x="10731500" y="5000625"/>
            <a:ext cx="439738" cy="593725"/>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26">
            <a:extLst>
              <a:ext uri="{FF2B5EF4-FFF2-40B4-BE49-F238E27FC236}">
                <a16:creationId xmlns:a16="http://schemas.microsoft.com/office/drawing/2014/main" id="{E15E35A9-227A-4EA1-96EF-3EE10377A1CB}"/>
              </a:ext>
            </a:extLst>
          </p:cNvPr>
          <p:cNvSpPr txBox="1">
            <a:spLocks noChangeArrowheads="1"/>
          </p:cNvSpPr>
          <p:nvPr/>
        </p:nvSpPr>
        <p:spPr bwMode="auto">
          <a:xfrm>
            <a:off x="11728450" y="4779963"/>
            <a:ext cx="363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x</a:t>
            </a:r>
            <a:endParaRPr lang="ko-KR" altLang="en-US" i="1" baseline="-25000">
              <a:solidFill>
                <a:srgbClr val="0000FF"/>
              </a:solidFill>
            </a:endParaRPr>
          </a:p>
        </p:txBody>
      </p:sp>
      <p:sp>
        <p:nvSpPr>
          <p:cNvPr id="114" name="TextBox 27">
            <a:extLst>
              <a:ext uri="{FF2B5EF4-FFF2-40B4-BE49-F238E27FC236}">
                <a16:creationId xmlns:a16="http://schemas.microsoft.com/office/drawing/2014/main" id="{9377B968-2762-4DD5-B437-93BA9E4B9CBC}"/>
              </a:ext>
            </a:extLst>
          </p:cNvPr>
          <p:cNvSpPr txBox="1">
            <a:spLocks noChangeArrowheads="1"/>
          </p:cNvSpPr>
          <p:nvPr/>
        </p:nvSpPr>
        <p:spPr bwMode="auto">
          <a:xfrm>
            <a:off x="11123613" y="5473700"/>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z</a:t>
            </a:r>
            <a:endParaRPr lang="ko-KR" altLang="en-US" i="1" baseline="-25000">
              <a:solidFill>
                <a:srgbClr val="0000FF"/>
              </a:solidFill>
            </a:endParaRPr>
          </a:p>
        </p:txBody>
      </p:sp>
      <p:sp>
        <p:nvSpPr>
          <p:cNvPr id="115" name="TextBox 29">
            <a:extLst>
              <a:ext uri="{FF2B5EF4-FFF2-40B4-BE49-F238E27FC236}">
                <a16:creationId xmlns:a16="http://schemas.microsoft.com/office/drawing/2014/main" id="{A3A27662-BADB-4A4A-8BD8-F01BF60F3346}"/>
              </a:ext>
            </a:extLst>
          </p:cNvPr>
          <p:cNvSpPr txBox="1">
            <a:spLocks noChangeArrowheads="1"/>
          </p:cNvSpPr>
          <p:nvPr/>
        </p:nvSpPr>
        <p:spPr bwMode="auto">
          <a:xfrm>
            <a:off x="10291763" y="4117975"/>
            <a:ext cx="363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ko-KR" i="1">
                <a:solidFill>
                  <a:srgbClr val="0000FF"/>
                </a:solidFill>
              </a:rPr>
              <a:t>e</a:t>
            </a:r>
            <a:r>
              <a:rPr lang="en-US" altLang="ko-KR" i="1" baseline="-25000">
                <a:solidFill>
                  <a:srgbClr val="0000FF"/>
                </a:solidFill>
              </a:rPr>
              <a:t>y</a:t>
            </a:r>
            <a:endParaRPr lang="ko-KR" altLang="en-US" i="1" baseline="-25000">
              <a:solidFill>
                <a:srgbClr val="0000FF"/>
              </a:solidFill>
            </a:endParaRPr>
          </a:p>
        </p:txBody>
      </p:sp>
    </p:spTree>
    <p:extLst>
      <p:ext uri="{BB962C8B-B14F-4D97-AF65-F5344CB8AC3E}">
        <p14:creationId xmlns:p14="http://schemas.microsoft.com/office/powerpoint/2010/main" val="223507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Gauss Divergence Theorem</a:t>
            </a:r>
          </a:p>
        </p:txBody>
      </p:sp>
      <p:grpSp>
        <p:nvGrpSpPr>
          <p:cNvPr id="116" name="Group 8">
            <a:extLst>
              <a:ext uri="{FF2B5EF4-FFF2-40B4-BE49-F238E27FC236}">
                <a16:creationId xmlns:a16="http://schemas.microsoft.com/office/drawing/2014/main" id="{E35AEB50-54A9-42DC-977F-5269F04F952E}"/>
              </a:ext>
            </a:extLst>
          </p:cNvPr>
          <p:cNvGrpSpPr>
            <a:grpSpLocks/>
          </p:cNvGrpSpPr>
          <p:nvPr/>
        </p:nvGrpSpPr>
        <p:grpSpPr bwMode="auto">
          <a:xfrm>
            <a:off x="8905875" y="1366838"/>
            <a:ext cx="2695575" cy="2297112"/>
            <a:chOff x="6373366" y="1867423"/>
            <a:chExt cx="2694428" cy="2296717"/>
          </a:xfrm>
        </p:grpSpPr>
        <p:grpSp>
          <p:nvGrpSpPr>
            <p:cNvPr id="117" name="Group 4">
              <a:extLst>
                <a:ext uri="{FF2B5EF4-FFF2-40B4-BE49-F238E27FC236}">
                  <a16:creationId xmlns:a16="http://schemas.microsoft.com/office/drawing/2014/main" id="{3DD3914D-E799-40A9-856B-20308B5BF9FA}"/>
                </a:ext>
              </a:extLst>
            </p:cNvPr>
            <p:cNvGrpSpPr>
              <a:grpSpLocks/>
            </p:cNvGrpSpPr>
            <p:nvPr/>
          </p:nvGrpSpPr>
          <p:grpSpPr bwMode="auto">
            <a:xfrm>
              <a:off x="6373366" y="2204276"/>
              <a:ext cx="2026921" cy="1959864"/>
              <a:chOff x="4242815" y="3819144"/>
              <a:chExt cx="2026921" cy="1959864"/>
            </a:xfrm>
          </p:grpSpPr>
          <p:cxnSp>
            <p:nvCxnSpPr>
              <p:cNvPr id="124" name="Straight Connector 14">
                <a:extLst>
                  <a:ext uri="{FF2B5EF4-FFF2-40B4-BE49-F238E27FC236}">
                    <a16:creationId xmlns:a16="http://schemas.microsoft.com/office/drawing/2014/main" id="{D72523E6-7BE4-4332-9CBD-CF1F2585B89D}"/>
                  </a:ext>
                </a:extLst>
              </p:cNvPr>
              <p:cNvCxnSpPr/>
              <p:nvPr/>
            </p:nvCxnSpPr>
            <p:spPr>
              <a:xfrm>
                <a:off x="4242815" y="4407644"/>
                <a:ext cx="1371016"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25" name="Straight Connector 15">
                <a:extLst>
                  <a:ext uri="{FF2B5EF4-FFF2-40B4-BE49-F238E27FC236}">
                    <a16:creationId xmlns:a16="http://schemas.microsoft.com/office/drawing/2014/main" id="{C5A424C7-C883-42A4-BBDB-DDB6A139A0DA}"/>
                  </a:ext>
                </a:extLst>
              </p:cNvPr>
              <p:cNvCxnSpPr>
                <a:cxnSpLocks/>
              </p:cNvCxnSpPr>
              <p:nvPr/>
            </p:nvCxnSpPr>
            <p:spPr>
              <a:xfrm>
                <a:off x="4242815" y="4407644"/>
                <a:ext cx="0" cy="1371364"/>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26" name="Straight Connector 17">
                <a:extLst>
                  <a:ext uri="{FF2B5EF4-FFF2-40B4-BE49-F238E27FC236}">
                    <a16:creationId xmlns:a16="http://schemas.microsoft.com/office/drawing/2014/main" id="{F741BB90-F86A-4BEE-B156-BA273D06CC45}"/>
                  </a:ext>
                </a:extLst>
              </p:cNvPr>
              <p:cNvCxnSpPr>
                <a:cxnSpLocks/>
              </p:cNvCxnSpPr>
              <p:nvPr/>
            </p:nvCxnSpPr>
            <p:spPr>
              <a:xfrm>
                <a:off x="5613831" y="4407644"/>
                <a:ext cx="0" cy="1371364"/>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8">
                <a:extLst>
                  <a:ext uri="{FF2B5EF4-FFF2-40B4-BE49-F238E27FC236}">
                    <a16:creationId xmlns:a16="http://schemas.microsoft.com/office/drawing/2014/main" id="{3882B562-723A-40D5-8227-46B6B1654136}"/>
                  </a:ext>
                </a:extLst>
              </p:cNvPr>
              <p:cNvCxnSpPr/>
              <p:nvPr/>
            </p:nvCxnSpPr>
            <p:spPr>
              <a:xfrm>
                <a:off x="4242815" y="5779008"/>
                <a:ext cx="1371016"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9">
                <a:extLst>
                  <a:ext uri="{FF2B5EF4-FFF2-40B4-BE49-F238E27FC236}">
                    <a16:creationId xmlns:a16="http://schemas.microsoft.com/office/drawing/2014/main" id="{8390D9BC-D479-406B-9F3B-19E4DE948587}"/>
                  </a:ext>
                </a:extLst>
              </p:cNvPr>
              <p:cNvCxnSpPr/>
              <p:nvPr/>
            </p:nvCxnSpPr>
            <p:spPr>
              <a:xfrm>
                <a:off x="4898174" y="3818783"/>
                <a:ext cx="1371016"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29" name="Straight Connector 20">
                <a:extLst>
                  <a:ext uri="{FF2B5EF4-FFF2-40B4-BE49-F238E27FC236}">
                    <a16:creationId xmlns:a16="http://schemas.microsoft.com/office/drawing/2014/main" id="{D81B38B0-0ADA-4A86-9C81-054C0B402D49}"/>
                  </a:ext>
                </a:extLst>
              </p:cNvPr>
              <p:cNvCxnSpPr>
                <a:cxnSpLocks/>
              </p:cNvCxnSpPr>
              <p:nvPr/>
            </p:nvCxnSpPr>
            <p:spPr>
              <a:xfrm>
                <a:off x="4898174" y="3818783"/>
                <a:ext cx="0" cy="1371364"/>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21">
                <a:extLst>
                  <a:ext uri="{FF2B5EF4-FFF2-40B4-BE49-F238E27FC236}">
                    <a16:creationId xmlns:a16="http://schemas.microsoft.com/office/drawing/2014/main" id="{E0677CFF-BC14-4B99-BA85-0F596D428F37}"/>
                  </a:ext>
                </a:extLst>
              </p:cNvPr>
              <p:cNvCxnSpPr>
                <a:cxnSpLocks/>
              </p:cNvCxnSpPr>
              <p:nvPr/>
            </p:nvCxnSpPr>
            <p:spPr>
              <a:xfrm>
                <a:off x="6269190" y="3818783"/>
                <a:ext cx="0" cy="1371364"/>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31" name="Straight Connector 22">
                <a:extLst>
                  <a:ext uri="{FF2B5EF4-FFF2-40B4-BE49-F238E27FC236}">
                    <a16:creationId xmlns:a16="http://schemas.microsoft.com/office/drawing/2014/main" id="{14B09CD0-42D8-4765-B20A-F02614332F08}"/>
                  </a:ext>
                </a:extLst>
              </p:cNvPr>
              <p:cNvCxnSpPr/>
              <p:nvPr/>
            </p:nvCxnSpPr>
            <p:spPr>
              <a:xfrm>
                <a:off x="4898174" y="5190147"/>
                <a:ext cx="1371016" cy="0"/>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23">
                <a:extLst>
                  <a:ext uri="{FF2B5EF4-FFF2-40B4-BE49-F238E27FC236}">
                    <a16:creationId xmlns:a16="http://schemas.microsoft.com/office/drawing/2014/main" id="{A9B77238-B5A3-4C04-A95A-494BE0C437FB}"/>
                  </a:ext>
                </a:extLst>
              </p:cNvPr>
              <p:cNvCxnSpPr>
                <a:cxnSpLocks/>
              </p:cNvCxnSpPr>
              <p:nvPr/>
            </p:nvCxnSpPr>
            <p:spPr>
              <a:xfrm flipH="1">
                <a:off x="4242815" y="3818783"/>
                <a:ext cx="655359" cy="588861"/>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33" name="Straight Connector 24">
                <a:extLst>
                  <a:ext uri="{FF2B5EF4-FFF2-40B4-BE49-F238E27FC236}">
                    <a16:creationId xmlns:a16="http://schemas.microsoft.com/office/drawing/2014/main" id="{4C00F91E-B08B-4CC8-AFD0-461ECEDEAF5A}"/>
                  </a:ext>
                </a:extLst>
              </p:cNvPr>
              <p:cNvCxnSpPr>
                <a:cxnSpLocks/>
              </p:cNvCxnSpPr>
              <p:nvPr/>
            </p:nvCxnSpPr>
            <p:spPr>
              <a:xfrm flipH="1">
                <a:off x="5613831" y="3818783"/>
                <a:ext cx="655359" cy="588861"/>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cxnSp>
            <p:nvCxnSpPr>
              <p:cNvPr id="134" name="Straight Connector 25">
                <a:extLst>
                  <a:ext uri="{FF2B5EF4-FFF2-40B4-BE49-F238E27FC236}">
                    <a16:creationId xmlns:a16="http://schemas.microsoft.com/office/drawing/2014/main" id="{2FB57D3A-1006-4A5E-A5D7-EA3083630AD2}"/>
                  </a:ext>
                </a:extLst>
              </p:cNvPr>
              <p:cNvCxnSpPr>
                <a:cxnSpLocks/>
              </p:cNvCxnSpPr>
              <p:nvPr/>
            </p:nvCxnSpPr>
            <p:spPr>
              <a:xfrm flipH="1">
                <a:off x="4242815" y="5190147"/>
                <a:ext cx="655359" cy="588861"/>
              </a:xfrm>
              <a:prstGeom prst="line">
                <a:avLst/>
              </a:prstGeom>
              <a:ln w="28575">
                <a:solidFill>
                  <a:srgbClr val="0D19FF"/>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26">
                <a:extLst>
                  <a:ext uri="{FF2B5EF4-FFF2-40B4-BE49-F238E27FC236}">
                    <a16:creationId xmlns:a16="http://schemas.microsoft.com/office/drawing/2014/main" id="{8D8A073E-E0CE-4313-913F-D4EA54DC5602}"/>
                  </a:ext>
                </a:extLst>
              </p:cNvPr>
              <p:cNvCxnSpPr>
                <a:cxnSpLocks/>
              </p:cNvCxnSpPr>
              <p:nvPr/>
            </p:nvCxnSpPr>
            <p:spPr>
              <a:xfrm flipH="1">
                <a:off x="5613831" y="5190147"/>
                <a:ext cx="655359" cy="588861"/>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grpSp>
        <p:cxnSp>
          <p:nvCxnSpPr>
            <p:cNvPr id="118" name="Straight Arrow Connector 5">
              <a:extLst>
                <a:ext uri="{FF2B5EF4-FFF2-40B4-BE49-F238E27FC236}">
                  <a16:creationId xmlns:a16="http://schemas.microsoft.com/office/drawing/2014/main" id="{AF80A438-6809-4747-A529-E0CA04DA79D2}"/>
                </a:ext>
              </a:extLst>
            </p:cNvPr>
            <p:cNvCxnSpPr/>
            <p:nvPr/>
          </p:nvCxnSpPr>
          <p:spPr>
            <a:xfrm>
              <a:off x="8072856" y="3184821"/>
              <a:ext cx="806107" cy="0"/>
            </a:xfrm>
            <a:prstGeom prst="straightConnector1">
              <a:avLst/>
            </a:prstGeom>
            <a:ln w="28575">
              <a:solidFill>
                <a:srgbClr val="F513DA"/>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8A8E8E2B-766E-476D-AFA9-F5CCEEE30F62}"/>
                </a:ext>
              </a:extLst>
            </p:cNvPr>
            <p:cNvSpPr txBox="1">
              <a:spLocks noRot="1" noChangeAspect="1" noMove="1" noResize="1" noEditPoints="1" noAdjustHandles="1" noChangeArrowheads="1" noChangeShapeType="1" noTextEdit="1"/>
            </p:cNvSpPr>
            <p:nvPr/>
          </p:nvSpPr>
          <p:spPr>
            <a:xfrm>
              <a:off x="8538973" y="2755754"/>
              <a:ext cx="339851" cy="461665"/>
            </a:xfrm>
            <a:prstGeom prst="rect">
              <a:avLst/>
            </a:prstGeom>
            <a:blipFill>
              <a:blip r:embed="rId3"/>
              <a:stretch>
                <a:fillRect r="-7143"/>
              </a:stretch>
            </a:blipFill>
          </p:spPr>
          <p:txBody>
            <a:bodyPr/>
            <a:lstStyle/>
            <a:p>
              <a:r>
                <a:rPr lang="ko-KR" altLang="en-US">
                  <a:noFill/>
                </a:rPr>
                <a:t> </a:t>
              </a:r>
            </a:p>
          </p:txBody>
        </p:sp>
        <p:sp>
          <p:nvSpPr>
            <p:cNvPr id="120" name="TextBox 119">
              <a:extLst>
                <a:ext uri="{FF2B5EF4-FFF2-40B4-BE49-F238E27FC236}">
                  <a16:creationId xmlns:a16="http://schemas.microsoft.com/office/drawing/2014/main" id="{AEE6A763-6068-4CB1-9074-511B62953271}"/>
                </a:ext>
              </a:extLst>
            </p:cNvPr>
            <p:cNvSpPr txBox="1">
              <a:spLocks noRot="1" noChangeAspect="1" noMove="1" noResize="1" noEditPoints="1" noAdjustHandles="1" noChangeArrowheads="1" noChangeShapeType="1" noTextEdit="1"/>
            </p:cNvSpPr>
            <p:nvPr/>
          </p:nvSpPr>
          <p:spPr>
            <a:xfrm>
              <a:off x="8737082" y="1867423"/>
              <a:ext cx="330712" cy="461665"/>
            </a:xfrm>
            <a:prstGeom prst="rect">
              <a:avLst/>
            </a:prstGeom>
            <a:blipFill>
              <a:blip r:embed="rId4"/>
              <a:stretch>
                <a:fillRect l="-5556" r="-7407"/>
              </a:stretch>
            </a:blipFill>
          </p:spPr>
          <p:txBody>
            <a:bodyPr/>
            <a:lstStyle/>
            <a:p>
              <a:r>
                <a:rPr lang="ko-KR" altLang="en-US">
                  <a:noFill/>
                </a:rPr>
                <a:t> </a:t>
              </a:r>
            </a:p>
          </p:txBody>
        </p:sp>
        <p:sp>
          <p:nvSpPr>
            <p:cNvPr id="121" name="Arc 27">
              <a:extLst>
                <a:ext uri="{FF2B5EF4-FFF2-40B4-BE49-F238E27FC236}">
                  <a16:creationId xmlns:a16="http://schemas.microsoft.com/office/drawing/2014/main" id="{7C643985-7CD3-4A15-83F3-00B5AD023051}"/>
                </a:ext>
              </a:extLst>
            </p:cNvPr>
            <p:cNvSpPr/>
            <p:nvPr/>
          </p:nvSpPr>
          <p:spPr>
            <a:xfrm>
              <a:off x="7619024" y="1992813"/>
              <a:ext cx="1244070" cy="677746"/>
            </a:xfrm>
            <a:prstGeom prst="arc">
              <a:avLst>
                <a:gd name="adj1" fmla="val 21539750"/>
                <a:gd name="adj2" fmla="val 5431872"/>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22" name="Straight Connector 29">
              <a:extLst>
                <a:ext uri="{FF2B5EF4-FFF2-40B4-BE49-F238E27FC236}">
                  <a16:creationId xmlns:a16="http://schemas.microsoft.com/office/drawing/2014/main" id="{5A14FF79-B04D-4562-B0D5-BF5ED15F8210}"/>
                </a:ext>
              </a:extLst>
            </p:cNvPr>
            <p:cNvCxnSpPr>
              <a:cxnSpLocks/>
              <a:endCxn id="121" idx="0"/>
            </p:cNvCxnSpPr>
            <p:nvPr/>
          </p:nvCxnSpPr>
          <p:spPr>
            <a:xfrm flipV="1">
              <a:off x="8709172" y="2321370"/>
              <a:ext cx="153922" cy="920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Straight Connector 31">
              <a:extLst>
                <a:ext uri="{FF2B5EF4-FFF2-40B4-BE49-F238E27FC236}">
                  <a16:creationId xmlns:a16="http://schemas.microsoft.com/office/drawing/2014/main" id="{59504AD1-FB85-495A-BA46-39855BD78D29}"/>
                </a:ext>
              </a:extLst>
            </p:cNvPr>
            <p:cNvCxnSpPr>
              <a:cxnSpLocks/>
            </p:cNvCxnSpPr>
            <p:nvPr/>
          </p:nvCxnSpPr>
          <p:spPr>
            <a:xfrm flipH="1" flipV="1">
              <a:off x="8863094" y="2321370"/>
              <a:ext cx="74580" cy="18411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6" name="TextBox 135">
            <a:extLst>
              <a:ext uri="{FF2B5EF4-FFF2-40B4-BE49-F238E27FC236}">
                <a16:creationId xmlns:a16="http://schemas.microsoft.com/office/drawing/2014/main" id="{9E9147CA-DCB9-474F-8126-395C292510D8}"/>
              </a:ext>
            </a:extLst>
          </p:cNvPr>
          <p:cNvSpPr txBox="1">
            <a:spLocks noRot="1" noChangeAspect="1" noMove="1" noResize="1" noEditPoints="1" noAdjustHandles="1" noChangeArrowheads="1" noChangeShapeType="1" noTextEdit="1"/>
          </p:cNvSpPr>
          <p:nvPr/>
        </p:nvSpPr>
        <p:spPr>
          <a:xfrm>
            <a:off x="876681" y="1554916"/>
            <a:ext cx="3467859" cy="899670"/>
          </a:xfrm>
          <a:prstGeom prst="rect">
            <a:avLst/>
          </a:prstGeom>
          <a:blipFill>
            <a:blip r:embed="rId5"/>
            <a:stretch>
              <a:fillRect/>
            </a:stretch>
          </a:blipFill>
          <a:ln>
            <a:solidFill>
              <a:schemeClr val="tx1"/>
            </a:solidFill>
          </a:ln>
        </p:spPr>
        <p:txBody>
          <a:bodyPr/>
          <a:lstStyle/>
          <a:p>
            <a:r>
              <a:rPr lang="ko-KR" altLang="en-US">
                <a:noFill/>
              </a:rPr>
              <a:t> </a:t>
            </a:r>
          </a:p>
        </p:txBody>
      </p:sp>
      <p:sp>
        <p:nvSpPr>
          <p:cNvPr id="137" name="TextBox 136">
            <a:extLst>
              <a:ext uri="{FF2B5EF4-FFF2-40B4-BE49-F238E27FC236}">
                <a16:creationId xmlns:a16="http://schemas.microsoft.com/office/drawing/2014/main" id="{8A9FC062-9EEF-4629-91BF-BB16066FAB41}"/>
              </a:ext>
            </a:extLst>
          </p:cNvPr>
          <p:cNvSpPr txBox="1">
            <a:spLocks noRot="1" noChangeAspect="1" noMove="1" noResize="1" noEditPoints="1" noAdjustHandles="1" noChangeArrowheads="1" noChangeShapeType="1" noTextEdit="1"/>
          </p:cNvSpPr>
          <p:nvPr/>
        </p:nvSpPr>
        <p:spPr>
          <a:xfrm>
            <a:off x="4542285" y="1734265"/>
            <a:ext cx="3467859" cy="424283"/>
          </a:xfrm>
          <a:prstGeom prst="rect">
            <a:avLst/>
          </a:prstGeom>
          <a:blipFill>
            <a:blip r:embed="rId6"/>
            <a:stretch>
              <a:fillRect l="-1757" t="-7143" b="-18571"/>
            </a:stretch>
          </a:blipFill>
        </p:spPr>
        <p:txBody>
          <a:bodyPr/>
          <a:lstStyle/>
          <a:p>
            <a:r>
              <a:rPr lang="ko-KR" altLang="en-US">
                <a:noFill/>
              </a:rPr>
              <a:t> </a:t>
            </a:r>
          </a:p>
        </p:txBody>
      </p:sp>
      <p:sp>
        <p:nvSpPr>
          <p:cNvPr id="138" name="TextBox 137">
            <a:extLst>
              <a:ext uri="{FF2B5EF4-FFF2-40B4-BE49-F238E27FC236}">
                <a16:creationId xmlns:a16="http://schemas.microsoft.com/office/drawing/2014/main" id="{90A4A0DC-E4E6-4A36-AF81-F4966B2B327C}"/>
              </a:ext>
            </a:extLst>
          </p:cNvPr>
          <p:cNvSpPr txBox="1">
            <a:spLocks noRot="1" noChangeAspect="1" noMove="1" noResize="1" noEditPoints="1" noAdjustHandles="1" noChangeArrowheads="1" noChangeShapeType="1" noTextEdit="1"/>
          </p:cNvSpPr>
          <p:nvPr/>
        </p:nvSpPr>
        <p:spPr>
          <a:xfrm>
            <a:off x="844297" y="2578652"/>
            <a:ext cx="7165847" cy="899670"/>
          </a:xfrm>
          <a:prstGeom prst="rect">
            <a:avLst/>
          </a:prstGeom>
          <a:blipFill>
            <a:blip r:embed="rId7"/>
            <a:stretch>
              <a:fillRect/>
            </a:stretch>
          </a:blipFill>
        </p:spPr>
        <p:txBody>
          <a:bodyPr/>
          <a:lstStyle/>
          <a:p>
            <a:r>
              <a:rPr lang="ko-KR" altLang="en-US">
                <a:noFill/>
              </a:rPr>
              <a:t> </a:t>
            </a:r>
          </a:p>
        </p:txBody>
      </p:sp>
      <p:sp>
        <p:nvSpPr>
          <p:cNvPr id="139" name="TextBox 138">
            <a:extLst>
              <a:ext uri="{FF2B5EF4-FFF2-40B4-BE49-F238E27FC236}">
                <a16:creationId xmlns:a16="http://schemas.microsoft.com/office/drawing/2014/main" id="{1382EC51-1472-4C5C-93CE-3472AF9CCB8A}"/>
              </a:ext>
            </a:extLst>
          </p:cNvPr>
          <p:cNvSpPr txBox="1">
            <a:spLocks noRot="1" noChangeAspect="1" noMove="1" noResize="1" noEditPoints="1" noAdjustHandles="1" noChangeArrowheads="1" noChangeShapeType="1" noTextEdit="1"/>
          </p:cNvSpPr>
          <p:nvPr/>
        </p:nvSpPr>
        <p:spPr>
          <a:xfrm>
            <a:off x="2440303" y="3762768"/>
            <a:ext cx="3632833" cy="899670"/>
          </a:xfrm>
          <a:prstGeom prst="rect">
            <a:avLst/>
          </a:prstGeom>
          <a:blipFill>
            <a:blip r:embed="rId8"/>
            <a:stretch>
              <a:fillRect/>
            </a:stretch>
          </a:blipFill>
        </p:spPr>
        <p:txBody>
          <a:bodyPr/>
          <a:lstStyle/>
          <a:p>
            <a:r>
              <a:rPr lang="ko-KR" altLang="en-US">
                <a:noFill/>
              </a:rPr>
              <a:t> </a:t>
            </a:r>
          </a:p>
        </p:txBody>
      </p:sp>
      <p:sp>
        <p:nvSpPr>
          <p:cNvPr id="140" name="TextBox 139">
            <a:extLst>
              <a:ext uri="{FF2B5EF4-FFF2-40B4-BE49-F238E27FC236}">
                <a16:creationId xmlns:a16="http://schemas.microsoft.com/office/drawing/2014/main" id="{995F7789-1D7D-4E5B-8ECC-A75FCDFF0002}"/>
              </a:ext>
            </a:extLst>
          </p:cNvPr>
          <p:cNvSpPr txBox="1">
            <a:spLocks noRot="1" noChangeAspect="1" noMove="1" noResize="1" noEditPoints="1" noAdjustHandles="1" noChangeArrowheads="1" noChangeShapeType="1" noTextEdit="1"/>
          </p:cNvSpPr>
          <p:nvPr/>
        </p:nvSpPr>
        <p:spPr>
          <a:xfrm>
            <a:off x="838201" y="4961627"/>
            <a:ext cx="4501896" cy="837665"/>
          </a:xfrm>
          <a:prstGeom prst="rect">
            <a:avLst/>
          </a:prstGeom>
          <a:blipFill>
            <a:blip r:embed="rId9"/>
            <a:stretch>
              <a:fillRect/>
            </a:stretch>
          </a:blipFill>
        </p:spPr>
        <p:txBody>
          <a:bodyPr/>
          <a:lstStyle/>
          <a:p>
            <a:r>
              <a:rPr lang="ko-KR" altLang="en-US">
                <a:noFill/>
              </a:rPr>
              <a:t> </a:t>
            </a:r>
          </a:p>
        </p:txBody>
      </p:sp>
      <p:sp>
        <p:nvSpPr>
          <p:cNvPr id="141" name="TextBox 140">
            <a:extLst>
              <a:ext uri="{FF2B5EF4-FFF2-40B4-BE49-F238E27FC236}">
                <a16:creationId xmlns:a16="http://schemas.microsoft.com/office/drawing/2014/main" id="{A8AF1BBD-C9FD-4E2F-961F-D869062AD6D3}"/>
              </a:ext>
            </a:extLst>
          </p:cNvPr>
          <p:cNvSpPr txBox="1">
            <a:spLocks noRot="1" noChangeAspect="1" noMove="1" noResize="1" noEditPoints="1" noAdjustHandles="1" noChangeArrowheads="1" noChangeShapeType="1" noTextEdit="1"/>
          </p:cNvSpPr>
          <p:nvPr/>
        </p:nvSpPr>
        <p:spPr>
          <a:xfrm>
            <a:off x="8842246" y="4322816"/>
            <a:ext cx="1998126" cy="400110"/>
          </a:xfrm>
          <a:prstGeom prst="rect">
            <a:avLst/>
          </a:prstGeom>
          <a:blipFill>
            <a:blip r:embed="rId10"/>
            <a:stretch>
              <a:fillRect b="-9091"/>
            </a:stretch>
          </a:blipFill>
        </p:spPr>
        <p:txBody>
          <a:bodyPr/>
          <a:lstStyle/>
          <a:p>
            <a:r>
              <a:rPr lang="ko-KR" altLang="en-US">
                <a:noFill/>
              </a:rPr>
              <a:t> </a:t>
            </a:r>
          </a:p>
        </p:txBody>
      </p:sp>
      <p:sp>
        <p:nvSpPr>
          <p:cNvPr id="142" name="TextBox 141">
            <a:extLst>
              <a:ext uri="{FF2B5EF4-FFF2-40B4-BE49-F238E27FC236}">
                <a16:creationId xmlns:a16="http://schemas.microsoft.com/office/drawing/2014/main" id="{FBA1BB35-98E6-4130-A306-782EC26496DB}"/>
              </a:ext>
            </a:extLst>
          </p:cNvPr>
          <p:cNvSpPr txBox="1">
            <a:spLocks noRot="1" noChangeAspect="1" noMove="1" noResize="1" noEditPoints="1" noAdjustHandles="1" noChangeArrowheads="1" noChangeShapeType="1" noTextEdit="1"/>
          </p:cNvSpPr>
          <p:nvPr/>
        </p:nvSpPr>
        <p:spPr>
          <a:xfrm>
            <a:off x="8842246" y="3861151"/>
            <a:ext cx="1998126" cy="400110"/>
          </a:xfrm>
          <a:prstGeom prst="rect">
            <a:avLst/>
          </a:prstGeom>
          <a:blipFill>
            <a:blip r:embed="rId11"/>
            <a:stretch>
              <a:fillRect b="-9091"/>
            </a:stretch>
          </a:blipFill>
        </p:spPr>
        <p:txBody>
          <a:bodyPr/>
          <a:lstStyle/>
          <a:p>
            <a:r>
              <a:rPr lang="ko-KR" altLang="en-US">
                <a:noFill/>
              </a:rPr>
              <a:t> </a:t>
            </a:r>
          </a:p>
        </p:txBody>
      </p:sp>
    </p:spTree>
    <p:extLst>
      <p:ext uri="{BB962C8B-B14F-4D97-AF65-F5344CB8AC3E}">
        <p14:creationId xmlns:p14="http://schemas.microsoft.com/office/powerpoint/2010/main" val="368257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4077-FF74-4B9E-B383-C5ED00BAE0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60CC47-2256-4206-8CE7-0136B55327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3633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3200" dirty="0">
                <a:solidFill>
                  <a:schemeClr val="tx1"/>
                </a:solidFill>
                <a:latin typeface="Times New Roman" panose="02020603050405020304" pitchFamily="18" charset="0"/>
                <a:cs typeface="Times New Roman" panose="02020603050405020304" pitchFamily="18" charset="0"/>
              </a:rPr>
              <a:t>Diffusion</a:t>
            </a:r>
          </a:p>
        </p:txBody>
      </p:sp>
      <p:pic>
        <p:nvPicPr>
          <p:cNvPr id="41" name="Picture 7">
            <a:extLst>
              <a:ext uri="{FF2B5EF4-FFF2-40B4-BE49-F238E27FC236}">
                <a16:creationId xmlns:a16="http://schemas.microsoft.com/office/drawing/2014/main" id="{B7DBDB39-1BA5-41B2-8BC5-C96EC80D19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476" y="1960888"/>
            <a:ext cx="4666210" cy="3499658"/>
          </a:xfrm>
          <a:prstGeom prst="rect">
            <a:avLst/>
          </a:prstGeom>
        </p:spPr>
      </p:pic>
      <p:sp>
        <p:nvSpPr>
          <p:cNvPr id="42" name="내용 개체 틀 2">
            <a:extLst>
              <a:ext uri="{FF2B5EF4-FFF2-40B4-BE49-F238E27FC236}">
                <a16:creationId xmlns:a16="http://schemas.microsoft.com/office/drawing/2014/main" id="{6BF81F0A-89E2-46AD-BCDB-EAC46DCC5334}"/>
              </a:ext>
            </a:extLst>
          </p:cNvPr>
          <p:cNvSpPr txBox="1">
            <a:spLocks/>
          </p:cNvSpPr>
          <p:nvPr/>
        </p:nvSpPr>
        <p:spPr bwMode="auto">
          <a:xfrm>
            <a:off x="5996736" y="5485433"/>
            <a:ext cx="5809766" cy="38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1" fontAlgn="base"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1" fontAlgn="base" latinLnBrk="1" hangingPunct="1">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defTabSz="914400">
              <a:buNone/>
            </a:pPr>
            <a:r>
              <a:rPr lang="en-US" altLang="ko-KR" sz="1400" dirty="0">
                <a:latin typeface="Times New Roman" panose="02020603050405020304" pitchFamily="18" charset="0"/>
                <a:cs typeface="Times New Roman" panose="02020603050405020304" pitchFamily="18" charset="0"/>
              </a:rPr>
              <a:t>Thermodynamic diffusers supply heated air with a downward jet, the difference in air density causes hot air to rise in the first minute after starting the system.</a:t>
            </a:r>
          </a:p>
        </p:txBody>
      </p:sp>
      <p:pic>
        <p:nvPicPr>
          <p:cNvPr id="43" name="CFD Analysis - Heating High Ceiling with Thermodynamic Diffusers - Temperature">
            <a:hlinkClick r:id="" action="ppaction://media"/>
            <a:extLst>
              <a:ext uri="{FF2B5EF4-FFF2-40B4-BE49-F238E27FC236}">
                <a16:creationId xmlns:a16="http://schemas.microsoft.com/office/drawing/2014/main" id="{278E86D5-5C6E-48EE-A7F7-50A26A1AAE8D}"/>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216396" y="1960888"/>
            <a:ext cx="5590106" cy="3144435"/>
          </a:xfrm>
          <a:prstGeom prst="rect">
            <a:avLst/>
          </a:prstGeom>
        </p:spPr>
      </p:pic>
      <p:sp>
        <p:nvSpPr>
          <p:cNvPr id="44" name="내용 개체 틀 2">
            <a:extLst>
              <a:ext uri="{FF2B5EF4-FFF2-40B4-BE49-F238E27FC236}">
                <a16:creationId xmlns:a16="http://schemas.microsoft.com/office/drawing/2014/main" id="{DAA74228-308E-4642-8B5F-D52CEA318FFB}"/>
              </a:ext>
            </a:extLst>
          </p:cNvPr>
          <p:cNvSpPr>
            <a:spLocks noGrp="1"/>
          </p:cNvSpPr>
          <p:nvPr>
            <p:ph idx="1"/>
          </p:nvPr>
        </p:nvSpPr>
        <p:spPr>
          <a:xfrm>
            <a:off x="3895344" y="236919"/>
            <a:ext cx="7699248" cy="1021057"/>
          </a:xfrm>
        </p:spPr>
        <p:txBody>
          <a:bodyPr/>
          <a:lstStyle/>
          <a:p>
            <a:pPr marL="342900" indent="-342900" algn="just">
              <a:buFont typeface="+mj-lt"/>
              <a:buAutoNum type="arabicPeriod"/>
            </a:pPr>
            <a:r>
              <a:rPr lang="en-US" altLang="ko-KR" sz="1400" dirty="0">
                <a:latin typeface="Times New Roman" panose="02020603050405020304" pitchFamily="18" charset="0"/>
                <a:cs typeface="Times New Roman" panose="02020603050405020304" pitchFamily="18" charset="0"/>
              </a:rPr>
              <a:t>Fick's law describes the movement of particles from a region of high concentration to a region of lower concentration.</a:t>
            </a:r>
          </a:p>
          <a:p>
            <a:pPr marL="342900" indent="-342900" algn="just">
              <a:buFont typeface="+mj-lt"/>
              <a:buAutoNum type="arabicPeriod"/>
            </a:pPr>
            <a:r>
              <a:rPr lang="en-US" altLang="ko-KR" sz="1400" dirty="0">
                <a:latin typeface="Times New Roman" panose="02020603050405020304" pitchFamily="18" charset="0"/>
                <a:cs typeface="Times New Roman" panose="02020603050405020304" pitchFamily="18" charset="0"/>
              </a:rPr>
              <a:t>Diﬀusion generally represents the transport of a ﬂuid property (momentum) due to ﬂuctuating motions that are not captured by the bulk motion that is represented by the continuum velocity eqn.</a:t>
            </a:r>
          </a:p>
        </p:txBody>
      </p:sp>
    </p:spTree>
    <p:extLst>
      <p:ext uri="{BB962C8B-B14F-4D97-AF65-F5344CB8AC3E}">
        <p14:creationId xmlns:p14="http://schemas.microsoft.com/office/powerpoint/2010/main" val="11283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xEl>
                                              <p:pRg st="0" end="0"/>
                                            </p:txEl>
                                          </p:spTgt>
                                        </p:tgtEl>
                                        <p:attrNameLst>
                                          <p:attrName>style.visibility</p:attrName>
                                        </p:attrNameLst>
                                      </p:cBhvr>
                                      <p:to>
                                        <p:strVal val="visible"/>
                                      </p:to>
                                    </p:set>
                                    <p:animEffect transition="in" filter="fade">
                                      <p:cBhvr>
                                        <p:cTn id="22" dur="500"/>
                                        <p:tgtEl>
                                          <p:spTgt spid="4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
                                            <p:txEl>
                                              <p:pRg st="1" end="1"/>
                                            </p:txEl>
                                          </p:spTgt>
                                        </p:tgtEl>
                                        <p:attrNameLst>
                                          <p:attrName>style.visibility</p:attrName>
                                        </p:attrNameLst>
                                      </p:cBhvr>
                                      <p:to>
                                        <p:strVal val="visible"/>
                                      </p:to>
                                    </p:set>
                                    <p:animEffect transition="in" filter="fade">
                                      <p:cBhvr>
                                        <p:cTn id="2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8" fill="hold" display="0">
                  <p:stCondLst>
                    <p:cond delay="indefinite"/>
                  </p:stCondLst>
                </p:cTn>
                <p:tgtEl>
                  <p:spTgt spid="43"/>
                </p:tgtEl>
              </p:cMediaNode>
            </p:video>
          </p:childTnLst>
        </p:cTn>
      </p:par>
    </p:tnLst>
    <p:bldLst>
      <p:bldP spid="42" grpId="0"/>
      <p:bldP spid="4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3200" dirty="0">
                <a:solidFill>
                  <a:schemeClr val="tx1"/>
                </a:solidFill>
                <a:latin typeface="Times New Roman" panose="02020603050405020304" pitchFamily="18" charset="0"/>
                <a:cs typeface="Times New Roman" panose="02020603050405020304" pitchFamily="18" charset="0"/>
              </a:rPr>
              <a:t>Numerical Solution to Diffusion Equation</a:t>
            </a:r>
          </a:p>
        </p:txBody>
      </p:sp>
      <mc:AlternateContent xmlns:mc="http://schemas.openxmlformats.org/markup-compatibility/2006" xmlns:a14="http://schemas.microsoft.com/office/drawing/2010/main">
        <mc:Choice Requires="a14">
          <p:sp>
            <p:nvSpPr>
              <p:cNvPr id="208" name="TextBox 207">
                <a:extLst>
                  <a:ext uri="{FF2B5EF4-FFF2-40B4-BE49-F238E27FC236}">
                    <a16:creationId xmlns:a16="http://schemas.microsoft.com/office/drawing/2014/main" id="{FFCA4D4D-7B63-4EBC-99D0-6F511E5F5DF8}"/>
                  </a:ext>
                </a:extLst>
              </p:cNvPr>
              <p:cNvSpPr txBox="1"/>
              <p:nvPr/>
            </p:nvSpPr>
            <p:spPr>
              <a:xfrm>
                <a:off x="1949715" y="1788428"/>
                <a:ext cx="1428596" cy="66499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𝑇</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𝑇</m:t>
                          </m:r>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m:oMathPara>
                </a14:m>
                <a:endParaRPr lang="en-US" dirty="0"/>
              </a:p>
            </p:txBody>
          </p:sp>
        </mc:Choice>
        <mc:Fallback xmlns="">
          <p:sp>
            <p:nvSpPr>
              <p:cNvPr id="208" name="TextBox 207">
                <a:extLst>
                  <a:ext uri="{FF2B5EF4-FFF2-40B4-BE49-F238E27FC236}">
                    <a16:creationId xmlns:a16="http://schemas.microsoft.com/office/drawing/2014/main" id="{FFCA4D4D-7B63-4EBC-99D0-6F511E5F5DF8}"/>
                  </a:ext>
                </a:extLst>
              </p:cNvPr>
              <p:cNvSpPr txBox="1">
                <a:spLocks noRot="1" noChangeAspect="1" noMove="1" noResize="1" noEditPoints="1" noAdjustHandles="1" noChangeArrowheads="1" noChangeShapeType="1" noTextEdit="1"/>
              </p:cNvSpPr>
              <p:nvPr/>
            </p:nvSpPr>
            <p:spPr>
              <a:xfrm>
                <a:off x="1949715" y="1788428"/>
                <a:ext cx="1428596" cy="66499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 name="TextBox 208">
                <a:extLst>
                  <a:ext uri="{FF2B5EF4-FFF2-40B4-BE49-F238E27FC236}">
                    <a16:creationId xmlns:a16="http://schemas.microsoft.com/office/drawing/2014/main" id="{FA695572-2444-4500-9553-08AA6530F650}"/>
                  </a:ext>
                </a:extLst>
              </p:cNvPr>
              <p:cNvSpPr txBox="1"/>
              <p:nvPr/>
            </p:nvSpPr>
            <p:spPr>
              <a:xfrm>
                <a:off x="1450359" y="2766272"/>
                <a:ext cx="2579616" cy="7885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num>
                        <m:den>
                          <m:r>
                            <m:rPr>
                              <m:sty m:val="p"/>
                            </m:rPr>
                            <a:rPr lang="en-US" b="0" i="0" smtClean="0">
                              <a:latin typeface="Cambria Math" panose="02040503050406030204" pitchFamily="18" charset="0"/>
                            </a:rPr>
                            <m:t>Δ</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𝛼</m:t>
                      </m:r>
                      <m:sSubSup>
                        <m:sSubSupPr>
                          <m:ctrlPr>
                            <a:rPr lang="en-US" b="0" i="1" smtClean="0">
                              <a:latin typeface="Cambria Math" panose="02040503050406030204" pitchFamily="18" charset="0"/>
                            </a:rPr>
                          </m:ctrlPr>
                        </m:sSub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𝑇</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e>
                          </m:d>
                        </m:e>
                        <m:sub>
                          <m:r>
                            <a:rPr lang="en-US" b="0" i="1" smtClean="0">
                              <a:latin typeface="Cambria Math" panose="02040503050406030204" pitchFamily="18" charset="0"/>
                            </a:rPr>
                            <m:t>𝑖</m:t>
                          </m:r>
                        </m:sub>
                        <m:sup>
                          <m:r>
                            <a:rPr lang="en-US" b="0" i="1" smtClean="0">
                              <a:latin typeface="Cambria Math" panose="02040503050406030204" pitchFamily="18" charset="0"/>
                            </a:rPr>
                            <m:t>𝑛</m:t>
                          </m:r>
                        </m:sup>
                      </m:sSubSup>
                    </m:oMath>
                  </m:oMathPara>
                </a14:m>
                <a:endParaRPr lang="en-US" dirty="0"/>
              </a:p>
            </p:txBody>
          </p:sp>
        </mc:Choice>
        <mc:Fallback xmlns="">
          <p:sp>
            <p:nvSpPr>
              <p:cNvPr id="209" name="TextBox 208">
                <a:extLst>
                  <a:ext uri="{FF2B5EF4-FFF2-40B4-BE49-F238E27FC236}">
                    <a16:creationId xmlns:a16="http://schemas.microsoft.com/office/drawing/2014/main" id="{FA695572-2444-4500-9553-08AA6530F650}"/>
                  </a:ext>
                </a:extLst>
              </p:cNvPr>
              <p:cNvSpPr txBox="1">
                <a:spLocks noRot="1" noChangeAspect="1" noMove="1" noResize="1" noEditPoints="1" noAdjustHandles="1" noChangeArrowheads="1" noChangeShapeType="1" noTextEdit="1"/>
              </p:cNvSpPr>
              <p:nvPr/>
            </p:nvSpPr>
            <p:spPr>
              <a:xfrm>
                <a:off x="1450359" y="2766272"/>
                <a:ext cx="2579616" cy="788549"/>
              </a:xfrm>
              <a:prstGeom prst="rect">
                <a:avLst/>
              </a:prstGeom>
              <a:blipFill>
                <a:blip r:embed="rId4"/>
                <a:stretch>
                  <a:fillRect/>
                </a:stretch>
              </a:blipFill>
            </p:spPr>
            <p:txBody>
              <a:bodyPr/>
              <a:lstStyle/>
              <a:p>
                <a:r>
                  <a:rPr lang="en-US">
                    <a:noFill/>
                  </a:rPr>
                  <a:t> </a:t>
                </a:r>
              </a:p>
            </p:txBody>
          </p:sp>
        </mc:Fallback>
      </mc:AlternateContent>
      <p:grpSp>
        <p:nvGrpSpPr>
          <p:cNvPr id="210" name="Group 9">
            <a:extLst>
              <a:ext uri="{FF2B5EF4-FFF2-40B4-BE49-F238E27FC236}">
                <a16:creationId xmlns:a16="http://schemas.microsoft.com/office/drawing/2014/main" id="{5CA17248-854A-4FE7-BE07-B8D1189D25F8}"/>
              </a:ext>
            </a:extLst>
          </p:cNvPr>
          <p:cNvGrpSpPr/>
          <p:nvPr/>
        </p:nvGrpSpPr>
        <p:grpSpPr>
          <a:xfrm>
            <a:off x="7124435" y="3929821"/>
            <a:ext cx="4521364" cy="591800"/>
            <a:chOff x="3021162" y="2446020"/>
            <a:chExt cx="4521364" cy="591800"/>
          </a:xfrm>
        </p:grpSpPr>
        <p:cxnSp>
          <p:nvCxnSpPr>
            <p:cNvPr id="211" name="Straight Connector 10">
              <a:extLst>
                <a:ext uri="{FF2B5EF4-FFF2-40B4-BE49-F238E27FC236}">
                  <a16:creationId xmlns:a16="http://schemas.microsoft.com/office/drawing/2014/main" id="{3CD38FE7-909E-4F95-93DA-242DB96E381F}"/>
                </a:ext>
              </a:extLst>
            </p:cNvPr>
            <p:cNvCxnSpPr/>
            <p:nvPr/>
          </p:nvCxnSpPr>
          <p:spPr>
            <a:xfrm>
              <a:off x="3392424" y="2514600"/>
              <a:ext cx="365760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212" name="Oval 11">
              <a:extLst>
                <a:ext uri="{FF2B5EF4-FFF2-40B4-BE49-F238E27FC236}">
                  <a16:creationId xmlns:a16="http://schemas.microsoft.com/office/drawing/2014/main" id="{1CC6C73A-A1D8-40C7-8E81-7204B5FCD458}"/>
                </a:ext>
              </a:extLst>
            </p:cNvPr>
            <p:cNvSpPr/>
            <p:nvPr/>
          </p:nvSpPr>
          <p:spPr>
            <a:xfrm>
              <a:off x="3355848" y="2450592"/>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12">
              <a:extLst>
                <a:ext uri="{FF2B5EF4-FFF2-40B4-BE49-F238E27FC236}">
                  <a16:creationId xmlns:a16="http://schemas.microsoft.com/office/drawing/2014/main" id="{DA394515-837C-4281-A738-B0C3429F7233}"/>
                </a:ext>
              </a:extLst>
            </p:cNvPr>
            <p:cNvSpPr/>
            <p:nvPr/>
          </p:nvSpPr>
          <p:spPr>
            <a:xfrm>
              <a:off x="4541520"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Oval 13">
              <a:extLst>
                <a:ext uri="{FF2B5EF4-FFF2-40B4-BE49-F238E27FC236}">
                  <a16:creationId xmlns:a16="http://schemas.microsoft.com/office/drawing/2014/main" id="{1AEF938A-8B4D-4727-A2F3-F8FE31E44DAD}"/>
                </a:ext>
              </a:extLst>
            </p:cNvPr>
            <p:cNvSpPr/>
            <p:nvPr/>
          </p:nvSpPr>
          <p:spPr>
            <a:xfrm>
              <a:off x="57317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Oval 14">
              <a:extLst>
                <a:ext uri="{FF2B5EF4-FFF2-40B4-BE49-F238E27FC236}">
                  <a16:creationId xmlns:a16="http://schemas.microsoft.com/office/drawing/2014/main" id="{0449D429-555F-4830-9EF1-19F4F9C6D308}"/>
                </a:ext>
              </a:extLst>
            </p:cNvPr>
            <p:cNvSpPr/>
            <p:nvPr/>
          </p:nvSpPr>
          <p:spPr>
            <a:xfrm>
              <a:off x="69128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037BEF15-6A9F-44BD-B8BB-FED07FF5BD0B}"/>
                    </a:ext>
                  </a:extLst>
                </p:cNvPr>
                <p:cNvSpPr txBox="1"/>
                <p:nvPr/>
              </p:nvSpPr>
              <p:spPr>
                <a:xfrm>
                  <a:off x="4307073" y="2514600"/>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13" name="TextBox 12">
                  <a:extLst>
                    <a:ext uri="{FF2B5EF4-FFF2-40B4-BE49-F238E27FC236}">
                      <a16:creationId xmlns:a16="http://schemas.microsoft.com/office/drawing/2014/main" id="{6C223CD2-72B3-BF2A-2163-3755C5B621E1}"/>
                    </a:ext>
                  </a:extLst>
                </p:cNvPr>
                <p:cNvSpPr txBox="1">
                  <a:spLocks noRot="1" noChangeAspect="1" noMove="1" noResize="1" noEditPoints="1" noAdjustHandles="1" noChangeArrowheads="1" noChangeShapeType="1" noTextEdit="1"/>
                </p:cNvSpPr>
                <p:nvPr/>
              </p:nvSpPr>
              <p:spPr>
                <a:xfrm>
                  <a:off x="4307073" y="2514600"/>
                  <a:ext cx="56881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id="{1C32C69E-38EF-44C8-A154-40ACE4D103DF}"/>
                    </a:ext>
                  </a:extLst>
                </p:cNvPr>
                <p:cNvSpPr txBox="1"/>
                <p:nvPr/>
              </p:nvSpPr>
              <p:spPr>
                <a:xfrm>
                  <a:off x="5438215" y="244602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4" name="TextBox 13">
                  <a:extLst>
                    <a:ext uri="{FF2B5EF4-FFF2-40B4-BE49-F238E27FC236}">
                      <a16:creationId xmlns:a16="http://schemas.microsoft.com/office/drawing/2014/main" id="{630E21F6-E8B5-7918-0249-A2DC1B845746}"/>
                    </a:ext>
                  </a:extLst>
                </p:cNvPr>
                <p:cNvSpPr txBox="1">
                  <a:spLocks noRot="1" noChangeAspect="1" noMove="1" noResize="1" noEditPoints="1" noAdjustHandles="1" noChangeArrowheads="1" noChangeShapeType="1" noTextEdit="1"/>
                </p:cNvSpPr>
                <p:nvPr/>
              </p:nvSpPr>
              <p:spPr>
                <a:xfrm>
                  <a:off x="5438215" y="2446020"/>
                  <a:ext cx="91185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78AE4CBD-1200-4588-8F6D-20376D58F29D}"/>
                    </a:ext>
                  </a:extLst>
                </p:cNvPr>
                <p:cNvSpPr txBox="1"/>
                <p:nvPr/>
              </p:nvSpPr>
              <p:spPr>
                <a:xfrm>
                  <a:off x="6630673" y="2480311"/>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oMath>
                    </m:oMathPara>
                  </a14:m>
                  <a:endParaRPr lang="en-US" sz="2800" dirty="0"/>
                </a:p>
              </p:txBody>
            </p:sp>
          </mc:Choice>
          <mc:Fallback xmlns="">
            <p:sp>
              <p:nvSpPr>
                <p:cNvPr id="15" name="TextBox 14">
                  <a:extLst>
                    <a:ext uri="{FF2B5EF4-FFF2-40B4-BE49-F238E27FC236}">
                      <a16:creationId xmlns:a16="http://schemas.microsoft.com/office/drawing/2014/main" id="{27E9D513-DBA6-3DC1-DA4B-5A17C56391EC}"/>
                    </a:ext>
                  </a:extLst>
                </p:cNvPr>
                <p:cNvSpPr txBox="1">
                  <a:spLocks noRot="1" noChangeAspect="1" noMove="1" noResize="1" noEditPoints="1" noAdjustHandles="1" noChangeArrowheads="1" noChangeShapeType="1" noTextEdit="1"/>
                </p:cNvSpPr>
                <p:nvPr/>
              </p:nvSpPr>
              <p:spPr>
                <a:xfrm>
                  <a:off x="6630673" y="2480311"/>
                  <a:ext cx="911853"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4434EA13-F6A1-4D31-B8FD-F15A958F6DA8}"/>
                    </a:ext>
                  </a:extLst>
                </p:cNvPr>
                <p:cNvSpPr txBox="1"/>
                <p:nvPr/>
              </p:nvSpPr>
              <p:spPr>
                <a:xfrm>
                  <a:off x="3021162" y="251460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6" name="TextBox 15">
                  <a:extLst>
                    <a:ext uri="{FF2B5EF4-FFF2-40B4-BE49-F238E27FC236}">
                      <a16:creationId xmlns:a16="http://schemas.microsoft.com/office/drawing/2014/main" id="{B8873E88-BBF7-BA7A-4E36-E1ABF1C41D1B}"/>
                    </a:ext>
                  </a:extLst>
                </p:cNvPr>
                <p:cNvSpPr txBox="1">
                  <a:spLocks noRot="1" noChangeAspect="1" noMove="1" noResize="1" noEditPoints="1" noAdjustHandles="1" noChangeArrowheads="1" noChangeShapeType="1" noTextEdit="1"/>
                </p:cNvSpPr>
                <p:nvPr/>
              </p:nvSpPr>
              <p:spPr>
                <a:xfrm>
                  <a:off x="3021162" y="2514600"/>
                  <a:ext cx="911853" cy="523220"/>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9A1E4DFF-6E37-47FE-B483-3BF367C51CCA}"/>
                  </a:ext>
                </a:extLst>
              </p:cNvPr>
              <p:cNvSpPr txBox="1"/>
              <p:nvPr/>
            </p:nvSpPr>
            <p:spPr>
              <a:xfrm>
                <a:off x="5197480" y="3856390"/>
                <a:ext cx="1392304" cy="369332"/>
              </a:xfrm>
              <a:prstGeom prst="rect">
                <a:avLst/>
              </a:prstGeom>
              <a:noFill/>
            </p:spPr>
            <p:txBody>
              <a:bodyPr wrap="none" rtlCol="0">
                <a:spAutoFit/>
              </a:bodyPr>
              <a:lstStyle/>
              <a:p>
                <a:r>
                  <a:rPr lang="en-US" dirty="0"/>
                  <a:t>Time level: </a:t>
                </a:r>
                <a14:m>
                  <m:oMath xmlns:m="http://schemas.openxmlformats.org/officeDocument/2006/math">
                    <m:r>
                      <a:rPr lang="en-US" b="0" i="1" smtClean="0">
                        <a:latin typeface="Cambria Math" panose="02040503050406030204" pitchFamily="18" charset="0"/>
                      </a:rPr>
                      <m:t>𝑛</m:t>
                    </m:r>
                  </m:oMath>
                </a14:m>
                <a:endParaRPr lang="en-US" dirty="0"/>
              </a:p>
            </p:txBody>
          </p:sp>
        </mc:Choice>
        <mc:Fallback xmlns="">
          <p:sp>
            <p:nvSpPr>
              <p:cNvPr id="220" name="TextBox 219">
                <a:extLst>
                  <a:ext uri="{FF2B5EF4-FFF2-40B4-BE49-F238E27FC236}">
                    <a16:creationId xmlns:a16="http://schemas.microsoft.com/office/drawing/2014/main" id="{9A1E4DFF-6E37-47FE-B483-3BF367C51CCA}"/>
                  </a:ext>
                </a:extLst>
              </p:cNvPr>
              <p:cNvSpPr txBox="1">
                <a:spLocks noRot="1" noChangeAspect="1" noMove="1" noResize="1" noEditPoints="1" noAdjustHandles="1" noChangeArrowheads="1" noChangeShapeType="1" noTextEdit="1"/>
              </p:cNvSpPr>
              <p:nvPr/>
            </p:nvSpPr>
            <p:spPr>
              <a:xfrm>
                <a:off x="5197480" y="3856390"/>
                <a:ext cx="1392304" cy="369332"/>
              </a:xfrm>
              <a:prstGeom prst="rect">
                <a:avLst/>
              </a:prstGeom>
              <a:blipFill>
                <a:blip r:embed="rId9"/>
                <a:stretch>
                  <a:fillRect l="-3947" t="-10000" b="-26667"/>
                </a:stretch>
              </a:blipFill>
            </p:spPr>
            <p:txBody>
              <a:bodyPr/>
              <a:lstStyle/>
              <a:p>
                <a:r>
                  <a:rPr lang="en-US">
                    <a:noFill/>
                  </a:rPr>
                  <a:t> </a:t>
                </a:r>
              </a:p>
            </p:txBody>
          </p:sp>
        </mc:Fallback>
      </mc:AlternateContent>
      <p:grpSp>
        <p:nvGrpSpPr>
          <p:cNvPr id="221" name="Group 58">
            <a:extLst>
              <a:ext uri="{FF2B5EF4-FFF2-40B4-BE49-F238E27FC236}">
                <a16:creationId xmlns:a16="http://schemas.microsoft.com/office/drawing/2014/main" id="{6BFFD6FD-B192-4359-885D-797538874725}"/>
              </a:ext>
            </a:extLst>
          </p:cNvPr>
          <p:cNvGrpSpPr/>
          <p:nvPr/>
        </p:nvGrpSpPr>
        <p:grpSpPr>
          <a:xfrm>
            <a:off x="5193653" y="2515558"/>
            <a:ext cx="6418958" cy="892552"/>
            <a:chOff x="1611817" y="2200123"/>
            <a:chExt cx="6418958" cy="892552"/>
          </a:xfrm>
        </p:grpSpPr>
        <p:grpSp>
          <p:nvGrpSpPr>
            <p:cNvPr id="222" name="Group 30">
              <a:extLst>
                <a:ext uri="{FF2B5EF4-FFF2-40B4-BE49-F238E27FC236}">
                  <a16:creationId xmlns:a16="http://schemas.microsoft.com/office/drawing/2014/main" id="{07AC49A0-8D65-4D0B-9CB8-3C55815F7669}"/>
                </a:ext>
              </a:extLst>
            </p:cNvPr>
            <p:cNvGrpSpPr/>
            <p:nvPr/>
          </p:nvGrpSpPr>
          <p:grpSpPr>
            <a:xfrm>
              <a:off x="3509411" y="2327139"/>
              <a:ext cx="4521364" cy="765536"/>
              <a:chOff x="3021162" y="2446020"/>
              <a:chExt cx="4521364" cy="765536"/>
            </a:xfrm>
          </p:grpSpPr>
          <p:cxnSp>
            <p:nvCxnSpPr>
              <p:cNvPr id="224" name="Straight Connector 223">
                <a:extLst>
                  <a:ext uri="{FF2B5EF4-FFF2-40B4-BE49-F238E27FC236}">
                    <a16:creationId xmlns:a16="http://schemas.microsoft.com/office/drawing/2014/main" id="{2C11D923-5545-4AE5-B63F-408C50668057}"/>
                  </a:ext>
                </a:extLst>
              </p:cNvPr>
              <p:cNvCxnSpPr/>
              <p:nvPr/>
            </p:nvCxnSpPr>
            <p:spPr>
              <a:xfrm>
                <a:off x="3392424" y="2514600"/>
                <a:ext cx="3657600" cy="0"/>
              </a:xfrm>
              <a:prstGeom prst="line">
                <a:avLst/>
              </a:prstGeom>
              <a:ln w="28575">
                <a:solidFill>
                  <a:srgbClr val="F513DA"/>
                </a:solidFill>
                <a:prstDash val="dash"/>
              </a:ln>
            </p:spPr>
            <p:style>
              <a:lnRef idx="1">
                <a:schemeClr val="accent1"/>
              </a:lnRef>
              <a:fillRef idx="0">
                <a:schemeClr val="accent1"/>
              </a:fillRef>
              <a:effectRef idx="0">
                <a:schemeClr val="accent1"/>
              </a:effectRef>
              <a:fontRef idx="minor">
                <a:schemeClr val="tx1"/>
              </a:fontRef>
            </p:style>
          </p:cxnSp>
          <p:sp>
            <p:nvSpPr>
              <p:cNvPr id="225" name="Oval 224">
                <a:extLst>
                  <a:ext uri="{FF2B5EF4-FFF2-40B4-BE49-F238E27FC236}">
                    <a16:creationId xmlns:a16="http://schemas.microsoft.com/office/drawing/2014/main" id="{CF9F5839-E0A3-4E55-81D1-311A6E6BC125}"/>
                  </a:ext>
                </a:extLst>
              </p:cNvPr>
              <p:cNvSpPr/>
              <p:nvPr/>
            </p:nvSpPr>
            <p:spPr>
              <a:xfrm>
                <a:off x="3355848" y="2450592"/>
                <a:ext cx="137160" cy="137160"/>
              </a:xfrm>
              <a:prstGeom prst="ellipse">
                <a:avLst/>
              </a:prstGeom>
              <a:solidFill>
                <a:srgbClr val="F513DA"/>
              </a:solidFill>
              <a:ln>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a:extLst>
                  <a:ext uri="{FF2B5EF4-FFF2-40B4-BE49-F238E27FC236}">
                    <a16:creationId xmlns:a16="http://schemas.microsoft.com/office/drawing/2014/main" id="{94460480-1A1E-42F9-8F5F-50DE90745D35}"/>
                  </a:ext>
                </a:extLst>
              </p:cNvPr>
              <p:cNvSpPr/>
              <p:nvPr/>
            </p:nvSpPr>
            <p:spPr>
              <a:xfrm>
                <a:off x="4541520" y="2446020"/>
                <a:ext cx="137160" cy="137160"/>
              </a:xfrm>
              <a:prstGeom prst="ellipse">
                <a:avLst/>
              </a:prstGeom>
              <a:solidFill>
                <a:srgbClr val="F513DA"/>
              </a:solidFill>
              <a:ln>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a:extLst>
                  <a:ext uri="{FF2B5EF4-FFF2-40B4-BE49-F238E27FC236}">
                    <a16:creationId xmlns:a16="http://schemas.microsoft.com/office/drawing/2014/main" id="{4988EAB2-F8A7-4EFE-965D-4DAA71CE93A1}"/>
                  </a:ext>
                </a:extLst>
              </p:cNvPr>
              <p:cNvSpPr/>
              <p:nvPr/>
            </p:nvSpPr>
            <p:spPr>
              <a:xfrm>
                <a:off x="5731764" y="2446020"/>
                <a:ext cx="137160" cy="137160"/>
              </a:xfrm>
              <a:prstGeom prst="ellipse">
                <a:avLst/>
              </a:prstGeom>
              <a:solidFill>
                <a:srgbClr val="F513DA"/>
              </a:solidFill>
              <a:ln>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71D7209E-1855-43E7-8A65-BC2B1FD7F419}"/>
                  </a:ext>
                </a:extLst>
              </p:cNvPr>
              <p:cNvSpPr/>
              <p:nvPr/>
            </p:nvSpPr>
            <p:spPr>
              <a:xfrm>
                <a:off x="6912864" y="2446020"/>
                <a:ext cx="137160" cy="137160"/>
              </a:xfrm>
              <a:prstGeom prst="ellipse">
                <a:avLst/>
              </a:prstGeom>
              <a:solidFill>
                <a:srgbClr val="F513DA"/>
              </a:solidFill>
              <a:ln>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21B91EF-2D9A-4B70-9A23-8379F331E20C}"/>
                      </a:ext>
                    </a:extLst>
                  </p:cNvPr>
                  <p:cNvSpPr txBox="1"/>
                  <p:nvPr/>
                </p:nvSpPr>
                <p:spPr>
                  <a:xfrm>
                    <a:off x="4307073" y="2688336"/>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513DA"/>
                                  </a:solidFill>
                                  <a:latin typeface="Cambria Math" panose="02040503050406030204" pitchFamily="18" charset="0"/>
                                </a:rPr>
                              </m:ctrlPr>
                            </m:sSubPr>
                            <m:e>
                              <m:r>
                                <a:rPr lang="en-US" sz="2800" b="0" i="1" smtClean="0">
                                  <a:solidFill>
                                    <a:srgbClr val="F513DA"/>
                                  </a:solidFill>
                                  <a:latin typeface="Cambria Math" panose="02040503050406030204" pitchFamily="18" charset="0"/>
                                </a:rPr>
                                <m:t>𝑥</m:t>
                              </m:r>
                            </m:e>
                            <m:sub>
                              <m:r>
                                <a:rPr lang="en-US" sz="2800" b="0" i="1" smtClean="0">
                                  <a:solidFill>
                                    <a:srgbClr val="F513DA"/>
                                  </a:solidFill>
                                  <a:latin typeface="Cambria Math" panose="02040503050406030204" pitchFamily="18" charset="0"/>
                                </a:rPr>
                                <m:t>𝑖</m:t>
                              </m:r>
                            </m:sub>
                          </m:sSub>
                        </m:oMath>
                      </m:oMathPara>
                    </a14:m>
                    <a:endParaRPr lang="en-US" sz="2800" dirty="0">
                      <a:solidFill>
                        <a:srgbClr val="F513DA"/>
                      </a:solidFill>
                    </a:endParaRPr>
                  </a:p>
                </p:txBody>
              </p:sp>
            </mc:Choice>
            <mc:Fallback xmlns="">
              <p:sp>
                <p:nvSpPr>
                  <p:cNvPr id="37" name="TextBox 36">
                    <a:extLst>
                      <a:ext uri="{FF2B5EF4-FFF2-40B4-BE49-F238E27FC236}">
                        <a16:creationId xmlns:a16="http://schemas.microsoft.com/office/drawing/2014/main" id="{AC5E2F25-17CA-C4B5-B6F6-C0C997D73014}"/>
                      </a:ext>
                    </a:extLst>
                  </p:cNvPr>
                  <p:cNvSpPr txBox="1">
                    <a:spLocks noRot="1" noChangeAspect="1" noMove="1" noResize="1" noEditPoints="1" noAdjustHandles="1" noChangeArrowheads="1" noChangeShapeType="1" noTextEdit="1"/>
                  </p:cNvSpPr>
                  <p:nvPr/>
                </p:nvSpPr>
                <p:spPr>
                  <a:xfrm>
                    <a:off x="4307073" y="2688336"/>
                    <a:ext cx="568810"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050FA24F-6DA2-492B-9AF7-48B10F63AFD7}"/>
                      </a:ext>
                    </a:extLst>
                  </p:cNvPr>
                  <p:cNvSpPr txBox="1"/>
                  <p:nvPr/>
                </p:nvSpPr>
                <p:spPr>
                  <a:xfrm>
                    <a:off x="5438215" y="2619756"/>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513DA"/>
                                  </a:solidFill>
                                  <a:latin typeface="Cambria Math" panose="02040503050406030204" pitchFamily="18" charset="0"/>
                                </a:rPr>
                              </m:ctrlPr>
                            </m:sSubPr>
                            <m:e>
                              <m:r>
                                <a:rPr lang="en-US" sz="2800" b="0" i="1" smtClean="0">
                                  <a:solidFill>
                                    <a:srgbClr val="F513DA"/>
                                  </a:solidFill>
                                  <a:latin typeface="Cambria Math" panose="02040503050406030204" pitchFamily="18" charset="0"/>
                                </a:rPr>
                                <m:t>𝑥</m:t>
                              </m:r>
                            </m:e>
                            <m:sub>
                              <m:r>
                                <a:rPr lang="en-US" sz="2800" b="0" i="1" smtClean="0">
                                  <a:solidFill>
                                    <a:srgbClr val="F513DA"/>
                                  </a:solidFill>
                                  <a:latin typeface="Cambria Math" panose="02040503050406030204" pitchFamily="18" charset="0"/>
                                </a:rPr>
                                <m:t>𝑖</m:t>
                              </m:r>
                              <m:r>
                                <a:rPr lang="en-US" sz="2800" b="0" i="1" smtClean="0">
                                  <a:solidFill>
                                    <a:srgbClr val="F513DA"/>
                                  </a:solidFill>
                                  <a:latin typeface="Cambria Math" panose="02040503050406030204" pitchFamily="18" charset="0"/>
                                </a:rPr>
                                <m:t>+1</m:t>
                              </m:r>
                            </m:sub>
                          </m:sSub>
                        </m:oMath>
                      </m:oMathPara>
                    </a14:m>
                    <a:endParaRPr lang="en-US" sz="2800" dirty="0">
                      <a:solidFill>
                        <a:srgbClr val="F513DA"/>
                      </a:solidFill>
                    </a:endParaRPr>
                  </a:p>
                </p:txBody>
              </p:sp>
            </mc:Choice>
            <mc:Fallback xmlns="">
              <p:sp>
                <p:nvSpPr>
                  <p:cNvPr id="38" name="TextBox 37">
                    <a:extLst>
                      <a:ext uri="{FF2B5EF4-FFF2-40B4-BE49-F238E27FC236}">
                        <a16:creationId xmlns:a16="http://schemas.microsoft.com/office/drawing/2014/main" id="{65E6B23C-13EC-47AF-6953-7BAEADFBD636}"/>
                      </a:ext>
                    </a:extLst>
                  </p:cNvPr>
                  <p:cNvSpPr txBox="1">
                    <a:spLocks noRot="1" noChangeAspect="1" noMove="1" noResize="1" noEditPoints="1" noAdjustHandles="1" noChangeArrowheads="1" noChangeShapeType="1" noTextEdit="1"/>
                  </p:cNvSpPr>
                  <p:nvPr/>
                </p:nvSpPr>
                <p:spPr>
                  <a:xfrm>
                    <a:off x="5438215" y="2619756"/>
                    <a:ext cx="911853"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93088247-DB4B-4F0F-B27B-70DCEAE7ADD9}"/>
                      </a:ext>
                    </a:extLst>
                  </p:cNvPr>
                  <p:cNvSpPr txBox="1"/>
                  <p:nvPr/>
                </p:nvSpPr>
                <p:spPr>
                  <a:xfrm>
                    <a:off x="6630673" y="2654047"/>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513DA"/>
                                  </a:solidFill>
                                  <a:latin typeface="Cambria Math" panose="02040503050406030204" pitchFamily="18" charset="0"/>
                                </a:rPr>
                              </m:ctrlPr>
                            </m:sSubPr>
                            <m:e>
                              <m:r>
                                <a:rPr lang="en-US" sz="2800" b="0" i="1" smtClean="0">
                                  <a:solidFill>
                                    <a:srgbClr val="F513DA"/>
                                  </a:solidFill>
                                  <a:latin typeface="Cambria Math" panose="02040503050406030204" pitchFamily="18" charset="0"/>
                                </a:rPr>
                                <m:t>𝑥</m:t>
                              </m:r>
                            </m:e>
                            <m:sub>
                              <m:r>
                                <a:rPr lang="en-US" sz="2800" b="0" i="1" smtClean="0">
                                  <a:solidFill>
                                    <a:srgbClr val="F513DA"/>
                                  </a:solidFill>
                                  <a:latin typeface="Cambria Math" panose="02040503050406030204" pitchFamily="18" charset="0"/>
                                </a:rPr>
                                <m:t>𝑖</m:t>
                              </m:r>
                              <m:r>
                                <a:rPr lang="en-US" sz="2800" b="0" i="1" smtClean="0">
                                  <a:solidFill>
                                    <a:srgbClr val="F513DA"/>
                                  </a:solidFill>
                                  <a:latin typeface="Cambria Math" panose="02040503050406030204" pitchFamily="18" charset="0"/>
                                </a:rPr>
                                <m:t>+2</m:t>
                              </m:r>
                            </m:sub>
                          </m:sSub>
                        </m:oMath>
                      </m:oMathPara>
                    </a14:m>
                    <a:endParaRPr lang="en-US" sz="2800" dirty="0">
                      <a:solidFill>
                        <a:srgbClr val="F513DA"/>
                      </a:solidFill>
                    </a:endParaRPr>
                  </a:p>
                </p:txBody>
              </p:sp>
            </mc:Choice>
            <mc:Fallback xmlns="">
              <p:sp>
                <p:nvSpPr>
                  <p:cNvPr id="39" name="TextBox 38">
                    <a:extLst>
                      <a:ext uri="{FF2B5EF4-FFF2-40B4-BE49-F238E27FC236}">
                        <a16:creationId xmlns:a16="http://schemas.microsoft.com/office/drawing/2014/main" id="{9E51A1F1-E6F8-4A3A-81AF-53FBC476A10F}"/>
                      </a:ext>
                    </a:extLst>
                  </p:cNvPr>
                  <p:cNvSpPr txBox="1">
                    <a:spLocks noRot="1" noChangeAspect="1" noMove="1" noResize="1" noEditPoints="1" noAdjustHandles="1" noChangeArrowheads="1" noChangeShapeType="1" noTextEdit="1"/>
                  </p:cNvSpPr>
                  <p:nvPr/>
                </p:nvSpPr>
                <p:spPr>
                  <a:xfrm>
                    <a:off x="6630673" y="2654047"/>
                    <a:ext cx="911853"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ACEE1897-5E4C-466C-BD5F-922EA9A02C79}"/>
                      </a:ext>
                    </a:extLst>
                  </p:cNvPr>
                  <p:cNvSpPr txBox="1"/>
                  <p:nvPr/>
                </p:nvSpPr>
                <p:spPr>
                  <a:xfrm>
                    <a:off x="3021162" y="2688336"/>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513DA"/>
                                  </a:solidFill>
                                  <a:latin typeface="Cambria Math" panose="02040503050406030204" pitchFamily="18" charset="0"/>
                                </a:rPr>
                              </m:ctrlPr>
                            </m:sSubPr>
                            <m:e>
                              <m:r>
                                <a:rPr lang="en-US" sz="2800" b="0" i="1" smtClean="0">
                                  <a:solidFill>
                                    <a:srgbClr val="F513DA"/>
                                  </a:solidFill>
                                  <a:latin typeface="Cambria Math" panose="02040503050406030204" pitchFamily="18" charset="0"/>
                                </a:rPr>
                                <m:t>𝑥</m:t>
                              </m:r>
                            </m:e>
                            <m:sub>
                              <m:r>
                                <a:rPr lang="en-US" sz="2800" b="0" i="1" smtClean="0">
                                  <a:solidFill>
                                    <a:srgbClr val="F513DA"/>
                                  </a:solidFill>
                                  <a:latin typeface="Cambria Math" panose="02040503050406030204" pitchFamily="18" charset="0"/>
                                </a:rPr>
                                <m:t>𝑖</m:t>
                              </m:r>
                              <m:r>
                                <a:rPr lang="en-US" sz="2800" b="0" i="1" smtClean="0">
                                  <a:solidFill>
                                    <a:srgbClr val="F513DA"/>
                                  </a:solidFill>
                                  <a:latin typeface="Cambria Math" panose="02040503050406030204" pitchFamily="18" charset="0"/>
                                </a:rPr>
                                <m:t>−1</m:t>
                              </m:r>
                            </m:sub>
                          </m:sSub>
                        </m:oMath>
                      </m:oMathPara>
                    </a14:m>
                    <a:endParaRPr lang="en-US" sz="2800" dirty="0">
                      <a:solidFill>
                        <a:srgbClr val="F513DA"/>
                      </a:solidFill>
                    </a:endParaRPr>
                  </a:p>
                </p:txBody>
              </p:sp>
            </mc:Choice>
            <mc:Fallback xmlns="">
              <p:sp>
                <p:nvSpPr>
                  <p:cNvPr id="40" name="TextBox 39">
                    <a:extLst>
                      <a:ext uri="{FF2B5EF4-FFF2-40B4-BE49-F238E27FC236}">
                        <a16:creationId xmlns:a16="http://schemas.microsoft.com/office/drawing/2014/main" id="{5C7035E4-6B48-4630-2DF6-4C1DB8631E8A}"/>
                      </a:ext>
                    </a:extLst>
                  </p:cNvPr>
                  <p:cNvSpPr txBox="1">
                    <a:spLocks noRot="1" noChangeAspect="1" noMove="1" noResize="1" noEditPoints="1" noAdjustHandles="1" noChangeArrowheads="1" noChangeShapeType="1" noTextEdit="1"/>
                  </p:cNvSpPr>
                  <p:nvPr/>
                </p:nvSpPr>
                <p:spPr>
                  <a:xfrm>
                    <a:off x="3021162" y="2688336"/>
                    <a:ext cx="911853" cy="523220"/>
                  </a:xfrm>
                  <a:prstGeom prst="rect">
                    <a:avLst/>
                  </a:prstGeom>
                  <a:blipFill>
                    <a:blip r:embed="rId1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D74E62DA-FFAB-4C5A-89D4-FBC2B2E6B10C}"/>
                    </a:ext>
                  </a:extLst>
                </p:cNvPr>
                <p:cNvSpPr txBox="1"/>
                <p:nvPr/>
              </p:nvSpPr>
              <p:spPr>
                <a:xfrm>
                  <a:off x="1611817" y="2200123"/>
                  <a:ext cx="1796261" cy="369332"/>
                </a:xfrm>
                <a:prstGeom prst="rect">
                  <a:avLst/>
                </a:prstGeom>
                <a:noFill/>
              </p:spPr>
              <p:txBody>
                <a:bodyPr wrap="none" rtlCol="0">
                  <a:spAutoFit/>
                </a:bodyPr>
                <a:lstStyle/>
                <a:p>
                  <a:r>
                    <a:rPr lang="en-US" dirty="0"/>
                    <a:t>Time level: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p:txBody>
            </p:sp>
          </mc:Choice>
          <mc:Fallback xmlns="">
            <p:sp>
              <p:nvSpPr>
                <p:cNvPr id="42" name="TextBox 41">
                  <a:extLst>
                    <a:ext uri="{FF2B5EF4-FFF2-40B4-BE49-F238E27FC236}">
                      <a16:creationId xmlns:a16="http://schemas.microsoft.com/office/drawing/2014/main" id="{4A9C8AE0-D4D7-747B-6467-E053762F6CF9}"/>
                    </a:ext>
                  </a:extLst>
                </p:cNvPr>
                <p:cNvSpPr txBox="1">
                  <a:spLocks noRot="1" noChangeAspect="1" noMove="1" noResize="1" noEditPoints="1" noAdjustHandles="1" noChangeArrowheads="1" noChangeShapeType="1" noTextEdit="1"/>
                </p:cNvSpPr>
                <p:nvPr/>
              </p:nvSpPr>
              <p:spPr>
                <a:xfrm>
                  <a:off x="1611817" y="2200123"/>
                  <a:ext cx="1796261" cy="369332"/>
                </a:xfrm>
                <a:prstGeom prst="rect">
                  <a:avLst/>
                </a:prstGeom>
                <a:blipFill>
                  <a:blip r:embed="rId14"/>
                  <a:stretch>
                    <a:fillRect l="-2712" t="-10000" b="-26667"/>
                  </a:stretch>
                </a:blipFill>
              </p:spPr>
              <p:txBody>
                <a:bodyPr/>
                <a:lstStyle/>
                <a:p>
                  <a:r>
                    <a:rPr lang="en-US">
                      <a:noFill/>
                    </a:rPr>
                    <a:t> </a:t>
                  </a:r>
                </a:p>
              </p:txBody>
            </p:sp>
          </mc:Fallback>
        </mc:AlternateContent>
      </p:grpSp>
      <p:grpSp>
        <p:nvGrpSpPr>
          <p:cNvPr id="233" name="Group 57">
            <a:extLst>
              <a:ext uri="{FF2B5EF4-FFF2-40B4-BE49-F238E27FC236}">
                <a16:creationId xmlns:a16="http://schemas.microsoft.com/office/drawing/2014/main" id="{3AC2963D-303A-40C0-843A-5A04EFD79EE9}"/>
              </a:ext>
            </a:extLst>
          </p:cNvPr>
          <p:cNvGrpSpPr/>
          <p:nvPr/>
        </p:nvGrpSpPr>
        <p:grpSpPr>
          <a:xfrm>
            <a:off x="7604256" y="3373821"/>
            <a:ext cx="1097184" cy="482569"/>
            <a:chOff x="4014445" y="3058386"/>
            <a:chExt cx="1097184" cy="482569"/>
          </a:xfrm>
        </p:grpSpPr>
        <p:cxnSp>
          <p:nvCxnSpPr>
            <p:cNvPr id="234" name="Straight Arrow Connector 52">
              <a:extLst>
                <a:ext uri="{FF2B5EF4-FFF2-40B4-BE49-F238E27FC236}">
                  <a16:creationId xmlns:a16="http://schemas.microsoft.com/office/drawing/2014/main" id="{D32E2C30-C8F1-46A4-BB3F-D8879F0D41DF}"/>
                </a:ext>
              </a:extLst>
            </p:cNvPr>
            <p:cNvCxnSpPr>
              <a:cxnSpLocks/>
            </p:cNvCxnSpPr>
            <p:nvPr/>
          </p:nvCxnSpPr>
          <p:spPr>
            <a:xfrm flipV="1">
              <a:off x="4014445" y="3058386"/>
              <a:ext cx="780877" cy="482569"/>
            </a:xfrm>
            <a:prstGeom prst="straightConnector1">
              <a:avLst/>
            </a:prstGeom>
            <a:ln w="28575">
              <a:solidFill>
                <a:srgbClr val="0D19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54">
              <a:extLst>
                <a:ext uri="{FF2B5EF4-FFF2-40B4-BE49-F238E27FC236}">
                  <a16:creationId xmlns:a16="http://schemas.microsoft.com/office/drawing/2014/main" id="{81FE8871-9ACC-4475-A3F7-6FA8899B6525}"/>
                </a:ext>
              </a:extLst>
            </p:cNvPr>
            <p:cNvCxnSpPr>
              <a:cxnSpLocks/>
            </p:cNvCxnSpPr>
            <p:nvPr/>
          </p:nvCxnSpPr>
          <p:spPr>
            <a:xfrm flipV="1">
              <a:off x="5111629" y="3092675"/>
              <a:ext cx="0" cy="448280"/>
            </a:xfrm>
            <a:prstGeom prst="straightConnector1">
              <a:avLst/>
            </a:prstGeom>
            <a:ln w="28575">
              <a:solidFill>
                <a:srgbClr val="0D19FF"/>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36" name="직선 화살표 연결선 49">
            <a:extLst>
              <a:ext uri="{FF2B5EF4-FFF2-40B4-BE49-F238E27FC236}">
                <a16:creationId xmlns:a16="http://schemas.microsoft.com/office/drawing/2014/main" id="{F18BBF7C-4054-4D43-9893-C063623871EB}"/>
              </a:ext>
            </a:extLst>
          </p:cNvPr>
          <p:cNvCxnSpPr>
            <a:cxnSpLocks/>
          </p:cNvCxnSpPr>
          <p:nvPr/>
        </p:nvCxnSpPr>
        <p:spPr>
          <a:xfrm>
            <a:off x="7326036" y="4706231"/>
            <a:ext cx="128556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7" name="TextBox 236">
            <a:extLst>
              <a:ext uri="{FF2B5EF4-FFF2-40B4-BE49-F238E27FC236}">
                <a16:creationId xmlns:a16="http://schemas.microsoft.com/office/drawing/2014/main" id="{882408AB-E357-4745-9EFA-9BD61BA03DC4}"/>
              </a:ext>
            </a:extLst>
          </p:cNvPr>
          <p:cNvSpPr txBox="1"/>
          <p:nvPr/>
        </p:nvSpPr>
        <p:spPr>
          <a:xfrm>
            <a:off x="7214279" y="4838569"/>
            <a:ext cx="3719223" cy="338554"/>
          </a:xfrm>
          <a:prstGeom prst="rect">
            <a:avLst/>
          </a:prstGeom>
          <a:noFill/>
        </p:spPr>
        <p:txBody>
          <a:bodyPr wrap="none" rtlCol="0">
            <a:spAutoFit/>
          </a:bodyPr>
          <a:lstStyle/>
          <a:p>
            <a:r>
              <a:rPr lang="en-US" sz="1600" dirty="0">
                <a:highlight>
                  <a:srgbClr val="FFFF00"/>
                </a:highlight>
              </a:rPr>
              <a:t>Information is from both left and right end</a:t>
            </a:r>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F28691CE-F075-4933-BDFD-E43563FF7DC8}"/>
                  </a:ext>
                </a:extLst>
              </p:cNvPr>
              <p:cNvSpPr txBox="1"/>
              <p:nvPr/>
            </p:nvSpPr>
            <p:spPr>
              <a:xfrm>
                <a:off x="1030922" y="3827641"/>
                <a:ext cx="3442066" cy="53598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i="1">
                                          <a:latin typeface="Cambria Math" panose="02040503050406030204" pitchFamily="18" charset="0"/>
                                        </a:rPr>
                                        <m:t>𝑑</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𝑇</m:t>
                                  </m:r>
                                </m:num>
                                <m:den>
                                  <m:r>
                                    <a:rPr lang="en-US" sz="1200" i="1">
                                      <a:latin typeface="Cambria Math" panose="02040503050406030204" pitchFamily="18" charset="0"/>
                                    </a:rPr>
                                    <m:t>𝑑</m:t>
                                  </m:r>
                                  <m:sSup>
                                    <m:sSupPr>
                                      <m:ctrlPr>
                                        <a:rPr lang="en-US" sz="1200" b="0" i="1" smtClean="0">
                                          <a:latin typeface="Cambria Math" panose="02040503050406030204" pitchFamily="18" charset="0"/>
                                        </a:rPr>
                                      </m:ctrlPr>
                                    </m:sSupPr>
                                    <m:e>
                                      <m:r>
                                        <a:rPr lang="en-US" sz="1200" i="1">
                                          <a:latin typeface="Cambria Math" panose="02040503050406030204" pitchFamily="18" charset="0"/>
                                        </a:rPr>
                                        <m:t>𝑥</m:t>
                                      </m:r>
                                    </m:e>
                                    <m:sup>
                                      <m:r>
                                        <a:rPr lang="en-US" sz="1200" b="0" i="1" smtClean="0">
                                          <a:latin typeface="Cambria Math" panose="02040503050406030204" pitchFamily="18" charset="0"/>
                                        </a:rPr>
                                        <m:t>2</m:t>
                                      </m:r>
                                    </m:sup>
                                  </m:sSup>
                                </m:den>
                              </m:f>
                            </m:e>
                          </m:d>
                        </m:e>
                        <m:sub>
                          <m:r>
                            <a:rPr lang="en-US" sz="1200" i="1">
                              <a:latin typeface="Cambria Math" panose="02040503050406030204" pitchFamily="18" charset="0"/>
                            </a:rPr>
                            <m:t>𝑖</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𝑇</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r>
                                    <a:rPr lang="en-US" sz="1200" i="1">
                                      <a:latin typeface="Cambria Math" panose="02040503050406030204" pitchFamily="18" charset="0"/>
                                    </a:rPr>
                                    <m:t>+1</m:t>
                                  </m:r>
                                </m:sub>
                              </m:sSub>
                            </m:e>
                          </m:d>
                          <m:r>
                            <a:rPr lang="en-US" sz="1200" i="1">
                              <a:latin typeface="Cambria Math" panose="02040503050406030204" pitchFamily="18" charset="0"/>
                            </a:rPr>
                            <m:t>−</m:t>
                          </m:r>
                          <m:r>
                            <a:rPr lang="en-US" sz="1200" b="0" i="1" smtClean="0">
                              <a:latin typeface="Cambria Math" panose="02040503050406030204" pitchFamily="18" charset="0"/>
                            </a:rPr>
                            <m:t>2</m:t>
                          </m:r>
                          <m:r>
                            <a:rPr lang="en-US" sz="1200" b="0" i="1" smtClean="0">
                              <a:latin typeface="Cambria Math" panose="02040503050406030204" pitchFamily="18" charset="0"/>
                            </a:rPr>
                            <m:t>𝑇</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e>
                          </m:d>
                          <m:r>
                            <a:rPr lang="en-US" sz="1200" b="0" i="1" smtClean="0">
                              <a:latin typeface="Cambria Math" panose="02040503050406030204" pitchFamily="18" charset="0"/>
                            </a:rPr>
                            <m:t>+</m:t>
                          </m:r>
                          <m:r>
                            <a:rPr lang="en-US" sz="1200" b="0" i="1" smtClean="0">
                              <a:latin typeface="Cambria Math" panose="02040503050406030204" pitchFamily="18" charset="0"/>
                            </a:rPr>
                            <m:t>𝑇</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r>
                                    <a:rPr lang="en-US" sz="1200" i="1">
                                      <a:latin typeface="Cambria Math" panose="02040503050406030204" pitchFamily="18" charset="0"/>
                                    </a:rPr>
                                    <m:t>−1</m:t>
                                  </m:r>
                                </m:sub>
                              </m:sSub>
                            </m:e>
                          </m:d>
                        </m:num>
                        <m:den>
                          <m:r>
                            <m:rPr>
                              <m:sty m:val="p"/>
                            </m:rPr>
                            <a:rPr lang="en-US" sz="1200" b="0" i="0" smtClean="0">
                              <a:latin typeface="Cambria Math" panose="02040503050406030204" pitchFamily="18" charset="0"/>
                            </a:rPr>
                            <m:t>Δ</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sup>
                          </m:sSubSup>
                        </m:den>
                      </m:f>
                      <m:r>
                        <a:rPr lang="en-US" sz="1200" i="1">
                          <a:latin typeface="Cambria Math" panose="02040503050406030204" pitchFamily="18" charset="0"/>
                        </a:rPr>
                        <m:t>+</m:t>
                      </m:r>
                      <m:r>
                        <a:rPr lang="en-US" sz="1200" i="1">
                          <a:solidFill>
                            <a:srgbClr val="0D19FF"/>
                          </a:solidFill>
                          <a:latin typeface="Cambria Math" panose="02040503050406030204" pitchFamily="18" charset="0"/>
                        </a:rPr>
                        <m:t>𝑂</m:t>
                      </m:r>
                      <m:d>
                        <m:dPr>
                          <m:ctrlPr>
                            <a:rPr lang="en-US" sz="1200" i="1">
                              <a:solidFill>
                                <a:srgbClr val="0D19FF"/>
                              </a:solidFill>
                              <a:latin typeface="Cambria Math" panose="02040503050406030204" pitchFamily="18" charset="0"/>
                            </a:rPr>
                          </m:ctrlPr>
                        </m:dPr>
                        <m:e>
                          <m:r>
                            <m:rPr>
                              <m:sty m:val="p"/>
                            </m:rPr>
                            <a:rPr lang="en-US" sz="1200">
                              <a:solidFill>
                                <a:srgbClr val="0D19FF"/>
                              </a:solidFill>
                              <a:latin typeface="Cambria Math" panose="02040503050406030204" pitchFamily="18" charset="0"/>
                            </a:rPr>
                            <m:t>Δ</m:t>
                          </m:r>
                          <m:sSubSup>
                            <m:sSubSupPr>
                              <m:ctrlPr>
                                <a:rPr lang="en-US" sz="1200" i="1">
                                  <a:solidFill>
                                    <a:srgbClr val="0D19FF"/>
                                  </a:solidFill>
                                  <a:latin typeface="Cambria Math" panose="02040503050406030204" pitchFamily="18" charset="0"/>
                                </a:rPr>
                              </m:ctrlPr>
                            </m:sSubSupPr>
                            <m:e>
                              <m:r>
                                <a:rPr lang="en-US" sz="1200" i="1">
                                  <a:solidFill>
                                    <a:srgbClr val="0D19FF"/>
                                  </a:solidFill>
                                  <a:latin typeface="Cambria Math" panose="02040503050406030204" pitchFamily="18" charset="0"/>
                                </a:rPr>
                                <m:t>𝑥</m:t>
                              </m:r>
                            </m:e>
                            <m:sub>
                              <m:r>
                                <a:rPr lang="en-US" sz="1200" i="1">
                                  <a:solidFill>
                                    <a:srgbClr val="0D19FF"/>
                                  </a:solidFill>
                                  <a:latin typeface="Cambria Math" panose="02040503050406030204" pitchFamily="18" charset="0"/>
                                </a:rPr>
                                <m:t>𝑖</m:t>
                              </m:r>
                            </m:sub>
                            <m:sup>
                              <m:r>
                                <a:rPr lang="en-US" sz="1200" i="1">
                                  <a:solidFill>
                                    <a:srgbClr val="0D19FF"/>
                                  </a:solidFill>
                                  <a:latin typeface="Cambria Math" panose="02040503050406030204" pitchFamily="18" charset="0"/>
                                </a:rPr>
                                <m:t>2</m:t>
                              </m:r>
                            </m:sup>
                          </m:sSubSup>
                        </m:e>
                      </m:d>
                    </m:oMath>
                  </m:oMathPara>
                </a14:m>
                <a:endParaRPr lang="en-US" sz="1200" dirty="0"/>
              </a:p>
            </p:txBody>
          </p:sp>
        </mc:Choice>
        <mc:Fallback xmlns="">
          <p:sp>
            <p:nvSpPr>
              <p:cNvPr id="243" name="TextBox 242">
                <a:extLst>
                  <a:ext uri="{FF2B5EF4-FFF2-40B4-BE49-F238E27FC236}">
                    <a16:creationId xmlns:a16="http://schemas.microsoft.com/office/drawing/2014/main" id="{F28691CE-F075-4933-BDFD-E43563FF7DC8}"/>
                  </a:ext>
                </a:extLst>
              </p:cNvPr>
              <p:cNvSpPr txBox="1">
                <a:spLocks noRot="1" noChangeAspect="1" noMove="1" noResize="1" noEditPoints="1" noAdjustHandles="1" noChangeArrowheads="1" noChangeShapeType="1" noTextEdit="1"/>
              </p:cNvSpPr>
              <p:nvPr/>
            </p:nvSpPr>
            <p:spPr>
              <a:xfrm>
                <a:off x="1030922" y="3827641"/>
                <a:ext cx="3442066" cy="535981"/>
              </a:xfrm>
              <a:prstGeom prst="rect">
                <a:avLst/>
              </a:prstGeom>
              <a:blipFill>
                <a:blip r:embed="rId1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52DFE0B4-3DB0-463D-BC55-402D4A876EEE}"/>
                  </a:ext>
                </a:extLst>
              </p:cNvPr>
              <p:cNvSpPr txBox="1"/>
              <p:nvPr/>
            </p:nvSpPr>
            <p:spPr>
              <a:xfrm>
                <a:off x="992310" y="4552005"/>
                <a:ext cx="3526863" cy="6743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r>
                            <a:rPr lang="en-US" b="0" i="1" smtClean="0">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num>
                        <m:den>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m:oMathPara>
                </a14:m>
                <a:endParaRPr lang="en-US" dirty="0"/>
              </a:p>
            </p:txBody>
          </p:sp>
        </mc:Choice>
        <mc:Fallback xmlns="">
          <p:sp>
            <p:nvSpPr>
              <p:cNvPr id="244" name="TextBox 243">
                <a:extLst>
                  <a:ext uri="{FF2B5EF4-FFF2-40B4-BE49-F238E27FC236}">
                    <a16:creationId xmlns:a16="http://schemas.microsoft.com/office/drawing/2014/main" id="{52DFE0B4-3DB0-463D-BC55-402D4A876EEE}"/>
                  </a:ext>
                </a:extLst>
              </p:cNvPr>
              <p:cNvSpPr txBox="1">
                <a:spLocks noRot="1" noChangeAspect="1" noMove="1" noResize="1" noEditPoints="1" noAdjustHandles="1" noChangeArrowheads="1" noChangeShapeType="1" noTextEdit="1"/>
              </p:cNvSpPr>
              <p:nvPr/>
            </p:nvSpPr>
            <p:spPr>
              <a:xfrm>
                <a:off x="992310" y="4552005"/>
                <a:ext cx="3526863" cy="67435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1C57555C-BF87-4D2D-9799-4CB41A849636}"/>
                  </a:ext>
                </a:extLst>
              </p:cNvPr>
              <p:cNvSpPr txBox="1"/>
              <p:nvPr/>
            </p:nvSpPr>
            <p:spPr>
              <a:xfrm>
                <a:off x="992310" y="5414740"/>
                <a:ext cx="3756093" cy="63549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r>
                            <a:rPr lang="en-US" i="1">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r>
                            <a:rPr lang="en-US" b="0" i="1" smtClean="0">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num>
                        <m:den>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m:oMathPara>
                </a14:m>
                <a:endParaRPr lang="en-US" dirty="0"/>
              </a:p>
            </p:txBody>
          </p:sp>
        </mc:Choice>
        <mc:Fallback xmlns="">
          <p:sp>
            <p:nvSpPr>
              <p:cNvPr id="245" name="TextBox 244">
                <a:extLst>
                  <a:ext uri="{FF2B5EF4-FFF2-40B4-BE49-F238E27FC236}">
                    <a16:creationId xmlns:a16="http://schemas.microsoft.com/office/drawing/2014/main" id="{1C57555C-BF87-4D2D-9799-4CB41A849636}"/>
                  </a:ext>
                </a:extLst>
              </p:cNvPr>
              <p:cNvSpPr txBox="1">
                <a:spLocks noRot="1" noChangeAspect="1" noMove="1" noResize="1" noEditPoints="1" noAdjustHandles="1" noChangeArrowheads="1" noChangeShapeType="1" noTextEdit="1"/>
              </p:cNvSpPr>
              <p:nvPr/>
            </p:nvSpPr>
            <p:spPr>
              <a:xfrm>
                <a:off x="992310" y="5414740"/>
                <a:ext cx="3756093" cy="635495"/>
              </a:xfrm>
              <a:prstGeom prst="rect">
                <a:avLst/>
              </a:prstGeom>
              <a:blipFill>
                <a:blip r:embed="rId17"/>
                <a:stretch>
                  <a:fillRect/>
                </a:stretch>
              </a:blipFill>
              <a:ln>
                <a:solidFill>
                  <a:schemeClr val="tx1"/>
                </a:solidFill>
              </a:ln>
            </p:spPr>
            <p:txBody>
              <a:bodyPr/>
              <a:lstStyle/>
              <a:p>
                <a:r>
                  <a:rPr lang="en-US">
                    <a:noFill/>
                  </a:rPr>
                  <a:t> </a:t>
                </a:r>
              </a:p>
            </p:txBody>
          </p:sp>
        </mc:Fallback>
      </mc:AlternateContent>
      <p:sp>
        <p:nvSpPr>
          <p:cNvPr id="246" name="직사각형 60">
            <a:extLst>
              <a:ext uri="{FF2B5EF4-FFF2-40B4-BE49-F238E27FC236}">
                <a16:creationId xmlns:a16="http://schemas.microsoft.com/office/drawing/2014/main" id="{5E5E5634-05D2-4792-98B8-B77145061D9E}"/>
              </a:ext>
            </a:extLst>
          </p:cNvPr>
          <p:cNvSpPr/>
          <p:nvPr/>
        </p:nvSpPr>
        <p:spPr>
          <a:xfrm>
            <a:off x="3091567" y="2768751"/>
            <a:ext cx="785489" cy="793777"/>
          </a:xfrm>
          <a:prstGeom prst="rect">
            <a:avLst/>
          </a:prstGeom>
          <a:noFill/>
          <a:ln w="190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7" name="직선 연결선 3">
            <a:extLst>
              <a:ext uri="{FF2B5EF4-FFF2-40B4-BE49-F238E27FC236}">
                <a16:creationId xmlns:a16="http://schemas.microsoft.com/office/drawing/2014/main" id="{7E7007E3-413C-48AE-A62B-B755E046A128}"/>
              </a:ext>
            </a:extLst>
          </p:cNvPr>
          <p:cNvCxnSpPr/>
          <p:nvPr/>
        </p:nvCxnSpPr>
        <p:spPr>
          <a:xfrm>
            <a:off x="3877056" y="3554821"/>
            <a:ext cx="595932" cy="27282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8" name="직선 연결선 61">
            <a:extLst>
              <a:ext uri="{FF2B5EF4-FFF2-40B4-BE49-F238E27FC236}">
                <a16:creationId xmlns:a16="http://schemas.microsoft.com/office/drawing/2014/main" id="{20DE1F3E-E8EF-45C4-86EF-1EC0457D2AE3}"/>
              </a:ext>
            </a:extLst>
          </p:cNvPr>
          <p:cNvCxnSpPr>
            <a:cxnSpLocks/>
          </p:cNvCxnSpPr>
          <p:nvPr/>
        </p:nvCxnSpPr>
        <p:spPr>
          <a:xfrm flipV="1">
            <a:off x="1024008" y="3554821"/>
            <a:ext cx="2067559" cy="27056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9" name="Straight Arrow Connector 52">
            <a:extLst>
              <a:ext uri="{FF2B5EF4-FFF2-40B4-BE49-F238E27FC236}">
                <a16:creationId xmlns:a16="http://schemas.microsoft.com/office/drawing/2014/main" id="{7C2CA711-2CB3-40EA-98B9-3374C365D160}"/>
              </a:ext>
            </a:extLst>
          </p:cNvPr>
          <p:cNvCxnSpPr>
            <a:cxnSpLocks/>
          </p:cNvCxnSpPr>
          <p:nvPr/>
        </p:nvCxnSpPr>
        <p:spPr>
          <a:xfrm flipH="1" flipV="1">
            <a:off x="8912701" y="3373821"/>
            <a:ext cx="990916" cy="482569"/>
          </a:xfrm>
          <a:prstGeom prst="straightConnector1">
            <a:avLst/>
          </a:prstGeom>
          <a:ln w="28575">
            <a:solidFill>
              <a:srgbClr val="0D19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0" name="직선 화살표 연결선 68">
            <a:extLst>
              <a:ext uri="{FF2B5EF4-FFF2-40B4-BE49-F238E27FC236}">
                <a16:creationId xmlns:a16="http://schemas.microsoft.com/office/drawing/2014/main" id="{4873D47D-D129-491A-8EB4-57E4438BE0E1}"/>
              </a:ext>
            </a:extLst>
          </p:cNvPr>
          <p:cNvCxnSpPr>
            <a:cxnSpLocks/>
          </p:cNvCxnSpPr>
          <p:nvPr/>
        </p:nvCxnSpPr>
        <p:spPr>
          <a:xfrm flipH="1">
            <a:off x="8781953" y="4684570"/>
            <a:ext cx="1330490" cy="200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963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wipe(down)">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500"/>
                                        <p:tgtEl>
                                          <p:spTgt spid="20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0"/>
                                        </p:tgtEl>
                                        <p:attrNameLst>
                                          <p:attrName>style.visibility</p:attrName>
                                        </p:attrNameLst>
                                      </p:cBhvr>
                                      <p:to>
                                        <p:strVal val="visible"/>
                                      </p:to>
                                    </p:set>
                                    <p:animEffect transition="in" filter="randombar(horizontal)">
                                      <p:cBhvr>
                                        <p:cTn id="17" dur="500"/>
                                        <p:tgtEl>
                                          <p:spTgt spid="2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20"/>
                                        </p:tgtEl>
                                        <p:attrNameLst>
                                          <p:attrName>style.visibility</p:attrName>
                                        </p:attrNameLst>
                                      </p:cBhvr>
                                      <p:to>
                                        <p:strVal val="visible"/>
                                      </p:to>
                                    </p:set>
                                    <p:animEffect transition="in" filter="randombar(horizontal)">
                                      <p:cBhvr>
                                        <p:cTn id="20" dur="500"/>
                                        <p:tgtEl>
                                          <p:spTgt spid="220"/>
                                        </p:tgtEl>
                                      </p:cBhvr>
                                    </p:animEffect>
                                  </p:childTnLst>
                                </p:cTn>
                              </p:par>
                              <p:par>
                                <p:cTn id="21" presetID="14" presetClass="entr" presetSubtype="10" fill="hold" nodeType="withEffect">
                                  <p:stCondLst>
                                    <p:cond delay="0"/>
                                  </p:stCondLst>
                                  <p:childTnLst>
                                    <p:set>
                                      <p:cBhvr>
                                        <p:cTn id="22" dur="1" fill="hold">
                                          <p:stCondLst>
                                            <p:cond delay="0"/>
                                          </p:stCondLst>
                                        </p:cTn>
                                        <p:tgtEl>
                                          <p:spTgt spid="221"/>
                                        </p:tgtEl>
                                        <p:attrNameLst>
                                          <p:attrName>style.visibility</p:attrName>
                                        </p:attrNameLst>
                                      </p:cBhvr>
                                      <p:to>
                                        <p:strVal val="visible"/>
                                      </p:to>
                                    </p:set>
                                    <p:animEffect transition="in" filter="randombar(horizontal)">
                                      <p:cBhvr>
                                        <p:cTn id="23" dur="500"/>
                                        <p:tgtEl>
                                          <p:spTgt spid="221"/>
                                        </p:tgtEl>
                                      </p:cBhvr>
                                    </p:animEffect>
                                  </p:childTnLst>
                                </p:cTn>
                              </p:par>
                              <p:par>
                                <p:cTn id="24" presetID="14" presetClass="entr" presetSubtype="10" fill="hold" nodeType="withEffect">
                                  <p:stCondLst>
                                    <p:cond delay="0"/>
                                  </p:stCondLst>
                                  <p:childTnLst>
                                    <p:set>
                                      <p:cBhvr>
                                        <p:cTn id="25" dur="1" fill="hold">
                                          <p:stCondLst>
                                            <p:cond delay="0"/>
                                          </p:stCondLst>
                                        </p:cTn>
                                        <p:tgtEl>
                                          <p:spTgt spid="233"/>
                                        </p:tgtEl>
                                        <p:attrNameLst>
                                          <p:attrName>style.visibility</p:attrName>
                                        </p:attrNameLst>
                                      </p:cBhvr>
                                      <p:to>
                                        <p:strVal val="visible"/>
                                      </p:to>
                                    </p:set>
                                    <p:animEffect transition="in" filter="randombar(horizontal)">
                                      <p:cBhvr>
                                        <p:cTn id="26" dur="500"/>
                                        <p:tgtEl>
                                          <p:spTgt spid="233"/>
                                        </p:tgtEl>
                                      </p:cBhvr>
                                    </p:animEffect>
                                  </p:childTnLst>
                                </p:cTn>
                              </p:par>
                              <p:par>
                                <p:cTn id="27" presetID="14" presetClass="entr" presetSubtype="10" fill="hold" nodeType="withEffect">
                                  <p:stCondLst>
                                    <p:cond delay="0"/>
                                  </p:stCondLst>
                                  <p:childTnLst>
                                    <p:set>
                                      <p:cBhvr>
                                        <p:cTn id="28" dur="1" fill="hold">
                                          <p:stCondLst>
                                            <p:cond delay="0"/>
                                          </p:stCondLst>
                                        </p:cTn>
                                        <p:tgtEl>
                                          <p:spTgt spid="236"/>
                                        </p:tgtEl>
                                        <p:attrNameLst>
                                          <p:attrName>style.visibility</p:attrName>
                                        </p:attrNameLst>
                                      </p:cBhvr>
                                      <p:to>
                                        <p:strVal val="visible"/>
                                      </p:to>
                                    </p:set>
                                    <p:animEffect transition="in" filter="randombar(horizontal)">
                                      <p:cBhvr>
                                        <p:cTn id="29" dur="500"/>
                                        <p:tgtEl>
                                          <p:spTgt spid="23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37"/>
                                        </p:tgtEl>
                                        <p:attrNameLst>
                                          <p:attrName>style.visibility</p:attrName>
                                        </p:attrNameLst>
                                      </p:cBhvr>
                                      <p:to>
                                        <p:strVal val="visible"/>
                                      </p:to>
                                    </p:set>
                                    <p:animEffect transition="in" filter="randombar(horizontal)">
                                      <p:cBhvr>
                                        <p:cTn id="32" dur="500"/>
                                        <p:tgtEl>
                                          <p:spTgt spid="237"/>
                                        </p:tgtEl>
                                      </p:cBhvr>
                                    </p:animEffect>
                                  </p:childTnLst>
                                </p:cTn>
                              </p:par>
                              <p:par>
                                <p:cTn id="33" presetID="14" presetClass="entr" presetSubtype="10" fill="hold" nodeType="withEffect">
                                  <p:stCondLst>
                                    <p:cond delay="0"/>
                                  </p:stCondLst>
                                  <p:childTnLst>
                                    <p:set>
                                      <p:cBhvr>
                                        <p:cTn id="34" dur="1" fill="hold">
                                          <p:stCondLst>
                                            <p:cond delay="0"/>
                                          </p:stCondLst>
                                        </p:cTn>
                                        <p:tgtEl>
                                          <p:spTgt spid="250"/>
                                        </p:tgtEl>
                                        <p:attrNameLst>
                                          <p:attrName>style.visibility</p:attrName>
                                        </p:attrNameLst>
                                      </p:cBhvr>
                                      <p:to>
                                        <p:strVal val="visible"/>
                                      </p:to>
                                    </p:set>
                                    <p:animEffect transition="in" filter="randombar(horizontal)">
                                      <p:cBhvr>
                                        <p:cTn id="35" dur="500"/>
                                        <p:tgtEl>
                                          <p:spTgt spid="25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9"/>
                                        </p:tgtEl>
                                        <p:attrNameLst>
                                          <p:attrName>style.visibility</p:attrName>
                                        </p:attrNameLst>
                                      </p:cBhvr>
                                      <p:to>
                                        <p:strVal val="visible"/>
                                      </p:to>
                                    </p:set>
                                    <p:animEffect transition="in" filter="fade">
                                      <p:cBhvr>
                                        <p:cTn id="40" dur="500"/>
                                        <p:tgtEl>
                                          <p:spTgt spid="2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6"/>
                                        </p:tgtEl>
                                        <p:attrNameLst>
                                          <p:attrName>style.visibility</p:attrName>
                                        </p:attrNameLst>
                                      </p:cBhvr>
                                      <p:to>
                                        <p:strVal val="visible"/>
                                      </p:to>
                                    </p:set>
                                    <p:animEffect transition="in" filter="fade">
                                      <p:cBhvr>
                                        <p:cTn id="45" dur="500"/>
                                        <p:tgtEl>
                                          <p:spTgt spid="246"/>
                                        </p:tgtEl>
                                      </p:cBhvr>
                                    </p:animEffect>
                                  </p:childTnLst>
                                </p:cTn>
                              </p:par>
                              <p:par>
                                <p:cTn id="46" presetID="10" presetClass="entr" presetSubtype="0" fill="hold" nodeType="withEffect">
                                  <p:stCondLst>
                                    <p:cond delay="0"/>
                                  </p:stCondLst>
                                  <p:childTnLst>
                                    <p:set>
                                      <p:cBhvr>
                                        <p:cTn id="47" dur="1" fill="hold">
                                          <p:stCondLst>
                                            <p:cond delay="0"/>
                                          </p:stCondLst>
                                        </p:cTn>
                                        <p:tgtEl>
                                          <p:spTgt spid="247"/>
                                        </p:tgtEl>
                                        <p:attrNameLst>
                                          <p:attrName>style.visibility</p:attrName>
                                        </p:attrNameLst>
                                      </p:cBhvr>
                                      <p:to>
                                        <p:strVal val="visible"/>
                                      </p:to>
                                    </p:set>
                                    <p:animEffect transition="in" filter="fade">
                                      <p:cBhvr>
                                        <p:cTn id="48" dur="500"/>
                                        <p:tgtEl>
                                          <p:spTgt spid="247"/>
                                        </p:tgtEl>
                                      </p:cBhvr>
                                    </p:animEffect>
                                  </p:childTnLst>
                                </p:cTn>
                              </p:par>
                              <p:par>
                                <p:cTn id="49" presetID="10" presetClass="entr" presetSubtype="0" fill="hold" nodeType="withEffect">
                                  <p:stCondLst>
                                    <p:cond delay="0"/>
                                  </p:stCondLst>
                                  <p:childTnLst>
                                    <p:set>
                                      <p:cBhvr>
                                        <p:cTn id="50" dur="1" fill="hold">
                                          <p:stCondLst>
                                            <p:cond delay="0"/>
                                          </p:stCondLst>
                                        </p:cTn>
                                        <p:tgtEl>
                                          <p:spTgt spid="248"/>
                                        </p:tgtEl>
                                        <p:attrNameLst>
                                          <p:attrName>style.visibility</p:attrName>
                                        </p:attrNameLst>
                                      </p:cBhvr>
                                      <p:to>
                                        <p:strVal val="visible"/>
                                      </p:to>
                                    </p:set>
                                    <p:animEffect transition="in" filter="fade">
                                      <p:cBhvr>
                                        <p:cTn id="51" dur="500"/>
                                        <p:tgtEl>
                                          <p:spTgt spid="24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3"/>
                                        </p:tgtEl>
                                        <p:attrNameLst>
                                          <p:attrName>style.visibility</p:attrName>
                                        </p:attrNameLst>
                                      </p:cBhvr>
                                      <p:to>
                                        <p:strVal val="visible"/>
                                      </p:to>
                                    </p:set>
                                    <p:animEffect transition="in" filter="fade">
                                      <p:cBhvr>
                                        <p:cTn id="54" dur="500"/>
                                        <p:tgtEl>
                                          <p:spTgt spid="24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44"/>
                                        </p:tgtEl>
                                        <p:attrNameLst>
                                          <p:attrName>style.visibility</p:attrName>
                                        </p:attrNameLst>
                                      </p:cBhvr>
                                      <p:to>
                                        <p:strVal val="visible"/>
                                      </p:to>
                                    </p:set>
                                    <p:animEffect transition="in" filter="wipe(down)">
                                      <p:cBhvr>
                                        <p:cTn id="59" dur="500"/>
                                        <p:tgtEl>
                                          <p:spTgt spid="244"/>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45"/>
                                        </p:tgtEl>
                                        <p:attrNameLst>
                                          <p:attrName>style.visibility</p:attrName>
                                        </p:attrNameLst>
                                      </p:cBhvr>
                                      <p:to>
                                        <p:strVal val="visible"/>
                                      </p:to>
                                    </p:set>
                                    <p:animEffect transition="in" filter="wipe(down)">
                                      <p:cBhvr>
                                        <p:cTn id="62"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09" grpId="0"/>
      <p:bldP spid="220" grpId="0"/>
      <p:bldP spid="237" grpId="0"/>
      <p:bldP spid="243" grpId="0" animBg="1"/>
      <p:bldP spid="244" grpId="0"/>
      <p:bldP spid="245" grpId="0" animBg="1"/>
      <p:bldP spid="2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6C6C-228F-3697-743D-1AD32A9B2DF6}"/>
              </a:ext>
            </a:extLst>
          </p:cNvPr>
          <p:cNvSpPr txBox="1">
            <a:spLocks/>
          </p:cNvSpPr>
          <p:nvPr/>
        </p:nvSpPr>
        <p:spPr>
          <a:xfrm>
            <a:off x="838200" y="365125"/>
            <a:ext cx="10756392" cy="1021057"/>
          </a:xfrm>
          <a:prstGeom prst="rect">
            <a:avLst/>
          </a:prstGeom>
        </p:spPr>
        <p:txBody>
          <a:bodyPr vert="horz" lIns="91440" tIns="45720" rIns="91440" bIns="45720" rtlCol="0" anchor="b">
            <a:normAutofit/>
          </a:bodyPr>
          <a:lstStyle>
            <a:lvl1pPr marL="0" algn="l" rtl="0" eaLnBrk="1" fontAlgn="base" latinLnBrk="1" hangingPunct="1">
              <a:lnSpc>
                <a:spcPct val="85000"/>
              </a:lnSpc>
              <a:spcBef>
                <a:spcPct val="0"/>
              </a:spcBef>
              <a:spcAft>
                <a:spcPct val="0"/>
              </a:spcAft>
              <a:defRPr sz="4800" kern="1200" spc="-50">
                <a:solidFill>
                  <a:srgbClr val="404040"/>
                </a:solidFill>
                <a:latin typeface="+mj-lt"/>
                <a:ea typeface="+mj-ea"/>
                <a:cs typeface="+mj-cs"/>
              </a:defRPr>
            </a:lvl1pPr>
            <a:lvl2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2pPr>
            <a:lvl3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3pPr>
            <a:lvl4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4pPr>
            <a:lvl5pPr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5pPr>
            <a:lvl6pPr marL="4572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6pPr>
            <a:lvl7pPr marL="9144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7pPr>
            <a:lvl8pPr marL="13716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8pPr>
            <a:lvl9pPr marL="1828800" algn="l" rtl="0" eaLnBrk="1" fontAlgn="base" latinLnBrk="1" hangingPunct="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altLang="ko-KR" sz="3200" dirty="0">
                <a:solidFill>
                  <a:schemeClr val="tx1"/>
                </a:solidFill>
                <a:latin typeface="Times New Roman" panose="02020603050405020304" pitchFamily="18" charset="0"/>
                <a:cs typeface="Times New Roman" panose="02020603050405020304" pitchFamily="18" charset="0"/>
              </a:rPr>
              <a:t>Exercise – 7 (</a:t>
            </a:r>
            <a:r>
              <a:rPr lang="en-US" sz="3200" dirty="0">
                <a:solidFill>
                  <a:schemeClr val="tx1"/>
                </a:solidFill>
                <a:latin typeface="Times New Roman" panose="02020603050405020304" pitchFamily="18" charset="0"/>
                <a:cs typeface="Times New Roman" panose="02020603050405020304" pitchFamily="18" charset="0"/>
              </a:rPr>
              <a:t>Let’s solve the Diffusion Equation)</a:t>
            </a:r>
          </a:p>
        </p:txBody>
      </p:sp>
      <p:grpSp>
        <p:nvGrpSpPr>
          <p:cNvPr id="14" name="Group 10">
            <a:extLst>
              <a:ext uri="{FF2B5EF4-FFF2-40B4-BE49-F238E27FC236}">
                <a16:creationId xmlns:a16="http://schemas.microsoft.com/office/drawing/2014/main" id="{826D8AAA-83A6-4092-8B5A-14A669446B4A}"/>
              </a:ext>
            </a:extLst>
          </p:cNvPr>
          <p:cNvGrpSpPr/>
          <p:nvPr/>
        </p:nvGrpSpPr>
        <p:grpSpPr>
          <a:xfrm>
            <a:off x="945814" y="1743908"/>
            <a:ext cx="6712366" cy="635495"/>
            <a:chOff x="4605847" y="5382607"/>
            <a:chExt cx="6712366" cy="635495"/>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F21B041-36FA-436F-8821-B2BFA6F43EA2}"/>
                    </a:ext>
                  </a:extLst>
                </p:cNvPr>
                <p:cNvSpPr txBox="1"/>
                <p:nvPr/>
              </p:nvSpPr>
              <p:spPr>
                <a:xfrm>
                  <a:off x="4605847" y="5382607"/>
                  <a:ext cx="3756093" cy="63549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r>
                              <a:rPr lang="en-US" i="1">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r>
                              <a:rPr lang="en-US" b="0" i="1" smtClean="0">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num>
                          <m:den>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m:oMathPara>
                  </a14:m>
                  <a:endParaRPr lang="en-US" dirty="0"/>
                </a:p>
              </p:txBody>
            </p:sp>
          </mc:Choice>
          <mc:Fallback xmlns="">
            <p:sp>
              <p:nvSpPr>
                <p:cNvPr id="19" name="TextBox 18">
                  <a:extLst>
                    <a:ext uri="{FF2B5EF4-FFF2-40B4-BE49-F238E27FC236}">
                      <a16:creationId xmlns:a16="http://schemas.microsoft.com/office/drawing/2014/main" id="{3F21B041-36FA-436F-8821-B2BFA6F43EA2}"/>
                    </a:ext>
                  </a:extLst>
                </p:cNvPr>
                <p:cNvSpPr txBox="1">
                  <a:spLocks noRot="1" noChangeAspect="1" noMove="1" noResize="1" noEditPoints="1" noAdjustHandles="1" noChangeArrowheads="1" noChangeShapeType="1" noTextEdit="1"/>
                </p:cNvSpPr>
                <p:nvPr/>
              </p:nvSpPr>
              <p:spPr>
                <a:xfrm>
                  <a:off x="4605847" y="5382607"/>
                  <a:ext cx="3756093" cy="635495"/>
                </a:xfrm>
                <a:prstGeom prst="rect">
                  <a:avLst/>
                </a:prstGeom>
                <a:blipFill>
                  <a:blip r:embed="rId3"/>
                  <a:stretch>
                    <a:fillRect/>
                  </a:stretch>
                </a:blipFill>
                <a:ln>
                  <a:solidFill>
                    <a:schemeClr val="tx1"/>
                  </a:solidFill>
                </a:ln>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20C1BF61-F9C7-4070-A884-41F1C03A6C4E}"/>
                </a:ext>
              </a:extLst>
            </p:cNvPr>
            <p:cNvSpPr txBox="1"/>
            <p:nvPr/>
          </p:nvSpPr>
          <p:spPr>
            <a:xfrm>
              <a:off x="9165059" y="5515688"/>
              <a:ext cx="2153154" cy="369332"/>
            </a:xfrm>
            <a:prstGeom prst="rect">
              <a:avLst/>
            </a:prstGeom>
            <a:solidFill>
              <a:schemeClr val="accent4">
                <a:lumMod val="40000"/>
                <a:lumOff val="60000"/>
              </a:schemeClr>
            </a:solidFill>
            <a:ln>
              <a:solidFill>
                <a:schemeClr val="tx1"/>
              </a:solidFill>
            </a:ln>
          </p:spPr>
          <p:txBody>
            <a:bodyPr wrap="none" rtlCol="0">
              <a:spAutoFit/>
            </a:bodyPr>
            <a:lstStyle/>
            <a:p>
              <a:r>
                <a:rPr lang="en-US" i="1" dirty="0">
                  <a:latin typeface="Times New Roman" panose="02020603050405020304" pitchFamily="18" charset="0"/>
                  <a:cs typeface="Times New Roman" panose="02020603050405020304" pitchFamily="18" charset="0"/>
                </a:rPr>
                <a:t>a7_solve_diffusion.m</a:t>
              </a:r>
            </a:p>
          </p:txBody>
        </p:sp>
      </p:grpSp>
      <p:pic>
        <p:nvPicPr>
          <p:cNvPr id="11" name="Picture 7">
            <a:extLst>
              <a:ext uri="{FF2B5EF4-FFF2-40B4-BE49-F238E27FC236}">
                <a16:creationId xmlns:a16="http://schemas.microsoft.com/office/drawing/2014/main" id="{B4C64B3E-EBDE-4487-B22E-F2899DA18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4963" y="365125"/>
            <a:ext cx="2297037" cy="1722778"/>
          </a:xfrm>
          <a:prstGeom prst="rect">
            <a:avLst/>
          </a:prstGeom>
        </p:spPr>
      </p:pic>
      <mc:AlternateContent xmlns:mc="http://schemas.openxmlformats.org/markup-compatibility/2006" xmlns:a14="http://schemas.microsoft.com/office/drawing/2010/main">
        <mc:Choice Requires="a14">
          <p:sp>
            <p:nvSpPr>
              <p:cNvPr id="15" name="내용 개체 틀 2">
                <a:extLst>
                  <a:ext uri="{FF2B5EF4-FFF2-40B4-BE49-F238E27FC236}">
                    <a16:creationId xmlns:a16="http://schemas.microsoft.com/office/drawing/2014/main" id="{C47B273A-C755-4384-B336-2E19DB7EE2B2}"/>
                  </a:ext>
                </a:extLst>
              </p:cNvPr>
              <p:cNvSpPr>
                <a:spLocks noGrp="1"/>
              </p:cNvSpPr>
              <p:nvPr>
                <p:ph idx="1"/>
              </p:nvPr>
            </p:nvSpPr>
            <p:spPr>
              <a:xfrm>
                <a:off x="945814" y="2624810"/>
                <a:ext cx="10058400" cy="3253804"/>
              </a:xfrm>
            </p:spPr>
            <p:txBody>
              <a:bodyPr>
                <a:normAutofit lnSpcReduction="10000"/>
              </a:bodyPr>
              <a:lstStyle/>
              <a:p>
                <a:pPr marL="457200" indent="-457200">
                  <a:lnSpc>
                    <a:spcPct val="150000"/>
                  </a:lnSpc>
                  <a:spcBef>
                    <a:spcPts val="600"/>
                  </a:spcBef>
                  <a:spcAft>
                    <a:spcPts val="600"/>
                  </a:spcAft>
                  <a:buFont typeface="+mj-lt"/>
                  <a:buAutoNum type="arabicPeriod"/>
                </a:pPr>
                <a:r>
                  <a:rPr lang="en-US" altLang="ko-KR" sz="1800" dirty="0">
                    <a:solidFill>
                      <a:schemeClr val="tx1"/>
                    </a:solidFill>
                    <a:latin typeface="Times New Roman" panose="02020603050405020304" pitchFamily="18" charset="0"/>
                    <a:cs typeface="Times New Roman" panose="02020603050405020304" pitchFamily="18" charset="0"/>
                  </a:rPr>
                  <a:t>Resolve the diffusion equation with </a:t>
                </a:r>
                <a14:m>
                  <m:oMath xmlns:m="http://schemas.openxmlformats.org/officeDocument/2006/math">
                    <m:r>
                      <a:rPr lang="en-US" altLang="ko-KR" sz="1800" i="1">
                        <a:solidFill>
                          <a:schemeClr val="tx1"/>
                        </a:solidFill>
                        <a:latin typeface="Cambria Math" panose="02040503050406030204" pitchFamily="18" charset="0"/>
                      </a:rPr>
                      <m:t>𝛼</m:t>
                    </m:r>
                  </m:oMath>
                </a14:m>
                <a:r>
                  <a:rPr lang="en-US" altLang="ko-KR" sz="1800" dirty="0">
                    <a:solidFill>
                      <a:schemeClr val="tx1"/>
                    </a:solidFill>
                    <a:latin typeface="Times New Roman" panose="02020603050405020304" pitchFamily="18" charset="0"/>
                    <a:cs typeface="Times New Roman" panose="02020603050405020304" pitchFamily="18" charset="0"/>
                  </a:rPr>
                  <a:t> = 1, dt = 0.001, dx = 0.05,  Dirichlet boundaries (T_left = 300K , </a:t>
                </a:r>
                <a:r>
                  <a:rPr lang="en-US" altLang="ko-KR" sz="1800" dirty="0" err="1">
                    <a:solidFill>
                      <a:schemeClr val="tx1"/>
                    </a:solidFill>
                    <a:latin typeface="Times New Roman" panose="02020603050405020304" pitchFamily="18" charset="0"/>
                    <a:cs typeface="Times New Roman" panose="02020603050405020304" pitchFamily="18" charset="0"/>
                  </a:rPr>
                  <a:t>T_right</a:t>
                </a:r>
                <a:r>
                  <a:rPr lang="en-US" altLang="ko-KR" sz="1800" dirty="0">
                    <a:solidFill>
                      <a:schemeClr val="tx1"/>
                    </a:solidFill>
                    <a:latin typeface="Times New Roman" panose="02020603050405020304" pitchFamily="18" charset="0"/>
                    <a:cs typeface="Times New Roman" panose="02020603050405020304" pitchFamily="18" charset="0"/>
                  </a:rPr>
                  <a:t> = 273K), and write the above numerical solution to extract the results.</a:t>
                </a:r>
              </a:p>
              <a:p>
                <a:pPr marL="457200" indent="-457200">
                  <a:lnSpc>
                    <a:spcPct val="150000"/>
                  </a:lnSpc>
                  <a:spcBef>
                    <a:spcPts val="600"/>
                  </a:spcBef>
                  <a:spcAft>
                    <a:spcPts val="600"/>
                  </a:spcAft>
                  <a:buFont typeface="+mj-lt"/>
                  <a:buAutoNum type="arabicPeriod"/>
                </a:pPr>
                <a:r>
                  <a:rPr lang="en-US" altLang="ko-KR" sz="1800" dirty="0">
                    <a:solidFill>
                      <a:schemeClr val="tx1"/>
                    </a:solidFill>
                    <a:latin typeface="Times New Roman" panose="02020603050405020304" pitchFamily="18" charset="0"/>
                    <a:cs typeface="Times New Roman" panose="02020603050405020304" pitchFamily="18" charset="0"/>
                  </a:rPr>
                  <a:t>Change the right boundary condition from Dirichlet to Neumann. Explain about it in few words.</a:t>
                </a:r>
              </a:p>
              <a:p>
                <a:pPr marL="457200" indent="-457200">
                  <a:lnSpc>
                    <a:spcPct val="150000"/>
                  </a:lnSpc>
                  <a:spcBef>
                    <a:spcPts val="600"/>
                  </a:spcBef>
                  <a:spcAft>
                    <a:spcPts val="600"/>
                  </a:spcAft>
                  <a:buFont typeface="+mj-lt"/>
                  <a:buAutoNum type="arabicPeriod"/>
                </a:pPr>
                <a:r>
                  <a:rPr lang="en-US" altLang="ko-KR" sz="1800" u="sng" dirty="0">
                    <a:solidFill>
                      <a:schemeClr val="tx1"/>
                    </a:solidFill>
                    <a:latin typeface="Times New Roman" panose="02020603050405020304" pitchFamily="18" charset="0"/>
                    <a:cs typeface="Times New Roman" panose="02020603050405020304" pitchFamily="18" charset="0"/>
                  </a:rPr>
                  <a:t>Repeat Step 1:</a:t>
                </a:r>
                <a:r>
                  <a:rPr lang="en-US" altLang="ko-KR" sz="1800" dirty="0">
                    <a:solidFill>
                      <a:schemeClr val="tx1"/>
                    </a:solidFill>
                    <a:latin typeface="Times New Roman" panose="02020603050405020304" pitchFamily="18" charset="0"/>
                    <a:cs typeface="Times New Roman" panose="02020603050405020304" pitchFamily="18" charset="0"/>
                  </a:rPr>
                  <a:t> Analyze for different time steps (dt) 0.1, 0.01, and 0.001 and give your comments. </a:t>
                </a:r>
                <a:r>
                  <a:rPr lang="en-US" altLang="ko-KR" sz="1800" u="sng" dirty="0">
                    <a:solidFill>
                      <a:schemeClr val="tx1"/>
                    </a:solidFill>
                    <a:latin typeface="Times New Roman" panose="02020603050405020304" pitchFamily="18" charset="0"/>
                    <a:cs typeface="Times New Roman" panose="02020603050405020304" pitchFamily="18" charset="0"/>
                  </a:rPr>
                  <a:t>Hint:</a:t>
                </a:r>
                <a:r>
                  <a:rPr lang="en-US" altLang="ko-KR" sz="1800" dirty="0">
                    <a:solidFill>
                      <a:schemeClr val="tx1"/>
                    </a:solidFill>
                    <a:latin typeface="Times New Roman" panose="02020603050405020304" pitchFamily="18" charset="0"/>
                    <a:cs typeface="Times New Roman" panose="02020603050405020304" pitchFamily="18" charset="0"/>
                  </a:rPr>
                  <a:t> Von Neumann stability analysis.</a:t>
                </a:r>
              </a:p>
              <a:p>
                <a:pPr marL="457200" indent="-457200">
                  <a:lnSpc>
                    <a:spcPct val="150000"/>
                  </a:lnSpc>
                  <a:spcBef>
                    <a:spcPts val="600"/>
                  </a:spcBef>
                  <a:spcAft>
                    <a:spcPts val="600"/>
                  </a:spcAft>
                  <a:buFont typeface="+mj-lt"/>
                  <a:buAutoNum type="arabicPeriod"/>
                </a:pPr>
                <a:r>
                  <a:rPr lang="en-US" altLang="ko-KR" sz="1800" u="sng" dirty="0">
                    <a:solidFill>
                      <a:schemeClr val="tx1"/>
                    </a:solidFill>
                    <a:latin typeface="Times New Roman" panose="02020603050405020304" pitchFamily="18" charset="0"/>
                    <a:cs typeface="Times New Roman" panose="02020603050405020304" pitchFamily="18" charset="0"/>
                  </a:rPr>
                  <a:t>Repeat Step 1:</a:t>
                </a:r>
                <a:r>
                  <a:rPr lang="en-US" altLang="ko-KR" sz="1800" dirty="0">
                    <a:solidFill>
                      <a:schemeClr val="tx1"/>
                    </a:solidFill>
                    <a:latin typeface="Times New Roman" panose="02020603050405020304" pitchFamily="18" charset="0"/>
                    <a:cs typeface="Times New Roman" panose="02020603050405020304" pitchFamily="18" charset="0"/>
                  </a:rPr>
                  <a:t> Learning debug skills – fix breakpoints, run , and understand the codes. Explain about it in few words.</a:t>
                </a:r>
                <a:endParaRPr lang="ko-KR" altLang="en-US"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5" name="내용 개체 틀 2">
                <a:extLst>
                  <a:ext uri="{FF2B5EF4-FFF2-40B4-BE49-F238E27FC236}">
                    <a16:creationId xmlns:a16="http://schemas.microsoft.com/office/drawing/2014/main" id="{C47B273A-C755-4384-B336-2E19DB7EE2B2}"/>
                  </a:ext>
                </a:extLst>
              </p:cNvPr>
              <p:cNvSpPr>
                <a:spLocks noGrp="1" noRot="1" noChangeAspect="1" noMove="1" noResize="1" noEditPoints="1" noAdjustHandles="1" noChangeArrowheads="1" noChangeShapeType="1" noTextEdit="1"/>
              </p:cNvSpPr>
              <p:nvPr>
                <p:ph idx="1"/>
              </p:nvPr>
            </p:nvSpPr>
            <p:spPr>
              <a:xfrm>
                <a:off x="945814" y="2624810"/>
                <a:ext cx="10058400" cy="3253804"/>
              </a:xfrm>
              <a:blipFill>
                <a:blip r:embed="rId5"/>
                <a:stretch>
                  <a:fillRect l="-364" r="-1636" b="-1313"/>
                </a:stretch>
              </a:blipFill>
            </p:spPr>
            <p:txBody>
              <a:bodyPr/>
              <a:lstStyle/>
              <a:p>
                <a:r>
                  <a:rPr lang="en-US">
                    <a:noFill/>
                  </a:rPr>
                  <a:t> </a:t>
                </a:r>
              </a:p>
            </p:txBody>
          </p:sp>
        </mc:Fallback>
      </mc:AlternateContent>
    </p:spTree>
    <p:extLst>
      <p:ext uri="{BB962C8B-B14F-4D97-AF65-F5344CB8AC3E}">
        <p14:creationId xmlns:p14="http://schemas.microsoft.com/office/powerpoint/2010/main" val="3882179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1A37-1F2D-4A1B-8376-4C36A4B863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CE509E-AF03-461E-B626-0A6D99CC7B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9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제목 1">
            <a:extLst>
              <a:ext uri="{FF2B5EF4-FFF2-40B4-BE49-F238E27FC236}">
                <a16:creationId xmlns:a16="http://schemas.microsoft.com/office/drawing/2014/main" id="{C5025AE0-E86D-4E3D-AC8E-E8E0C5CB6035}"/>
              </a:ext>
            </a:extLst>
          </p:cNvPr>
          <p:cNvSpPr>
            <a:spLocks noGrp="1" noChangeArrowheads="1"/>
          </p:cNvSpPr>
          <p:nvPr>
            <p:ph type="title"/>
          </p:nvPr>
        </p:nvSpPr>
        <p:spPr>
          <a:xfrm>
            <a:off x="838200" y="472705"/>
            <a:ext cx="10515600" cy="755650"/>
          </a:xfrm>
        </p:spPr>
        <p:txBody>
          <a:bodyPr>
            <a:normAutofit/>
          </a:bodyPr>
          <a:lstStyle/>
          <a:p>
            <a:pPr eaLnBrk="1" fontAlgn="auto" hangingPunct="1">
              <a:spcAft>
                <a:spcPts val="0"/>
              </a:spcAft>
              <a:defRPr/>
            </a:pPr>
            <a:r>
              <a:rPr lang="en-US" altLang="ko-KR" sz="3600" dirty="0">
                <a:solidFill>
                  <a:schemeClr val="tx1">
                    <a:lumMod val="75000"/>
                    <a:lumOff val="25000"/>
                  </a:schemeClr>
                </a:solidFill>
                <a:latin typeface="Times New Roman" panose="02020603050405020304" pitchFamily="18" charset="0"/>
                <a:cs typeface="Times New Roman" panose="02020603050405020304" pitchFamily="18" charset="0"/>
              </a:rPr>
              <a:t>Contents</a:t>
            </a:r>
            <a:endParaRPr lang="ko-KR" alt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291" name="내용 개체 틀 2">
            <a:extLst>
              <a:ext uri="{FF2B5EF4-FFF2-40B4-BE49-F238E27FC236}">
                <a16:creationId xmlns:a16="http://schemas.microsoft.com/office/drawing/2014/main" id="{00B51943-4415-49E6-A84D-BBBBF46239CF}"/>
              </a:ext>
            </a:extLst>
          </p:cNvPr>
          <p:cNvSpPr>
            <a:spLocks noGrp="1" noChangeArrowheads="1"/>
          </p:cNvSpPr>
          <p:nvPr>
            <p:ph idx="1"/>
          </p:nvPr>
        </p:nvSpPr>
        <p:spPr>
          <a:xfrm>
            <a:off x="973229" y="1772645"/>
            <a:ext cx="9602788" cy="3965575"/>
          </a:xfrm>
        </p:spPr>
        <p:txBody>
          <a:bodyPr>
            <a:normAutofit/>
          </a:bodyPr>
          <a:lstStyle/>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Numerical discretization (Grid layout)</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Taylor series expansion</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Mathematical Operations</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Governing Equations</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Gauss-Divergence theorem</a:t>
            </a:r>
          </a:p>
          <a:p>
            <a:pPr indent="-365125">
              <a:spcBef>
                <a:spcPts val="1800"/>
              </a:spcBef>
              <a:buFont typeface="Wingdings" panose="05000000000000000000" pitchFamily="2" charset="2"/>
              <a:buChar char="Ø"/>
            </a:pPr>
            <a:r>
              <a:rPr lang="en-US" altLang="ko-KR" sz="2000" dirty="0">
                <a:solidFill>
                  <a:srgbClr val="FF0000"/>
                </a:solidFill>
                <a:latin typeface="Times New Roman" panose="02020603050405020304" pitchFamily="18" charset="0"/>
                <a:cs typeface="Times New Roman" panose="02020603050405020304" pitchFamily="18" charset="0"/>
              </a:rPr>
              <a:t>Numerical Solution to Diffusion Equation</a:t>
            </a:r>
          </a:p>
          <a:p>
            <a:pPr indent="-365125">
              <a:spcBef>
                <a:spcPts val="18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Solve Exercise – 7 in Octave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3AED-EF8F-B66B-9516-F65A73B11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609D-DF8A-DC79-BF3B-E61389582982}"/>
              </a:ext>
            </a:extLst>
          </p:cNvPr>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Research Project Presentation</a:t>
            </a:r>
          </a:p>
        </p:txBody>
      </p:sp>
      <p:sp>
        <p:nvSpPr>
          <p:cNvPr id="6" name="Content Placeholder 2">
            <a:extLst>
              <a:ext uri="{FF2B5EF4-FFF2-40B4-BE49-F238E27FC236}">
                <a16:creationId xmlns:a16="http://schemas.microsoft.com/office/drawing/2014/main" id="{2BE11994-FDDA-422A-8C91-87FAE9846CD5}"/>
              </a:ext>
            </a:extLst>
          </p:cNvPr>
          <p:cNvSpPr txBox="1">
            <a:spLocks/>
          </p:cNvSpPr>
          <p:nvPr/>
        </p:nvSpPr>
        <p:spPr>
          <a:xfrm>
            <a:off x="889000" y="1616363"/>
            <a:ext cx="10677235" cy="4525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951E81-0CDA-4163-B874-A433102B01F6}"/>
              </a:ext>
            </a:extLst>
          </p:cNvPr>
          <p:cNvSpPr txBox="1"/>
          <p:nvPr/>
        </p:nvSpPr>
        <p:spPr>
          <a:xfrm>
            <a:off x="878609" y="1860506"/>
            <a:ext cx="10463646" cy="2585323"/>
          </a:xfrm>
          <a:prstGeom prst="rect">
            <a:avLst/>
          </a:prstGeom>
          <a:noFill/>
          <a:ln>
            <a:noFill/>
          </a:ln>
        </p:spPr>
        <p:txBody>
          <a:bodyPr wrap="square">
            <a:spAutoFit/>
          </a:bodyPr>
          <a:lstStyle/>
          <a:p>
            <a:pPr algn="just"/>
            <a:r>
              <a:rPr lang="en-US" altLang="ko-KR" sz="1800" dirty="0">
                <a:latin typeface="Times New Roman" panose="02020603050405020304" pitchFamily="18" charset="0"/>
                <a:cs typeface="Times New Roman" panose="02020603050405020304" pitchFamily="18" charset="0"/>
              </a:rPr>
              <a:t>April 29 </a:t>
            </a:r>
            <a:r>
              <a:rPr lang="en-US" altLang="ko-KR" sz="1800">
                <a:latin typeface="Times New Roman" panose="02020603050405020304" pitchFamily="18" charset="0"/>
                <a:cs typeface="Times New Roman" panose="02020603050405020304" pitchFamily="18" charset="0"/>
              </a:rPr>
              <a:t>and next week:</a:t>
            </a:r>
            <a:endParaRPr lang="en-US" altLang="ko-KR" sz="1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dirty="0">
              <a:solidFill>
                <a:srgbClr val="000000"/>
              </a:solidFill>
              <a:latin typeface="Times-Roman"/>
            </a:endParaRPr>
          </a:p>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Every individual should present the topic in the form of presentation for 15 minutes. This topic carries high marks. Please prepare and present it carefully.</a:t>
            </a:r>
          </a:p>
          <a:p>
            <a:pPr marL="285750" indent="-285750">
              <a:buFont typeface="Arial" panose="020B0604020202020204" pitchFamily="34" charset="0"/>
              <a:buChar char="•"/>
            </a:pPr>
            <a:endParaRPr lang="en-US" altLang="ko-K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Query session: 5 minutes.</a:t>
            </a:r>
          </a:p>
          <a:p>
            <a:pPr marL="285750" indent="-285750">
              <a:buFont typeface="Arial" panose="020B0604020202020204" pitchFamily="34" charset="0"/>
              <a:buChar char="•"/>
            </a:pPr>
            <a:endParaRPr lang="en-US" altLang="ko-K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Every individual should ask a single question during the presentation.</a:t>
            </a:r>
          </a:p>
          <a:p>
            <a:pPr marL="457200" indent="-457200" algn="just">
              <a:buFont typeface="Arial" panose="020B0604020202020204" pitchFamily="34" charset="0"/>
              <a:buChar char="•"/>
            </a:pPr>
            <a:endParaRPr lang="en-US" dirty="0">
              <a:solidFill>
                <a:srgbClr val="000000"/>
              </a:solidFill>
              <a:latin typeface="Times-Roman"/>
            </a:endParaRPr>
          </a:p>
        </p:txBody>
      </p:sp>
    </p:spTree>
    <p:extLst>
      <p:ext uri="{BB962C8B-B14F-4D97-AF65-F5344CB8AC3E}">
        <p14:creationId xmlns:p14="http://schemas.microsoft.com/office/powerpoint/2010/main" val="103735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제목 1">
            <a:extLst>
              <a:ext uri="{FF2B5EF4-FFF2-40B4-BE49-F238E27FC236}">
                <a16:creationId xmlns:a16="http://schemas.microsoft.com/office/drawing/2014/main" id="{11BFE163-703F-4194-9F34-5BEC1BCB5AA8}"/>
              </a:ext>
            </a:extLst>
          </p:cNvPr>
          <p:cNvSpPr txBox="1">
            <a:spLocks noChangeArrowheads="1"/>
          </p:cNvSpPr>
          <p:nvPr/>
        </p:nvSpPr>
        <p:spPr>
          <a:xfrm>
            <a:off x="838200" y="365125"/>
            <a:ext cx="7733145"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Heat Conduction (Fourier’s law of conduction)</a:t>
            </a:r>
          </a:p>
        </p:txBody>
      </p:sp>
      <p:pic>
        <p:nvPicPr>
          <p:cNvPr id="2" name="Picture 1">
            <a:extLst>
              <a:ext uri="{FF2B5EF4-FFF2-40B4-BE49-F238E27FC236}">
                <a16:creationId xmlns:a16="http://schemas.microsoft.com/office/drawing/2014/main" id="{9E9E1757-0F6E-4F2A-9020-18EB4C2E230E}"/>
              </a:ext>
            </a:extLst>
          </p:cNvPr>
          <p:cNvPicPr>
            <a:picLocks noChangeAspect="1"/>
          </p:cNvPicPr>
          <p:nvPr/>
        </p:nvPicPr>
        <p:blipFill rotWithShape="1">
          <a:blip r:embed="rId2"/>
          <a:srcRect l="1584"/>
          <a:stretch/>
        </p:blipFill>
        <p:spPr>
          <a:xfrm>
            <a:off x="932872" y="1385454"/>
            <a:ext cx="4811877" cy="4842000"/>
          </a:xfrm>
          <a:prstGeom prst="rect">
            <a:avLst/>
          </a:prstGeom>
        </p:spPr>
      </p:pic>
      <p:sp>
        <p:nvSpPr>
          <p:cNvPr id="10" name="TextBox 9">
            <a:extLst>
              <a:ext uri="{FF2B5EF4-FFF2-40B4-BE49-F238E27FC236}">
                <a16:creationId xmlns:a16="http://schemas.microsoft.com/office/drawing/2014/main" id="{760B3D63-81A4-4B94-9EC8-4E0EB325B211}"/>
              </a:ext>
            </a:extLst>
          </p:cNvPr>
          <p:cNvSpPr txBox="1"/>
          <p:nvPr/>
        </p:nvSpPr>
        <p:spPr>
          <a:xfrm>
            <a:off x="6289962" y="2276824"/>
            <a:ext cx="2235201" cy="369332"/>
          </a:xfrm>
          <a:prstGeom prst="rect">
            <a:avLst/>
          </a:prstGeom>
          <a:noFill/>
        </p:spPr>
        <p:txBody>
          <a:bodyPr wrap="square">
            <a:spAutoFit/>
          </a:bodyPr>
          <a:lstStyle/>
          <a:p>
            <a:r>
              <a:rPr lang="en-US" altLang="ko-KR" sz="1800" dirty="0">
                <a:solidFill>
                  <a:srgbClr val="FF0000"/>
                </a:solidFill>
                <a:latin typeface="Times New Roman" panose="02020603050405020304" pitchFamily="18" charset="0"/>
                <a:cs typeface="Times New Roman" panose="02020603050405020304" pitchFamily="18" charset="0"/>
              </a:rPr>
              <a:t>Thermal conductivity</a:t>
            </a:r>
            <a:endParaRPr lang="en-US" dirty="0">
              <a:solidFill>
                <a:srgbClr val="FF0000"/>
              </a:solidFill>
            </a:endParaRPr>
          </a:p>
        </p:txBody>
      </p:sp>
      <p:pic>
        <p:nvPicPr>
          <p:cNvPr id="3" name="Picture 2">
            <a:extLst>
              <a:ext uri="{FF2B5EF4-FFF2-40B4-BE49-F238E27FC236}">
                <a16:creationId xmlns:a16="http://schemas.microsoft.com/office/drawing/2014/main" id="{483124C3-0962-4D70-83B7-753C67113411}"/>
              </a:ext>
            </a:extLst>
          </p:cNvPr>
          <p:cNvPicPr>
            <a:picLocks noChangeAspect="1"/>
          </p:cNvPicPr>
          <p:nvPr/>
        </p:nvPicPr>
        <p:blipFill>
          <a:blip r:embed="rId3"/>
          <a:stretch>
            <a:fillRect/>
          </a:stretch>
        </p:blipFill>
        <p:spPr>
          <a:xfrm>
            <a:off x="8057717" y="1293379"/>
            <a:ext cx="1316687" cy="710911"/>
          </a:xfrm>
          <a:prstGeom prst="rect">
            <a:avLst/>
          </a:prstGeom>
        </p:spPr>
      </p:pic>
      <p:pic>
        <p:nvPicPr>
          <p:cNvPr id="4" name="Picture 3">
            <a:extLst>
              <a:ext uri="{FF2B5EF4-FFF2-40B4-BE49-F238E27FC236}">
                <a16:creationId xmlns:a16="http://schemas.microsoft.com/office/drawing/2014/main" id="{CA9CCB41-D13A-488A-A532-54EACA336730}"/>
              </a:ext>
            </a:extLst>
          </p:cNvPr>
          <p:cNvPicPr>
            <a:picLocks noChangeAspect="1"/>
          </p:cNvPicPr>
          <p:nvPr/>
        </p:nvPicPr>
        <p:blipFill rotWithShape="1">
          <a:blip r:embed="rId4"/>
          <a:srcRect b="58701"/>
          <a:stretch/>
        </p:blipFill>
        <p:spPr>
          <a:xfrm>
            <a:off x="6503266" y="3065896"/>
            <a:ext cx="2335934" cy="881781"/>
          </a:xfrm>
          <a:prstGeom prst="rect">
            <a:avLst/>
          </a:prstGeom>
        </p:spPr>
      </p:pic>
      <p:pic>
        <p:nvPicPr>
          <p:cNvPr id="6" name="Picture 5">
            <a:extLst>
              <a:ext uri="{FF2B5EF4-FFF2-40B4-BE49-F238E27FC236}">
                <a16:creationId xmlns:a16="http://schemas.microsoft.com/office/drawing/2014/main" id="{7B9791B7-4E29-43E3-A161-C5A2F3FD100E}"/>
              </a:ext>
            </a:extLst>
          </p:cNvPr>
          <p:cNvPicPr>
            <a:picLocks noChangeAspect="1"/>
          </p:cNvPicPr>
          <p:nvPr/>
        </p:nvPicPr>
        <p:blipFill rotWithShape="1">
          <a:blip r:embed="rId4"/>
          <a:srcRect l="28829" t="82705" r="30584" b="2175"/>
          <a:stretch/>
        </p:blipFill>
        <p:spPr>
          <a:xfrm>
            <a:off x="6474691" y="4276436"/>
            <a:ext cx="1112030" cy="378691"/>
          </a:xfrm>
          <a:prstGeom prst="rect">
            <a:avLst/>
          </a:prstGeom>
        </p:spPr>
      </p:pic>
      <p:sp>
        <p:nvSpPr>
          <p:cNvPr id="15" name="TextBox 14">
            <a:extLst>
              <a:ext uri="{FF2B5EF4-FFF2-40B4-BE49-F238E27FC236}">
                <a16:creationId xmlns:a16="http://schemas.microsoft.com/office/drawing/2014/main" id="{018E73D1-1FD8-4E40-B5E2-AED0E09C2B16}"/>
              </a:ext>
            </a:extLst>
          </p:cNvPr>
          <p:cNvSpPr txBox="1"/>
          <p:nvPr/>
        </p:nvSpPr>
        <p:spPr>
          <a:xfrm>
            <a:off x="6756398" y="5153951"/>
            <a:ext cx="4585857" cy="369332"/>
          </a:xfrm>
          <a:prstGeom prst="rect">
            <a:avLst/>
          </a:prstGeom>
          <a:solidFill>
            <a:schemeClr val="accent6">
              <a:lumMod val="20000"/>
              <a:lumOff val="80000"/>
            </a:schemeClr>
          </a:solidFill>
          <a:ln>
            <a:noFill/>
          </a:ln>
        </p:spPr>
        <p:txBody>
          <a:bodyPr wrap="square">
            <a:spAutoFit/>
          </a:bodyPr>
          <a:lstStyle/>
          <a:p>
            <a:r>
              <a:rPr lang="en-US" altLang="ko-KR" sz="1800" dirty="0">
                <a:latin typeface="Times New Roman" panose="02020603050405020304" pitchFamily="18" charset="0"/>
                <a:cs typeface="Times New Roman" panose="02020603050405020304" pitchFamily="18" charset="0"/>
              </a:rPr>
              <a:t>Solve this problem in Octave and OpenFOAM</a:t>
            </a:r>
            <a:endParaRPr lang="en-US" dirty="0"/>
          </a:p>
        </p:txBody>
      </p:sp>
      <p:sp>
        <p:nvSpPr>
          <p:cNvPr id="11" name="TextBox 10">
            <a:extLst>
              <a:ext uri="{FF2B5EF4-FFF2-40B4-BE49-F238E27FC236}">
                <a16:creationId xmlns:a16="http://schemas.microsoft.com/office/drawing/2014/main" id="{A3082DBC-E07A-4399-8C35-5701403625AF}"/>
              </a:ext>
            </a:extLst>
          </p:cNvPr>
          <p:cNvSpPr txBox="1"/>
          <p:nvPr/>
        </p:nvSpPr>
        <p:spPr>
          <a:xfrm>
            <a:off x="5726546" y="6507232"/>
            <a:ext cx="6096000" cy="276999"/>
          </a:xfrm>
          <a:prstGeom prst="rect">
            <a:avLst/>
          </a:prstGeom>
          <a:noFill/>
        </p:spPr>
        <p:txBody>
          <a:bodyPr wrap="square">
            <a:spAutoFit/>
          </a:bodyPr>
          <a:lstStyle/>
          <a:p>
            <a:r>
              <a:rPr lang="en-US" sz="1200" u="sng" dirty="0">
                <a:latin typeface="Times New Roman" panose="02020603050405020304" pitchFamily="18" charset="0"/>
                <a:cs typeface="Times New Roman" panose="02020603050405020304" pitchFamily="18" charset="0"/>
              </a:rPr>
              <a:t>Ref:</a:t>
            </a:r>
            <a:r>
              <a:rPr lang="en-US" sz="1200" dirty="0">
                <a:latin typeface="Times New Roman" panose="02020603050405020304" pitchFamily="18" charset="0"/>
                <a:cs typeface="Times New Roman" panose="02020603050405020304" pitchFamily="18" charset="0"/>
              </a:rPr>
              <a:t> Stephen R. Turns - An introduction to combustion - concepts and applications</a:t>
            </a:r>
          </a:p>
        </p:txBody>
      </p:sp>
    </p:spTree>
    <p:extLst>
      <p:ext uri="{BB962C8B-B14F-4D97-AF65-F5344CB8AC3E}">
        <p14:creationId xmlns:p14="http://schemas.microsoft.com/office/powerpoint/2010/main" val="203686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defTabSz="914400"/>
            <a:r>
              <a:rPr lang="en-US" sz="3200" dirty="0">
                <a:solidFill>
                  <a:schemeClr val="tx1"/>
                </a:solidFill>
                <a:latin typeface="Times New Roman" panose="02020603050405020304" pitchFamily="18" charset="0"/>
                <a:cs typeface="Times New Roman" panose="02020603050405020304" pitchFamily="18" charset="0"/>
              </a:rPr>
              <a:t>Numerical Solution to Diffusion Equation</a:t>
            </a:r>
          </a:p>
        </p:txBody>
      </p:sp>
      <mc:AlternateContent xmlns:mc="http://schemas.openxmlformats.org/markup-compatibility/2006" xmlns:a14="http://schemas.microsoft.com/office/drawing/2010/main">
        <mc:Choice Requires="a14">
          <p:sp>
            <p:nvSpPr>
              <p:cNvPr id="208" name="TextBox 207">
                <a:extLst>
                  <a:ext uri="{FF2B5EF4-FFF2-40B4-BE49-F238E27FC236}">
                    <a16:creationId xmlns:a16="http://schemas.microsoft.com/office/drawing/2014/main" id="{FFCA4D4D-7B63-4EBC-99D0-6F511E5F5DF8}"/>
                  </a:ext>
                </a:extLst>
              </p:cNvPr>
              <p:cNvSpPr txBox="1"/>
              <p:nvPr/>
            </p:nvSpPr>
            <p:spPr>
              <a:xfrm>
                <a:off x="1949715" y="1788428"/>
                <a:ext cx="1428596" cy="66499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𝑇</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𝑇</m:t>
                          </m:r>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m:oMathPara>
                </a14:m>
                <a:endParaRPr lang="en-US" dirty="0"/>
              </a:p>
            </p:txBody>
          </p:sp>
        </mc:Choice>
        <mc:Fallback xmlns="">
          <p:sp>
            <p:nvSpPr>
              <p:cNvPr id="208" name="TextBox 207">
                <a:extLst>
                  <a:ext uri="{FF2B5EF4-FFF2-40B4-BE49-F238E27FC236}">
                    <a16:creationId xmlns:a16="http://schemas.microsoft.com/office/drawing/2014/main" id="{FFCA4D4D-7B63-4EBC-99D0-6F511E5F5DF8}"/>
                  </a:ext>
                </a:extLst>
              </p:cNvPr>
              <p:cNvSpPr txBox="1">
                <a:spLocks noRot="1" noChangeAspect="1" noMove="1" noResize="1" noEditPoints="1" noAdjustHandles="1" noChangeArrowheads="1" noChangeShapeType="1" noTextEdit="1"/>
              </p:cNvSpPr>
              <p:nvPr/>
            </p:nvSpPr>
            <p:spPr>
              <a:xfrm>
                <a:off x="1949715" y="1788428"/>
                <a:ext cx="1428596" cy="66499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 name="TextBox 208">
                <a:extLst>
                  <a:ext uri="{FF2B5EF4-FFF2-40B4-BE49-F238E27FC236}">
                    <a16:creationId xmlns:a16="http://schemas.microsoft.com/office/drawing/2014/main" id="{FA695572-2444-4500-9553-08AA6530F650}"/>
                  </a:ext>
                </a:extLst>
              </p:cNvPr>
              <p:cNvSpPr txBox="1"/>
              <p:nvPr/>
            </p:nvSpPr>
            <p:spPr>
              <a:xfrm>
                <a:off x="1450359" y="2766272"/>
                <a:ext cx="2579616" cy="7885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𝑛</m:t>
                              </m:r>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num>
                        <m:den>
                          <m:r>
                            <m:rPr>
                              <m:sty m:val="p"/>
                            </m:rPr>
                            <a:rPr lang="en-US" b="0" i="0" smtClean="0">
                              <a:latin typeface="Cambria Math" panose="02040503050406030204" pitchFamily="18" charset="0"/>
                            </a:rPr>
                            <m:t>Δ</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𝛼</m:t>
                      </m:r>
                      <m:sSubSup>
                        <m:sSubSupPr>
                          <m:ctrlPr>
                            <a:rPr lang="en-US" b="0" i="1" smtClean="0">
                              <a:latin typeface="Cambria Math" panose="02040503050406030204" pitchFamily="18" charset="0"/>
                            </a:rPr>
                          </m:ctrlPr>
                        </m:sSub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𝑇</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e>
                          </m:d>
                        </m:e>
                        <m:sub>
                          <m:r>
                            <a:rPr lang="en-US" b="0" i="1" smtClean="0">
                              <a:latin typeface="Cambria Math" panose="02040503050406030204" pitchFamily="18" charset="0"/>
                            </a:rPr>
                            <m:t>𝑖</m:t>
                          </m:r>
                        </m:sub>
                        <m:sup>
                          <m:r>
                            <a:rPr lang="en-US" b="0" i="1" smtClean="0">
                              <a:latin typeface="Cambria Math" panose="02040503050406030204" pitchFamily="18" charset="0"/>
                            </a:rPr>
                            <m:t>𝑛</m:t>
                          </m:r>
                        </m:sup>
                      </m:sSubSup>
                    </m:oMath>
                  </m:oMathPara>
                </a14:m>
                <a:endParaRPr lang="en-US" dirty="0"/>
              </a:p>
            </p:txBody>
          </p:sp>
        </mc:Choice>
        <mc:Fallback xmlns="">
          <p:sp>
            <p:nvSpPr>
              <p:cNvPr id="209" name="TextBox 208">
                <a:extLst>
                  <a:ext uri="{FF2B5EF4-FFF2-40B4-BE49-F238E27FC236}">
                    <a16:creationId xmlns:a16="http://schemas.microsoft.com/office/drawing/2014/main" id="{FA695572-2444-4500-9553-08AA6530F650}"/>
                  </a:ext>
                </a:extLst>
              </p:cNvPr>
              <p:cNvSpPr txBox="1">
                <a:spLocks noRot="1" noChangeAspect="1" noMove="1" noResize="1" noEditPoints="1" noAdjustHandles="1" noChangeArrowheads="1" noChangeShapeType="1" noTextEdit="1"/>
              </p:cNvSpPr>
              <p:nvPr/>
            </p:nvSpPr>
            <p:spPr>
              <a:xfrm>
                <a:off x="1450359" y="2766272"/>
                <a:ext cx="2579616" cy="788549"/>
              </a:xfrm>
              <a:prstGeom prst="rect">
                <a:avLst/>
              </a:prstGeom>
              <a:blipFill>
                <a:blip r:embed="rId4"/>
                <a:stretch>
                  <a:fillRect/>
                </a:stretch>
              </a:blipFill>
            </p:spPr>
            <p:txBody>
              <a:bodyPr/>
              <a:lstStyle/>
              <a:p>
                <a:r>
                  <a:rPr lang="en-US">
                    <a:noFill/>
                  </a:rPr>
                  <a:t> </a:t>
                </a:r>
              </a:p>
            </p:txBody>
          </p:sp>
        </mc:Fallback>
      </mc:AlternateContent>
      <p:grpSp>
        <p:nvGrpSpPr>
          <p:cNvPr id="210" name="Group 9">
            <a:extLst>
              <a:ext uri="{FF2B5EF4-FFF2-40B4-BE49-F238E27FC236}">
                <a16:creationId xmlns:a16="http://schemas.microsoft.com/office/drawing/2014/main" id="{5CA17248-854A-4FE7-BE07-B8D1189D25F8}"/>
              </a:ext>
            </a:extLst>
          </p:cNvPr>
          <p:cNvGrpSpPr/>
          <p:nvPr/>
        </p:nvGrpSpPr>
        <p:grpSpPr>
          <a:xfrm>
            <a:off x="7124435" y="3929821"/>
            <a:ext cx="4521364" cy="591800"/>
            <a:chOff x="3021162" y="2446020"/>
            <a:chExt cx="4521364" cy="591800"/>
          </a:xfrm>
        </p:grpSpPr>
        <p:cxnSp>
          <p:nvCxnSpPr>
            <p:cNvPr id="211" name="Straight Connector 10">
              <a:extLst>
                <a:ext uri="{FF2B5EF4-FFF2-40B4-BE49-F238E27FC236}">
                  <a16:creationId xmlns:a16="http://schemas.microsoft.com/office/drawing/2014/main" id="{3CD38FE7-909E-4F95-93DA-242DB96E381F}"/>
                </a:ext>
              </a:extLst>
            </p:cNvPr>
            <p:cNvCxnSpPr/>
            <p:nvPr/>
          </p:nvCxnSpPr>
          <p:spPr>
            <a:xfrm>
              <a:off x="3392424" y="2514600"/>
              <a:ext cx="3657600" cy="0"/>
            </a:xfrm>
            <a:prstGeom prst="line">
              <a:avLst/>
            </a:prstGeom>
            <a:ln w="28575">
              <a:solidFill>
                <a:srgbClr val="0D19FF"/>
              </a:solidFill>
            </a:ln>
          </p:spPr>
          <p:style>
            <a:lnRef idx="1">
              <a:schemeClr val="accent1"/>
            </a:lnRef>
            <a:fillRef idx="0">
              <a:schemeClr val="accent1"/>
            </a:fillRef>
            <a:effectRef idx="0">
              <a:schemeClr val="accent1"/>
            </a:effectRef>
            <a:fontRef idx="minor">
              <a:schemeClr val="tx1"/>
            </a:fontRef>
          </p:style>
        </p:cxnSp>
        <p:sp>
          <p:nvSpPr>
            <p:cNvPr id="212" name="Oval 11">
              <a:extLst>
                <a:ext uri="{FF2B5EF4-FFF2-40B4-BE49-F238E27FC236}">
                  <a16:creationId xmlns:a16="http://schemas.microsoft.com/office/drawing/2014/main" id="{1CC6C73A-A1D8-40C7-8E81-7204B5FCD458}"/>
                </a:ext>
              </a:extLst>
            </p:cNvPr>
            <p:cNvSpPr/>
            <p:nvPr/>
          </p:nvSpPr>
          <p:spPr>
            <a:xfrm>
              <a:off x="3355848" y="2450592"/>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12">
              <a:extLst>
                <a:ext uri="{FF2B5EF4-FFF2-40B4-BE49-F238E27FC236}">
                  <a16:creationId xmlns:a16="http://schemas.microsoft.com/office/drawing/2014/main" id="{DA394515-837C-4281-A738-B0C3429F7233}"/>
                </a:ext>
              </a:extLst>
            </p:cNvPr>
            <p:cNvSpPr/>
            <p:nvPr/>
          </p:nvSpPr>
          <p:spPr>
            <a:xfrm>
              <a:off x="4541520"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Oval 13">
              <a:extLst>
                <a:ext uri="{FF2B5EF4-FFF2-40B4-BE49-F238E27FC236}">
                  <a16:creationId xmlns:a16="http://schemas.microsoft.com/office/drawing/2014/main" id="{1AEF938A-8B4D-4727-A2F3-F8FE31E44DAD}"/>
                </a:ext>
              </a:extLst>
            </p:cNvPr>
            <p:cNvSpPr/>
            <p:nvPr/>
          </p:nvSpPr>
          <p:spPr>
            <a:xfrm>
              <a:off x="57317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Oval 14">
              <a:extLst>
                <a:ext uri="{FF2B5EF4-FFF2-40B4-BE49-F238E27FC236}">
                  <a16:creationId xmlns:a16="http://schemas.microsoft.com/office/drawing/2014/main" id="{0449D429-555F-4830-9EF1-19F4F9C6D308}"/>
                </a:ext>
              </a:extLst>
            </p:cNvPr>
            <p:cNvSpPr/>
            <p:nvPr/>
          </p:nvSpPr>
          <p:spPr>
            <a:xfrm>
              <a:off x="6912864" y="2446020"/>
              <a:ext cx="137160" cy="137160"/>
            </a:xfrm>
            <a:prstGeom prst="ellipse">
              <a:avLst/>
            </a:prstGeom>
            <a:solidFill>
              <a:srgbClr val="0D19FF"/>
            </a:solidFill>
            <a:ln>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037BEF15-6A9F-44BD-B8BB-FED07FF5BD0B}"/>
                    </a:ext>
                  </a:extLst>
                </p:cNvPr>
                <p:cNvSpPr txBox="1"/>
                <p:nvPr/>
              </p:nvSpPr>
              <p:spPr>
                <a:xfrm>
                  <a:off x="4307073" y="2514600"/>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m:oMathPara>
                  </a14:m>
                  <a:endParaRPr lang="en-US" sz="2800" dirty="0"/>
                </a:p>
              </p:txBody>
            </p:sp>
          </mc:Choice>
          <mc:Fallback xmlns="">
            <p:sp>
              <p:nvSpPr>
                <p:cNvPr id="13" name="TextBox 12">
                  <a:extLst>
                    <a:ext uri="{FF2B5EF4-FFF2-40B4-BE49-F238E27FC236}">
                      <a16:creationId xmlns:a16="http://schemas.microsoft.com/office/drawing/2014/main" id="{6C223CD2-72B3-BF2A-2163-3755C5B621E1}"/>
                    </a:ext>
                  </a:extLst>
                </p:cNvPr>
                <p:cNvSpPr txBox="1">
                  <a:spLocks noRot="1" noChangeAspect="1" noMove="1" noResize="1" noEditPoints="1" noAdjustHandles="1" noChangeArrowheads="1" noChangeShapeType="1" noTextEdit="1"/>
                </p:cNvSpPr>
                <p:nvPr/>
              </p:nvSpPr>
              <p:spPr>
                <a:xfrm>
                  <a:off x="4307073" y="2514600"/>
                  <a:ext cx="56881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id="{1C32C69E-38EF-44C8-A154-40ACE4D103DF}"/>
                    </a:ext>
                  </a:extLst>
                </p:cNvPr>
                <p:cNvSpPr txBox="1"/>
                <p:nvPr/>
              </p:nvSpPr>
              <p:spPr>
                <a:xfrm>
                  <a:off x="5438215" y="244602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4" name="TextBox 13">
                  <a:extLst>
                    <a:ext uri="{FF2B5EF4-FFF2-40B4-BE49-F238E27FC236}">
                      <a16:creationId xmlns:a16="http://schemas.microsoft.com/office/drawing/2014/main" id="{630E21F6-E8B5-7918-0249-A2DC1B845746}"/>
                    </a:ext>
                  </a:extLst>
                </p:cNvPr>
                <p:cNvSpPr txBox="1">
                  <a:spLocks noRot="1" noChangeAspect="1" noMove="1" noResize="1" noEditPoints="1" noAdjustHandles="1" noChangeArrowheads="1" noChangeShapeType="1" noTextEdit="1"/>
                </p:cNvSpPr>
                <p:nvPr/>
              </p:nvSpPr>
              <p:spPr>
                <a:xfrm>
                  <a:off x="5438215" y="2446020"/>
                  <a:ext cx="91185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78AE4CBD-1200-4588-8F6D-20376D58F29D}"/>
                    </a:ext>
                  </a:extLst>
                </p:cNvPr>
                <p:cNvSpPr txBox="1"/>
                <p:nvPr/>
              </p:nvSpPr>
              <p:spPr>
                <a:xfrm>
                  <a:off x="6630673" y="2480311"/>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oMath>
                    </m:oMathPara>
                  </a14:m>
                  <a:endParaRPr lang="en-US" sz="2800" dirty="0"/>
                </a:p>
              </p:txBody>
            </p:sp>
          </mc:Choice>
          <mc:Fallback xmlns="">
            <p:sp>
              <p:nvSpPr>
                <p:cNvPr id="15" name="TextBox 14">
                  <a:extLst>
                    <a:ext uri="{FF2B5EF4-FFF2-40B4-BE49-F238E27FC236}">
                      <a16:creationId xmlns:a16="http://schemas.microsoft.com/office/drawing/2014/main" id="{27E9D513-DBA6-3DC1-DA4B-5A17C56391EC}"/>
                    </a:ext>
                  </a:extLst>
                </p:cNvPr>
                <p:cNvSpPr txBox="1">
                  <a:spLocks noRot="1" noChangeAspect="1" noMove="1" noResize="1" noEditPoints="1" noAdjustHandles="1" noChangeArrowheads="1" noChangeShapeType="1" noTextEdit="1"/>
                </p:cNvSpPr>
                <p:nvPr/>
              </p:nvSpPr>
              <p:spPr>
                <a:xfrm>
                  <a:off x="6630673" y="2480311"/>
                  <a:ext cx="911853"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4434EA13-F6A1-4D31-B8FD-F15A958F6DA8}"/>
                    </a:ext>
                  </a:extLst>
                </p:cNvPr>
                <p:cNvSpPr txBox="1"/>
                <p:nvPr/>
              </p:nvSpPr>
              <p:spPr>
                <a:xfrm>
                  <a:off x="3021162" y="2514600"/>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m:oMathPara>
                  </a14:m>
                  <a:endParaRPr lang="en-US" sz="2800" dirty="0"/>
                </a:p>
              </p:txBody>
            </p:sp>
          </mc:Choice>
          <mc:Fallback xmlns="">
            <p:sp>
              <p:nvSpPr>
                <p:cNvPr id="16" name="TextBox 15">
                  <a:extLst>
                    <a:ext uri="{FF2B5EF4-FFF2-40B4-BE49-F238E27FC236}">
                      <a16:creationId xmlns:a16="http://schemas.microsoft.com/office/drawing/2014/main" id="{B8873E88-BBF7-BA7A-4E36-E1ABF1C41D1B}"/>
                    </a:ext>
                  </a:extLst>
                </p:cNvPr>
                <p:cNvSpPr txBox="1">
                  <a:spLocks noRot="1" noChangeAspect="1" noMove="1" noResize="1" noEditPoints="1" noAdjustHandles="1" noChangeArrowheads="1" noChangeShapeType="1" noTextEdit="1"/>
                </p:cNvSpPr>
                <p:nvPr/>
              </p:nvSpPr>
              <p:spPr>
                <a:xfrm>
                  <a:off x="3021162" y="2514600"/>
                  <a:ext cx="911853" cy="523220"/>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9A1E4DFF-6E37-47FE-B483-3BF367C51CCA}"/>
                  </a:ext>
                </a:extLst>
              </p:cNvPr>
              <p:cNvSpPr txBox="1"/>
              <p:nvPr/>
            </p:nvSpPr>
            <p:spPr>
              <a:xfrm>
                <a:off x="5197480" y="3856390"/>
                <a:ext cx="1392304" cy="369332"/>
              </a:xfrm>
              <a:prstGeom prst="rect">
                <a:avLst/>
              </a:prstGeom>
              <a:noFill/>
            </p:spPr>
            <p:txBody>
              <a:bodyPr wrap="none" rtlCol="0">
                <a:spAutoFit/>
              </a:bodyPr>
              <a:lstStyle/>
              <a:p>
                <a:r>
                  <a:rPr lang="en-US" dirty="0"/>
                  <a:t>Time level: </a:t>
                </a:r>
                <a14:m>
                  <m:oMath xmlns:m="http://schemas.openxmlformats.org/officeDocument/2006/math">
                    <m:r>
                      <a:rPr lang="en-US" b="0" i="1" smtClean="0">
                        <a:latin typeface="Cambria Math" panose="02040503050406030204" pitchFamily="18" charset="0"/>
                      </a:rPr>
                      <m:t>𝑛</m:t>
                    </m:r>
                  </m:oMath>
                </a14:m>
                <a:endParaRPr lang="en-US" dirty="0"/>
              </a:p>
            </p:txBody>
          </p:sp>
        </mc:Choice>
        <mc:Fallback xmlns="">
          <p:sp>
            <p:nvSpPr>
              <p:cNvPr id="220" name="TextBox 219">
                <a:extLst>
                  <a:ext uri="{FF2B5EF4-FFF2-40B4-BE49-F238E27FC236}">
                    <a16:creationId xmlns:a16="http://schemas.microsoft.com/office/drawing/2014/main" id="{9A1E4DFF-6E37-47FE-B483-3BF367C51CCA}"/>
                  </a:ext>
                </a:extLst>
              </p:cNvPr>
              <p:cNvSpPr txBox="1">
                <a:spLocks noRot="1" noChangeAspect="1" noMove="1" noResize="1" noEditPoints="1" noAdjustHandles="1" noChangeArrowheads="1" noChangeShapeType="1" noTextEdit="1"/>
              </p:cNvSpPr>
              <p:nvPr/>
            </p:nvSpPr>
            <p:spPr>
              <a:xfrm>
                <a:off x="5197480" y="3856390"/>
                <a:ext cx="1392304" cy="369332"/>
              </a:xfrm>
              <a:prstGeom prst="rect">
                <a:avLst/>
              </a:prstGeom>
              <a:blipFill>
                <a:blip r:embed="rId9"/>
                <a:stretch>
                  <a:fillRect l="-3947" t="-10000" b="-26667"/>
                </a:stretch>
              </a:blipFill>
            </p:spPr>
            <p:txBody>
              <a:bodyPr/>
              <a:lstStyle/>
              <a:p>
                <a:r>
                  <a:rPr lang="en-US">
                    <a:noFill/>
                  </a:rPr>
                  <a:t> </a:t>
                </a:r>
              </a:p>
            </p:txBody>
          </p:sp>
        </mc:Fallback>
      </mc:AlternateContent>
      <p:grpSp>
        <p:nvGrpSpPr>
          <p:cNvPr id="221" name="Group 58">
            <a:extLst>
              <a:ext uri="{FF2B5EF4-FFF2-40B4-BE49-F238E27FC236}">
                <a16:creationId xmlns:a16="http://schemas.microsoft.com/office/drawing/2014/main" id="{6BFFD6FD-B192-4359-885D-797538874725}"/>
              </a:ext>
            </a:extLst>
          </p:cNvPr>
          <p:cNvGrpSpPr/>
          <p:nvPr/>
        </p:nvGrpSpPr>
        <p:grpSpPr>
          <a:xfrm>
            <a:off x="5193653" y="2515558"/>
            <a:ext cx="6418958" cy="892552"/>
            <a:chOff x="1611817" y="2200123"/>
            <a:chExt cx="6418958" cy="892552"/>
          </a:xfrm>
        </p:grpSpPr>
        <p:grpSp>
          <p:nvGrpSpPr>
            <p:cNvPr id="222" name="Group 30">
              <a:extLst>
                <a:ext uri="{FF2B5EF4-FFF2-40B4-BE49-F238E27FC236}">
                  <a16:creationId xmlns:a16="http://schemas.microsoft.com/office/drawing/2014/main" id="{07AC49A0-8D65-4D0B-9CB8-3C55815F7669}"/>
                </a:ext>
              </a:extLst>
            </p:cNvPr>
            <p:cNvGrpSpPr/>
            <p:nvPr/>
          </p:nvGrpSpPr>
          <p:grpSpPr>
            <a:xfrm>
              <a:off x="3509411" y="2327139"/>
              <a:ext cx="4521364" cy="765536"/>
              <a:chOff x="3021162" y="2446020"/>
              <a:chExt cx="4521364" cy="765536"/>
            </a:xfrm>
          </p:grpSpPr>
          <p:cxnSp>
            <p:nvCxnSpPr>
              <p:cNvPr id="224" name="Straight Connector 223">
                <a:extLst>
                  <a:ext uri="{FF2B5EF4-FFF2-40B4-BE49-F238E27FC236}">
                    <a16:creationId xmlns:a16="http://schemas.microsoft.com/office/drawing/2014/main" id="{2C11D923-5545-4AE5-B63F-408C50668057}"/>
                  </a:ext>
                </a:extLst>
              </p:cNvPr>
              <p:cNvCxnSpPr/>
              <p:nvPr/>
            </p:nvCxnSpPr>
            <p:spPr>
              <a:xfrm>
                <a:off x="3392424" y="2514600"/>
                <a:ext cx="3657600" cy="0"/>
              </a:xfrm>
              <a:prstGeom prst="line">
                <a:avLst/>
              </a:prstGeom>
              <a:ln w="28575">
                <a:solidFill>
                  <a:srgbClr val="F513DA"/>
                </a:solidFill>
                <a:prstDash val="dash"/>
              </a:ln>
            </p:spPr>
            <p:style>
              <a:lnRef idx="1">
                <a:schemeClr val="accent1"/>
              </a:lnRef>
              <a:fillRef idx="0">
                <a:schemeClr val="accent1"/>
              </a:fillRef>
              <a:effectRef idx="0">
                <a:schemeClr val="accent1"/>
              </a:effectRef>
              <a:fontRef idx="minor">
                <a:schemeClr val="tx1"/>
              </a:fontRef>
            </p:style>
          </p:cxnSp>
          <p:sp>
            <p:nvSpPr>
              <p:cNvPr id="225" name="Oval 224">
                <a:extLst>
                  <a:ext uri="{FF2B5EF4-FFF2-40B4-BE49-F238E27FC236}">
                    <a16:creationId xmlns:a16="http://schemas.microsoft.com/office/drawing/2014/main" id="{CF9F5839-E0A3-4E55-81D1-311A6E6BC125}"/>
                  </a:ext>
                </a:extLst>
              </p:cNvPr>
              <p:cNvSpPr/>
              <p:nvPr/>
            </p:nvSpPr>
            <p:spPr>
              <a:xfrm>
                <a:off x="3355848" y="2450592"/>
                <a:ext cx="137160" cy="137160"/>
              </a:xfrm>
              <a:prstGeom prst="ellipse">
                <a:avLst/>
              </a:prstGeom>
              <a:solidFill>
                <a:srgbClr val="F513DA"/>
              </a:solidFill>
              <a:ln>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a:extLst>
                  <a:ext uri="{FF2B5EF4-FFF2-40B4-BE49-F238E27FC236}">
                    <a16:creationId xmlns:a16="http://schemas.microsoft.com/office/drawing/2014/main" id="{94460480-1A1E-42F9-8F5F-50DE90745D35}"/>
                  </a:ext>
                </a:extLst>
              </p:cNvPr>
              <p:cNvSpPr/>
              <p:nvPr/>
            </p:nvSpPr>
            <p:spPr>
              <a:xfrm>
                <a:off x="4541520" y="2446020"/>
                <a:ext cx="137160" cy="137160"/>
              </a:xfrm>
              <a:prstGeom prst="ellipse">
                <a:avLst/>
              </a:prstGeom>
              <a:solidFill>
                <a:srgbClr val="F513DA"/>
              </a:solidFill>
              <a:ln>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a:extLst>
                  <a:ext uri="{FF2B5EF4-FFF2-40B4-BE49-F238E27FC236}">
                    <a16:creationId xmlns:a16="http://schemas.microsoft.com/office/drawing/2014/main" id="{4988EAB2-F8A7-4EFE-965D-4DAA71CE93A1}"/>
                  </a:ext>
                </a:extLst>
              </p:cNvPr>
              <p:cNvSpPr/>
              <p:nvPr/>
            </p:nvSpPr>
            <p:spPr>
              <a:xfrm>
                <a:off x="5731764" y="2446020"/>
                <a:ext cx="137160" cy="137160"/>
              </a:xfrm>
              <a:prstGeom prst="ellipse">
                <a:avLst/>
              </a:prstGeom>
              <a:solidFill>
                <a:srgbClr val="F513DA"/>
              </a:solidFill>
              <a:ln>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71D7209E-1855-43E7-8A65-BC2B1FD7F419}"/>
                  </a:ext>
                </a:extLst>
              </p:cNvPr>
              <p:cNvSpPr/>
              <p:nvPr/>
            </p:nvSpPr>
            <p:spPr>
              <a:xfrm>
                <a:off x="6912864" y="2446020"/>
                <a:ext cx="137160" cy="137160"/>
              </a:xfrm>
              <a:prstGeom prst="ellipse">
                <a:avLst/>
              </a:prstGeom>
              <a:solidFill>
                <a:srgbClr val="F513DA"/>
              </a:solidFill>
              <a:ln>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21B91EF-2D9A-4B70-9A23-8379F331E20C}"/>
                      </a:ext>
                    </a:extLst>
                  </p:cNvPr>
                  <p:cNvSpPr txBox="1"/>
                  <p:nvPr/>
                </p:nvSpPr>
                <p:spPr>
                  <a:xfrm>
                    <a:off x="4307073" y="2688336"/>
                    <a:ext cx="5688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513DA"/>
                                  </a:solidFill>
                                  <a:latin typeface="Cambria Math" panose="02040503050406030204" pitchFamily="18" charset="0"/>
                                </a:rPr>
                              </m:ctrlPr>
                            </m:sSubPr>
                            <m:e>
                              <m:r>
                                <a:rPr lang="en-US" sz="2800" b="0" i="1" smtClean="0">
                                  <a:solidFill>
                                    <a:srgbClr val="F513DA"/>
                                  </a:solidFill>
                                  <a:latin typeface="Cambria Math" panose="02040503050406030204" pitchFamily="18" charset="0"/>
                                </a:rPr>
                                <m:t>𝑥</m:t>
                              </m:r>
                            </m:e>
                            <m:sub>
                              <m:r>
                                <a:rPr lang="en-US" sz="2800" b="0" i="1" smtClean="0">
                                  <a:solidFill>
                                    <a:srgbClr val="F513DA"/>
                                  </a:solidFill>
                                  <a:latin typeface="Cambria Math" panose="02040503050406030204" pitchFamily="18" charset="0"/>
                                </a:rPr>
                                <m:t>𝑖</m:t>
                              </m:r>
                            </m:sub>
                          </m:sSub>
                        </m:oMath>
                      </m:oMathPara>
                    </a14:m>
                    <a:endParaRPr lang="en-US" sz="2800" dirty="0">
                      <a:solidFill>
                        <a:srgbClr val="F513DA"/>
                      </a:solidFill>
                    </a:endParaRPr>
                  </a:p>
                </p:txBody>
              </p:sp>
            </mc:Choice>
            <mc:Fallback xmlns="">
              <p:sp>
                <p:nvSpPr>
                  <p:cNvPr id="37" name="TextBox 36">
                    <a:extLst>
                      <a:ext uri="{FF2B5EF4-FFF2-40B4-BE49-F238E27FC236}">
                        <a16:creationId xmlns:a16="http://schemas.microsoft.com/office/drawing/2014/main" id="{AC5E2F25-17CA-C4B5-B6F6-C0C997D73014}"/>
                      </a:ext>
                    </a:extLst>
                  </p:cNvPr>
                  <p:cNvSpPr txBox="1">
                    <a:spLocks noRot="1" noChangeAspect="1" noMove="1" noResize="1" noEditPoints="1" noAdjustHandles="1" noChangeArrowheads="1" noChangeShapeType="1" noTextEdit="1"/>
                  </p:cNvSpPr>
                  <p:nvPr/>
                </p:nvSpPr>
                <p:spPr>
                  <a:xfrm>
                    <a:off x="4307073" y="2688336"/>
                    <a:ext cx="568810"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050FA24F-6DA2-492B-9AF7-48B10F63AFD7}"/>
                      </a:ext>
                    </a:extLst>
                  </p:cNvPr>
                  <p:cNvSpPr txBox="1"/>
                  <p:nvPr/>
                </p:nvSpPr>
                <p:spPr>
                  <a:xfrm>
                    <a:off x="5438215" y="2619756"/>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513DA"/>
                                  </a:solidFill>
                                  <a:latin typeface="Cambria Math" panose="02040503050406030204" pitchFamily="18" charset="0"/>
                                </a:rPr>
                              </m:ctrlPr>
                            </m:sSubPr>
                            <m:e>
                              <m:r>
                                <a:rPr lang="en-US" sz="2800" b="0" i="1" smtClean="0">
                                  <a:solidFill>
                                    <a:srgbClr val="F513DA"/>
                                  </a:solidFill>
                                  <a:latin typeface="Cambria Math" panose="02040503050406030204" pitchFamily="18" charset="0"/>
                                </a:rPr>
                                <m:t>𝑥</m:t>
                              </m:r>
                            </m:e>
                            <m:sub>
                              <m:r>
                                <a:rPr lang="en-US" sz="2800" b="0" i="1" smtClean="0">
                                  <a:solidFill>
                                    <a:srgbClr val="F513DA"/>
                                  </a:solidFill>
                                  <a:latin typeface="Cambria Math" panose="02040503050406030204" pitchFamily="18" charset="0"/>
                                </a:rPr>
                                <m:t>𝑖</m:t>
                              </m:r>
                              <m:r>
                                <a:rPr lang="en-US" sz="2800" b="0" i="1" smtClean="0">
                                  <a:solidFill>
                                    <a:srgbClr val="F513DA"/>
                                  </a:solidFill>
                                  <a:latin typeface="Cambria Math" panose="02040503050406030204" pitchFamily="18" charset="0"/>
                                </a:rPr>
                                <m:t>+1</m:t>
                              </m:r>
                            </m:sub>
                          </m:sSub>
                        </m:oMath>
                      </m:oMathPara>
                    </a14:m>
                    <a:endParaRPr lang="en-US" sz="2800" dirty="0">
                      <a:solidFill>
                        <a:srgbClr val="F513DA"/>
                      </a:solidFill>
                    </a:endParaRPr>
                  </a:p>
                </p:txBody>
              </p:sp>
            </mc:Choice>
            <mc:Fallback xmlns="">
              <p:sp>
                <p:nvSpPr>
                  <p:cNvPr id="38" name="TextBox 37">
                    <a:extLst>
                      <a:ext uri="{FF2B5EF4-FFF2-40B4-BE49-F238E27FC236}">
                        <a16:creationId xmlns:a16="http://schemas.microsoft.com/office/drawing/2014/main" id="{65E6B23C-13EC-47AF-6953-7BAEADFBD636}"/>
                      </a:ext>
                    </a:extLst>
                  </p:cNvPr>
                  <p:cNvSpPr txBox="1">
                    <a:spLocks noRot="1" noChangeAspect="1" noMove="1" noResize="1" noEditPoints="1" noAdjustHandles="1" noChangeArrowheads="1" noChangeShapeType="1" noTextEdit="1"/>
                  </p:cNvSpPr>
                  <p:nvPr/>
                </p:nvSpPr>
                <p:spPr>
                  <a:xfrm>
                    <a:off x="5438215" y="2619756"/>
                    <a:ext cx="911853"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93088247-DB4B-4F0F-B27B-70DCEAE7ADD9}"/>
                      </a:ext>
                    </a:extLst>
                  </p:cNvPr>
                  <p:cNvSpPr txBox="1"/>
                  <p:nvPr/>
                </p:nvSpPr>
                <p:spPr>
                  <a:xfrm>
                    <a:off x="6630673" y="2654047"/>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513DA"/>
                                  </a:solidFill>
                                  <a:latin typeface="Cambria Math" panose="02040503050406030204" pitchFamily="18" charset="0"/>
                                </a:rPr>
                              </m:ctrlPr>
                            </m:sSubPr>
                            <m:e>
                              <m:r>
                                <a:rPr lang="en-US" sz="2800" b="0" i="1" smtClean="0">
                                  <a:solidFill>
                                    <a:srgbClr val="F513DA"/>
                                  </a:solidFill>
                                  <a:latin typeface="Cambria Math" panose="02040503050406030204" pitchFamily="18" charset="0"/>
                                </a:rPr>
                                <m:t>𝑥</m:t>
                              </m:r>
                            </m:e>
                            <m:sub>
                              <m:r>
                                <a:rPr lang="en-US" sz="2800" b="0" i="1" smtClean="0">
                                  <a:solidFill>
                                    <a:srgbClr val="F513DA"/>
                                  </a:solidFill>
                                  <a:latin typeface="Cambria Math" panose="02040503050406030204" pitchFamily="18" charset="0"/>
                                </a:rPr>
                                <m:t>𝑖</m:t>
                              </m:r>
                              <m:r>
                                <a:rPr lang="en-US" sz="2800" b="0" i="1" smtClean="0">
                                  <a:solidFill>
                                    <a:srgbClr val="F513DA"/>
                                  </a:solidFill>
                                  <a:latin typeface="Cambria Math" panose="02040503050406030204" pitchFamily="18" charset="0"/>
                                </a:rPr>
                                <m:t>+2</m:t>
                              </m:r>
                            </m:sub>
                          </m:sSub>
                        </m:oMath>
                      </m:oMathPara>
                    </a14:m>
                    <a:endParaRPr lang="en-US" sz="2800" dirty="0">
                      <a:solidFill>
                        <a:srgbClr val="F513DA"/>
                      </a:solidFill>
                    </a:endParaRPr>
                  </a:p>
                </p:txBody>
              </p:sp>
            </mc:Choice>
            <mc:Fallback xmlns="">
              <p:sp>
                <p:nvSpPr>
                  <p:cNvPr id="39" name="TextBox 38">
                    <a:extLst>
                      <a:ext uri="{FF2B5EF4-FFF2-40B4-BE49-F238E27FC236}">
                        <a16:creationId xmlns:a16="http://schemas.microsoft.com/office/drawing/2014/main" id="{9E51A1F1-E6F8-4A3A-81AF-53FBC476A10F}"/>
                      </a:ext>
                    </a:extLst>
                  </p:cNvPr>
                  <p:cNvSpPr txBox="1">
                    <a:spLocks noRot="1" noChangeAspect="1" noMove="1" noResize="1" noEditPoints="1" noAdjustHandles="1" noChangeArrowheads="1" noChangeShapeType="1" noTextEdit="1"/>
                  </p:cNvSpPr>
                  <p:nvPr/>
                </p:nvSpPr>
                <p:spPr>
                  <a:xfrm>
                    <a:off x="6630673" y="2654047"/>
                    <a:ext cx="911853"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ACEE1897-5E4C-466C-BD5F-922EA9A02C79}"/>
                      </a:ext>
                    </a:extLst>
                  </p:cNvPr>
                  <p:cNvSpPr txBox="1"/>
                  <p:nvPr/>
                </p:nvSpPr>
                <p:spPr>
                  <a:xfrm>
                    <a:off x="3021162" y="2688336"/>
                    <a:ext cx="9118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F513DA"/>
                                  </a:solidFill>
                                  <a:latin typeface="Cambria Math" panose="02040503050406030204" pitchFamily="18" charset="0"/>
                                </a:rPr>
                              </m:ctrlPr>
                            </m:sSubPr>
                            <m:e>
                              <m:r>
                                <a:rPr lang="en-US" sz="2800" b="0" i="1" smtClean="0">
                                  <a:solidFill>
                                    <a:srgbClr val="F513DA"/>
                                  </a:solidFill>
                                  <a:latin typeface="Cambria Math" panose="02040503050406030204" pitchFamily="18" charset="0"/>
                                </a:rPr>
                                <m:t>𝑥</m:t>
                              </m:r>
                            </m:e>
                            <m:sub>
                              <m:r>
                                <a:rPr lang="en-US" sz="2800" b="0" i="1" smtClean="0">
                                  <a:solidFill>
                                    <a:srgbClr val="F513DA"/>
                                  </a:solidFill>
                                  <a:latin typeface="Cambria Math" panose="02040503050406030204" pitchFamily="18" charset="0"/>
                                </a:rPr>
                                <m:t>𝑖</m:t>
                              </m:r>
                              <m:r>
                                <a:rPr lang="en-US" sz="2800" b="0" i="1" smtClean="0">
                                  <a:solidFill>
                                    <a:srgbClr val="F513DA"/>
                                  </a:solidFill>
                                  <a:latin typeface="Cambria Math" panose="02040503050406030204" pitchFamily="18" charset="0"/>
                                </a:rPr>
                                <m:t>−1</m:t>
                              </m:r>
                            </m:sub>
                          </m:sSub>
                        </m:oMath>
                      </m:oMathPara>
                    </a14:m>
                    <a:endParaRPr lang="en-US" sz="2800" dirty="0">
                      <a:solidFill>
                        <a:srgbClr val="F513DA"/>
                      </a:solidFill>
                    </a:endParaRPr>
                  </a:p>
                </p:txBody>
              </p:sp>
            </mc:Choice>
            <mc:Fallback xmlns="">
              <p:sp>
                <p:nvSpPr>
                  <p:cNvPr id="40" name="TextBox 39">
                    <a:extLst>
                      <a:ext uri="{FF2B5EF4-FFF2-40B4-BE49-F238E27FC236}">
                        <a16:creationId xmlns:a16="http://schemas.microsoft.com/office/drawing/2014/main" id="{5C7035E4-6B48-4630-2DF6-4C1DB8631E8A}"/>
                      </a:ext>
                    </a:extLst>
                  </p:cNvPr>
                  <p:cNvSpPr txBox="1">
                    <a:spLocks noRot="1" noChangeAspect="1" noMove="1" noResize="1" noEditPoints="1" noAdjustHandles="1" noChangeArrowheads="1" noChangeShapeType="1" noTextEdit="1"/>
                  </p:cNvSpPr>
                  <p:nvPr/>
                </p:nvSpPr>
                <p:spPr>
                  <a:xfrm>
                    <a:off x="3021162" y="2688336"/>
                    <a:ext cx="911853" cy="523220"/>
                  </a:xfrm>
                  <a:prstGeom prst="rect">
                    <a:avLst/>
                  </a:prstGeom>
                  <a:blipFill>
                    <a:blip r:embed="rId1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D74E62DA-FFAB-4C5A-89D4-FBC2B2E6B10C}"/>
                    </a:ext>
                  </a:extLst>
                </p:cNvPr>
                <p:cNvSpPr txBox="1"/>
                <p:nvPr/>
              </p:nvSpPr>
              <p:spPr>
                <a:xfrm>
                  <a:off x="1611817" y="2200123"/>
                  <a:ext cx="1796261" cy="369332"/>
                </a:xfrm>
                <a:prstGeom prst="rect">
                  <a:avLst/>
                </a:prstGeom>
                <a:noFill/>
              </p:spPr>
              <p:txBody>
                <a:bodyPr wrap="none" rtlCol="0">
                  <a:spAutoFit/>
                </a:bodyPr>
                <a:lstStyle/>
                <a:p>
                  <a:r>
                    <a:rPr lang="en-US" dirty="0"/>
                    <a:t>Time level: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p:txBody>
            </p:sp>
          </mc:Choice>
          <mc:Fallback xmlns="">
            <p:sp>
              <p:nvSpPr>
                <p:cNvPr id="42" name="TextBox 41">
                  <a:extLst>
                    <a:ext uri="{FF2B5EF4-FFF2-40B4-BE49-F238E27FC236}">
                      <a16:creationId xmlns:a16="http://schemas.microsoft.com/office/drawing/2014/main" id="{4A9C8AE0-D4D7-747B-6467-E053762F6CF9}"/>
                    </a:ext>
                  </a:extLst>
                </p:cNvPr>
                <p:cNvSpPr txBox="1">
                  <a:spLocks noRot="1" noChangeAspect="1" noMove="1" noResize="1" noEditPoints="1" noAdjustHandles="1" noChangeArrowheads="1" noChangeShapeType="1" noTextEdit="1"/>
                </p:cNvSpPr>
                <p:nvPr/>
              </p:nvSpPr>
              <p:spPr>
                <a:xfrm>
                  <a:off x="1611817" y="2200123"/>
                  <a:ext cx="1796261" cy="369332"/>
                </a:xfrm>
                <a:prstGeom prst="rect">
                  <a:avLst/>
                </a:prstGeom>
                <a:blipFill>
                  <a:blip r:embed="rId14"/>
                  <a:stretch>
                    <a:fillRect l="-2712" t="-10000" b="-26667"/>
                  </a:stretch>
                </a:blipFill>
              </p:spPr>
              <p:txBody>
                <a:bodyPr/>
                <a:lstStyle/>
                <a:p>
                  <a:r>
                    <a:rPr lang="en-US">
                      <a:noFill/>
                    </a:rPr>
                    <a:t> </a:t>
                  </a:r>
                </a:p>
              </p:txBody>
            </p:sp>
          </mc:Fallback>
        </mc:AlternateContent>
      </p:grpSp>
      <p:grpSp>
        <p:nvGrpSpPr>
          <p:cNvPr id="233" name="Group 57">
            <a:extLst>
              <a:ext uri="{FF2B5EF4-FFF2-40B4-BE49-F238E27FC236}">
                <a16:creationId xmlns:a16="http://schemas.microsoft.com/office/drawing/2014/main" id="{3AC2963D-303A-40C0-843A-5A04EFD79EE9}"/>
              </a:ext>
            </a:extLst>
          </p:cNvPr>
          <p:cNvGrpSpPr/>
          <p:nvPr/>
        </p:nvGrpSpPr>
        <p:grpSpPr>
          <a:xfrm>
            <a:off x="7604256" y="3373821"/>
            <a:ext cx="1097184" cy="482569"/>
            <a:chOff x="4014445" y="3058386"/>
            <a:chExt cx="1097184" cy="482569"/>
          </a:xfrm>
        </p:grpSpPr>
        <p:cxnSp>
          <p:nvCxnSpPr>
            <p:cNvPr id="234" name="Straight Arrow Connector 52">
              <a:extLst>
                <a:ext uri="{FF2B5EF4-FFF2-40B4-BE49-F238E27FC236}">
                  <a16:creationId xmlns:a16="http://schemas.microsoft.com/office/drawing/2014/main" id="{D32E2C30-C8F1-46A4-BB3F-D8879F0D41DF}"/>
                </a:ext>
              </a:extLst>
            </p:cNvPr>
            <p:cNvCxnSpPr>
              <a:cxnSpLocks/>
            </p:cNvCxnSpPr>
            <p:nvPr/>
          </p:nvCxnSpPr>
          <p:spPr>
            <a:xfrm flipV="1">
              <a:off x="4014445" y="3058386"/>
              <a:ext cx="780877" cy="482569"/>
            </a:xfrm>
            <a:prstGeom prst="straightConnector1">
              <a:avLst/>
            </a:prstGeom>
            <a:ln w="28575">
              <a:solidFill>
                <a:srgbClr val="0D19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54">
              <a:extLst>
                <a:ext uri="{FF2B5EF4-FFF2-40B4-BE49-F238E27FC236}">
                  <a16:creationId xmlns:a16="http://schemas.microsoft.com/office/drawing/2014/main" id="{81FE8871-9ACC-4475-A3F7-6FA8899B6525}"/>
                </a:ext>
              </a:extLst>
            </p:cNvPr>
            <p:cNvCxnSpPr>
              <a:cxnSpLocks/>
            </p:cNvCxnSpPr>
            <p:nvPr/>
          </p:nvCxnSpPr>
          <p:spPr>
            <a:xfrm flipV="1">
              <a:off x="5111629" y="3092675"/>
              <a:ext cx="0" cy="448280"/>
            </a:xfrm>
            <a:prstGeom prst="straightConnector1">
              <a:avLst/>
            </a:prstGeom>
            <a:ln w="28575">
              <a:solidFill>
                <a:srgbClr val="0D19FF"/>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36" name="직선 화살표 연결선 49">
            <a:extLst>
              <a:ext uri="{FF2B5EF4-FFF2-40B4-BE49-F238E27FC236}">
                <a16:creationId xmlns:a16="http://schemas.microsoft.com/office/drawing/2014/main" id="{F18BBF7C-4054-4D43-9893-C063623871EB}"/>
              </a:ext>
            </a:extLst>
          </p:cNvPr>
          <p:cNvCxnSpPr>
            <a:cxnSpLocks/>
          </p:cNvCxnSpPr>
          <p:nvPr/>
        </p:nvCxnSpPr>
        <p:spPr>
          <a:xfrm>
            <a:off x="7326036" y="4706231"/>
            <a:ext cx="128556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7" name="TextBox 236">
            <a:extLst>
              <a:ext uri="{FF2B5EF4-FFF2-40B4-BE49-F238E27FC236}">
                <a16:creationId xmlns:a16="http://schemas.microsoft.com/office/drawing/2014/main" id="{882408AB-E357-4745-9EFA-9BD61BA03DC4}"/>
              </a:ext>
            </a:extLst>
          </p:cNvPr>
          <p:cNvSpPr txBox="1"/>
          <p:nvPr/>
        </p:nvSpPr>
        <p:spPr>
          <a:xfrm>
            <a:off x="7214279" y="4838569"/>
            <a:ext cx="3719223" cy="338554"/>
          </a:xfrm>
          <a:prstGeom prst="rect">
            <a:avLst/>
          </a:prstGeom>
          <a:noFill/>
        </p:spPr>
        <p:txBody>
          <a:bodyPr wrap="none" rtlCol="0">
            <a:spAutoFit/>
          </a:bodyPr>
          <a:lstStyle/>
          <a:p>
            <a:r>
              <a:rPr lang="en-US" sz="1600" dirty="0">
                <a:highlight>
                  <a:srgbClr val="FFFF00"/>
                </a:highlight>
              </a:rPr>
              <a:t>Information is from both left and right end</a:t>
            </a:r>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F28691CE-F075-4933-BDFD-E43563FF7DC8}"/>
                  </a:ext>
                </a:extLst>
              </p:cNvPr>
              <p:cNvSpPr txBox="1"/>
              <p:nvPr/>
            </p:nvSpPr>
            <p:spPr>
              <a:xfrm>
                <a:off x="1030922" y="3827641"/>
                <a:ext cx="3442066" cy="53598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d>
                            <m:dPr>
                              <m:ctrlPr>
                                <a:rPr lang="en-US" sz="1200" i="1">
                                  <a:latin typeface="Cambria Math" panose="02040503050406030204" pitchFamily="18" charset="0"/>
                                </a:rPr>
                              </m:ctrlPr>
                            </m:dPr>
                            <m:e>
                              <m:f>
                                <m:fPr>
                                  <m:ctrlPr>
                                    <a:rPr lang="en-US" sz="1200" i="1">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i="1">
                                          <a:latin typeface="Cambria Math" panose="02040503050406030204" pitchFamily="18" charset="0"/>
                                        </a:rPr>
                                        <m:t>𝑑</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𝑇</m:t>
                                  </m:r>
                                </m:num>
                                <m:den>
                                  <m:r>
                                    <a:rPr lang="en-US" sz="1200" i="1">
                                      <a:latin typeface="Cambria Math" panose="02040503050406030204" pitchFamily="18" charset="0"/>
                                    </a:rPr>
                                    <m:t>𝑑</m:t>
                                  </m:r>
                                  <m:sSup>
                                    <m:sSupPr>
                                      <m:ctrlPr>
                                        <a:rPr lang="en-US" sz="1200" b="0" i="1" smtClean="0">
                                          <a:latin typeface="Cambria Math" panose="02040503050406030204" pitchFamily="18" charset="0"/>
                                        </a:rPr>
                                      </m:ctrlPr>
                                    </m:sSupPr>
                                    <m:e>
                                      <m:r>
                                        <a:rPr lang="en-US" sz="1200" i="1">
                                          <a:latin typeface="Cambria Math" panose="02040503050406030204" pitchFamily="18" charset="0"/>
                                        </a:rPr>
                                        <m:t>𝑥</m:t>
                                      </m:r>
                                    </m:e>
                                    <m:sup>
                                      <m:r>
                                        <a:rPr lang="en-US" sz="1200" b="0" i="1" smtClean="0">
                                          <a:latin typeface="Cambria Math" panose="02040503050406030204" pitchFamily="18" charset="0"/>
                                        </a:rPr>
                                        <m:t>2</m:t>
                                      </m:r>
                                    </m:sup>
                                  </m:sSup>
                                </m:den>
                              </m:f>
                            </m:e>
                          </m:d>
                        </m:e>
                        <m:sub>
                          <m:r>
                            <a:rPr lang="en-US" sz="1200" i="1">
                              <a:latin typeface="Cambria Math" panose="02040503050406030204" pitchFamily="18" charset="0"/>
                            </a:rPr>
                            <m:t>𝑖</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𝑇</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r>
                                    <a:rPr lang="en-US" sz="1200" i="1">
                                      <a:latin typeface="Cambria Math" panose="02040503050406030204" pitchFamily="18" charset="0"/>
                                    </a:rPr>
                                    <m:t>+1</m:t>
                                  </m:r>
                                </m:sub>
                              </m:sSub>
                            </m:e>
                          </m:d>
                          <m:r>
                            <a:rPr lang="en-US" sz="1200" i="1">
                              <a:latin typeface="Cambria Math" panose="02040503050406030204" pitchFamily="18" charset="0"/>
                            </a:rPr>
                            <m:t>−</m:t>
                          </m:r>
                          <m:r>
                            <a:rPr lang="en-US" sz="1200" b="0" i="1" smtClean="0">
                              <a:latin typeface="Cambria Math" panose="02040503050406030204" pitchFamily="18" charset="0"/>
                            </a:rPr>
                            <m:t>2</m:t>
                          </m:r>
                          <m:r>
                            <a:rPr lang="en-US" sz="1200" b="0" i="1" smtClean="0">
                              <a:latin typeface="Cambria Math" panose="02040503050406030204" pitchFamily="18" charset="0"/>
                            </a:rPr>
                            <m:t>𝑇</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e>
                          </m:d>
                          <m:r>
                            <a:rPr lang="en-US" sz="1200" b="0" i="1" smtClean="0">
                              <a:latin typeface="Cambria Math" panose="02040503050406030204" pitchFamily="18" charset="0"/>
                            </a:rPr>
                            <m:t>+</m:t>
                          </m:r>
                          <m:r>
                            <a:rPr lang="en-US" sz="1200" b="0" i="1" smtClean="0">
                              <a:latin typeface="Cambria Math" panose="02040503050406030204" pitchFamily="18" charset="0"/>
                            </a:rPr>
                            <m:t>𝑇</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r>
                                    <a:rPr lang="en-US" sz="1200" i="1">
                                      <a:latin typeface="Cambria Math" panose="02040503050406030204" pitchFamily="18" charset="0"/>
                                    </a:rPr>
                                    <m:t>−1</m:t>
                                  </m:r>
                                </m:sub>
                              </m:sSub>
                            </m:e>
                          </m:d>
                        </m:num>
                        <m:den>
                          <m:r>
                            <m:rPr>
                              <m:sty m:val="p"/>
                            </m:rPr>
                            <a:rPr lang="en-US" sz="1200" b="0" i="0" smtClean="0">
                              <a:latin typeface="Cambria Math" panose="02040503050406030204" pitchFamily="18" charset="0"/>
                            </a:rPr>
                            <m:t>Δ</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sup>
                          </m:sSubSup>
                        </m:den>
                      </m:f>
                      <m:r>
                        <a:rPr lang="en-US" sz="1200" i="1">
                          <a:latin typeface="Cambria Math" panose="02040503050406030204" pitchFamily="18" charset="0"/>
                        </a:rPr>
                        <m:t>+</m:t>
                      </m:r>
                      <m:r>
                        <a:rPr lang="en-US" sz="1200" i="1">
                          <a:solidFill>
                            <a:srgbClr val="0D19FF"/>
                          </a:solidFill>
                          <a:latin typeface="Cambria Math" panose="02040503050406030204" pitchFamily="18" charset="0"/>
                        </a:rPr>
                        <m:t>𝑂</m:t>
                      </m:r>
                      <m:d>
                        <m:dPr>
                          <m:ctrlPr>
                            <a:rPr lang="en-US" sz="1200" i="1">
                              <a:solidFill>
                                <a:srgbClr val="0D19FF"/>
                              </a:solidFill>
                              <a:latin typeface="Cambria Math" panose="02040503050406030204" pitchFamily="18" charset="0"/>
                            </a:rPr>
                          </m:ctrlPr>
                        </m:dPr>
                        <m:e>
                          <m:r>
                            <m:rPr>
                              <m:sty m:val="p"/>
                            </m:rPr>
                            <a:rPr lang="en-US" sz="1200">
                              <a:solidFill>
                                <a:srgbClr val="0D19FF"/>
                              </a:solidFill>
                              <a:latin typeface="Cambria Math" panose="02040503050406030204" pitchFamily="18" charset="0"/>
                            </a:rPr>
                            <m:t>Δ</m:t>
                          </m:r>
                          <m:sSubSup>
                            <m:sSubSupPr>
                              <m:ctrlPr>
                                <a:rPr lang="en-US" sz="1200" i="1">
                                  <a:solidFill>
                                    <a:srgbClr val="0D19FF"/>
                                  </a:solidFill>
                                  <a:latin typeface="Cambria Math" panose="02040503050406030204" pitchFamily="18" charset="0"/>
                                </a:rPr>
                              </m:ctrlPr>
                            </m:sSubSupPr>
                            <m:e>
                              <m:r>
                                <a:rPr lang="en-US" sz="1200" i="1">
                                  <a:solidFill>
                                    <a:srgbClr val="0D19FF"/>
                                  </a:solidFill>
                                  <a:latin typeface="Cambria Math" panose="02040503050406030204" pitchFamily="18" charset="0"/>
                                </a:rPr>
                                <m:t>𝑥</m:t>
                              </m:r>
                            </m:e>
                            <m:sub>
                              <m:r>
                                <a:rPr lang="en-US" sz="1200" i="1">
                                  <a:solidFill>
                                    <a:srgbClr val="0D19FF"/>
                                  </a:solidFill>
                                  <a:latin typeface="Cambria Math" panose="02040503050406030204" pitchFamily="18" charset="0"/>
                                </a:rPr>
                                <m:t>𝑖</m:t>
                              </m:r>
                            </m:sub>
                            <m:sup>
                              <m:r>
                                <a:rPr lang="en-US" sz="1200" i="1">
                                  <a:solidFill>
                                    <a:srgbClr val="0D19FF"/>
                                  </a:solidFill>
                                  <a:latin typeface="Cambria Math" panose="02040503050406030204" pitchFamily="18" charset="0"/>
                                </a:rPr>
                                <m:t>2</m:t>
                              </m:r>
                            </m:sup>
                          </m:sSubSup>
                        </m:e>
                      </m:d>
                    </m:oMath>
                  </m:oMathPara>
                </a14:m>
                <a:endParaRPr lang="en-US" sz="1200" dirty="0"/>
              </a:p>
            </p:txBody>
          </p:sp>
        </mc:Choice>
        <mc:Fallback xmlns="">
          <p:sp>
            <p:nvSpPr>
              <p:cNvPr id="243" name="TextBox 242">
                <a:extLst>
                  <a:ext uri="{FF2B5EF4-FFF2-40B4-BE49-F238E27FC236}">
                    <a16:creationId xmlns:a16="http://schemas.microsoft.com/office/drawing/2014/main" id="{F28691CE-F075-4933-BDFD-E43563FF7DC8}"/>
                  </a:ext>
                </a:extLst>
              </p:cNvPr>
              <p:cNvSpPr txBox="1">
                <a:spLocks noRot="1" noChangeAspect="1" noMove="1" noResize="1" noEditPoints="1" noAdjustHandles="1" noChangeArrowheads="1" noChangeShapeType="1" noTextEdit="1"/>
              </p:cNvSpPr>
              <p:nvPr/>
            </p:nvSpPr>
            <p:spPr>
              <a:xfrm>
                <a:off x="1030922" y="3827641"/>
                <a:ext cx="3442066" cy="535981"/>
              </a:xfrm>
              <a:prstGeom prst="rect">
                <a:avLst/>
              </a:prstGeom>
              <a:blipFill>
                <a:blip r:embed="rId1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52DFE0B4-3DB0-463D-BC55-402D4A876EEE}"/>
                  </a:ext>
                </a:extLst>
              </p:cNvPr>
              <p:cNvSpPr txBox="1"/>
              <p:nvPr/>
            </p:nvSpPr>
            <p:spPr>
              <a:xfrm>
                <a:off x="992310" y="4552005"/>
                <a:ext cx="3526863" cy="6743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r>
                            <a:rPr lang="en-US" b="0" i="1" smtClean="0">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num>
                        <m:den>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m:oMathPara>
                </a14:m>
                <a:endParaRPr lang="en-US" dirty="0"/>
              </a:p>
            </p:txBody>
          </p:sp>
        </mc:Choice>
        <mc:Fallback xmlns="">
          <p:sp>
            <p:nvSpPr>
              <p:cNvPr id="244" name="TextBox 243">
                <a:extLst>
                  <a:ext uri="{FF2B5EF4-FFF2-40B4-BE49-F238E27FC236}">
                    <a16:creationId xmlns:a16="http://schemas.microsoft.com/office/drawing/2014/main" id="{52DFE0B4-3DB0-463D-BC55-402D4A876EEE}"/>
                  </a:ext>
                </a:extLst>
              </p:cNvPr>
              <p:cNvSpPr txBox="1">
                <a:spLocks noRot="1" noChangeAspect="1" noMove="1" noResize="1" noEditPoints="1" noAdjustHandles="1" noChangeArrowheads="1" noChangeShapeType="1" noTextEdit="1"/>
              </p:cNvSpPr>
              <p:nvPr/>
            </p:nvSpPr>
            <p:spPr>
              <a:xfrm>
                <a:off x="992310" y="4552005"/>
                <a:ext cx="3526863" cy="67435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1C57555C-BF87-4D2D-9799-4CB41A849636}"/>
                  </a:ext>
                </a:extLst>
              </p:cNvPr>
              <p:cNvSpPr txBox="1"/>
              <p:nvPr/>
            </p:nvSpPr>
            <p:spPr>
              <a:xfrm>
                <a:off x="992310" y="5414740"/>
                <a:ext cx="3756093" cy="63549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r>
                            <a:rPr lang="en-US" i="1">
                              <a:latin typeface="Cambria Math" panose="02040503050406030204" pitchFamily="18" charset="0"/>
                            </a:rPr>
                            <m:t>+1</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r>
                            <a:rPr lang="en-US" b="0" i="1" smtClean="0">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sub>
                            <m:sup>
                              <m:r>
                                <a:rPr lang="en-US" i="1">
                                  <a:latin typeface="Cambria Math" panose="02040503050406030204" pitchFamily="18" charset="0"/>
                                </a:rPr>
                                <m:t>𝑛</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𝑛</m:t>
                              </m:r>
                            </m:sup>
                          </m:sSubSup>
                        </m:num>
                        <m:den>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m:oMathPara>
                </a14:m>
                <a:endParaRPr lang="en-US" dirty="0"/>
              </a:p>
            </p:txBody>
          </p:sp>
        </mc:Choice>
        <mc:Fallback xmlns="">
          <p:sp>
            <p:nvSpPr>
              <p:cNvPr id="245" name="TextBox 244">
                <a:extLst>
                  <a:ext uri="{FF2B5EF4-FFF2-40B4-BE49-F238E27FC236}">
                    <a16:creationId xmlns:a16="http://schemas.microsoft.com/office/drawing/2014/main" id="{1C57555C-BF87-4D2D-9799-4CB41A849636}"/>
                  </a:ext>
                </a:extLst>
              </p:cNvPr>
              <p:cNvSpPr txBox="1">
                <a:spLocks noRot="1" noChangeAspect="1" noMove="1" noResize="1" noEditPoints="1" noAdjustHandles="1" noChangeArrowheads="1" noChangeShapeType="1" noTextEdit="1"/>
              </p:cNvSpPr>
              <p:nvPr/>
            </p:nvSpPr>
            <p:spPr>
              <a:xfrm>
                <a:off x="992310" y="5414740"/>
                <a:ext cx="3756093" cy="635495"/>
              </a:xfrm>
              <a:prstGeom prst="rect">
                <a:avLst/>
              </a:prstGeom>
              <a:blipFill>
                <a:blip r:embed="rId17"/>
                <a:stretch>
                  <a:fillRect/>
                </a:stretch>
              </a:blipFill>
              <a:ln>
                <a:solidFill>
                  <a:schemeClr val="tx1"/>
                </a:solidFill>
              </a:ln>
            </p:spPr>
            <p:txBody>
              <a:bodyPr/>
              <a:lstStyle/>
              <a:p>
                <a:r>
                  <a:rPr lang="en-US">
                    <a:noFill/>
                  </a:rPr>
                  <a:t> </a:t>
                </a:r>
              </a:p>
            </p:txBody>
          </p:sp>
        </mc:Fallback>
      </mc:AlternateContent>
      <p:sp>
        <p:nvSpPr>
          <p:cNvPr id="246" name="직사각형 60">
            <a:extLst>
              <a:ext uri="{FF2B5EF4-FFF2-40B4-BE49-F238E27FC236}">
                <a16:creationId xmlns:a16="http://schemas.microsoft.com/office/drawing/2014/main" id="{5E5E5634-05D2-4792-98B8-B77145061D9E}"/>
              </a:ext>
            </a:extLst>
          </p:cNvPr>
          <p:cNvSpPr/>
          <p:nvPr/>
        </p:nvSpPr>
        <p:spPr>
          <a:xfrm>
            <a:off x="3091567" y="2768751"/>
            <a:ext cx="785489" cy="793777"/>
          </a:xfrm>
          <a:prstGeom prst="rect">
            <a:avLst/>
          </a:prstGeom>
          <a:noFill/>
          <a:ln w="190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7" name="직선 연결선 3">
            <a:extLst>
              <a:ext uri="{FF2B5EF4-FFF2-40B4-BE49-F238E27FC236}">
                <a16:creationId xmlns:a16="http://schemas.microsoft.com/office/drawing/2014/main" id="{7E7007E3-413C-48AE-A62B-B755E046A128}"/>
              </a:ext>
            </a:extLst>
          </p:cNvPr>
          <p:cNvCxnSpPr/>
          <p:nvPr/>
        </p:nvCxnSpPr>
        <p:spPr>
          <a:xfrm>
            <a:off x="3877056" y="3554821"/>
            <a:ext cx="595932" cy="27282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8" name="직선 연결선 61">
            <a:extLst>
              <a:ext uri="{FF2B5EF4-FFF2-40B4-BE49-F238E27FC236}">
                <a16:creationId xmlns:a16="http://schemas.microsoft.com/office/drawing/2014/main" id="{20DE1F3E-E8EF-45C4-86EF-1EC0457D2AE3}"/>
              </a:ext>
            </a:extLst>
          </p:cNvPr>
          <p:cNvCxnSpPr>
            <a:cxnSpLocks/>
          </p:cNvCxnSpPr>
          <p:nvPr/>
        </p:nvCxnSpPr>
        <p:spPr>
          <a:xfrm flipV="1">
            <a:off x="1024008" y="3554821"/>
            <a:ext cx="2067559" cy="27056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9" name="Straight Arrow Connector 52">
            <a:extLst>
              <a:ext uri="{FF2B5EF4-FFF2-40B4-BE49-F238E27FC236}">
                <a16:creationId xmlns:a16="http://schemas.microsoft.com/office/drawing/2014/main" id="{7C2CA711-2CB3-40EA-98B9-3374C365D160}"/>
              </a:ext>
            </a:extLst>
          </p:cNvPr>
          <p:cNvCxnSpPr>
            <a:cxnSpLocks/>
          </p:cNvCxnSpPr>
          <p:nvPr/>
        </p:nvCxnSpPr>
        <p:spPr>
          <a:xfrm flipH="1" flipV="1">
            <a:off x="8912701" y="3373821"/>
            <a:ext cx="990916" cy="482569"/>
          </a:xfrm>
          <a:prstGeom prst="straightConnector1">
            <a:avLst/>
          </a:prstGeom>
          <a:ln w="28575">
            <a:solidFill>
              <a:srgbClr val="0D19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0" name="직선 화살표 연결선 68">
            <a:extLst>
              <a:ext uri="{FF2B5EF4-FFF2-40B4-BE49-F238E27FC236}">
                <a16:creationId xmlns:a16="http://schemas.microsoft.com/office/drawing/2014/main" id="{4873D47D-D129-491A-8EB4-57E4438BE0E1}"/>
              </a:ext>
            </a:extLst>
          </p:cNvPr>
          <p:cNvCxnSpPr>
            <a:cxnSpLocks/>
          </p:cNvCxnSpPr>
          <p:nvPr/>
        </p:nvCxnSpPr>
        <p:spPr>
          <a:xfrm flipH="1">
            <a:off x="8781953" y="4684570"/>
            <a:ext cx="1330490" cy="200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263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wipe(down)">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500"/>
                                        <p:tgtEl>
                                          <p:spTgt spid="20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0"/>
                                        </p:tgtEl>
                                        <p:attrNameLst>
                                          <p:attrName>style.visibility</p:attrName>
                                        </p:attrNameLst>
                                      </p:cBhvr>
                                      <p:to>
                                        <p:strVal val="visible"/>
                                      </p:to>
                                    </p:set>
                                    <p:animEffect transition="in" filter="randombar(horizontal)">
                                      <p:cBhvr>
                                        <p:cTn id="17" dur="500"/>
                                        <p:tgtEl>
                                          <p:spTgt spid="2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20"/>
                                        </p:tgtEl>
                                        <p:attrNameLst>
                                          <p:attrName>style.visibility</p:attrName>
                                        </p:attrNameLst>
                                      </p:cBhvr>
                                      <p:to>
                                        <p:strVal val="visible"/>
                                      </p:to>
                                    </p:set>
                                    <p:animEffect transition="in" filter="randombar(horizontal)">
                                      <p:cBhvr>
                                        <p:cTn id="20" dur="500"/>
                                        <p:tgtEl>
                                          <p:spTgt spid="220"/>
                                        </p:tgtEl>
                                      </p:cBhvr>
                                    </p:animEffect>
                                  </p:childTnLst>
                                </p:cTn>
                              </p:par>
                              <p:par>
                                <p:cTn id="21" presetID="14" presetClass="entr" presetSubtype="10" fill="hold" nodeType="withEffect">
                                  <p:stCondLst>
                                    <p:cond delay="0"/>
                                  </p:stCondLst>
                                  <p:childTnLst>
                                    <p:set>
                                      <p:cBhvr>
                                        <p:cTn id="22" dur="1" fill="hold">
                                          <p:stCondLst>
                                            <p:cond delay="0"/>
                                          </p:stCondLst>
                                        </p:cTn>
                                        <p:tgtEl>
                                          <p:spTgt spid="221"/>
                                        </p:tgtEl>
                                        <p:attrNameLst>
                                          <p:attrName>style.visibility</p:attrName>
                                        </p:attrNameLst>
                                      </p:cBhvr>
                                      <p:to>
                                        <p:strVal val="visible"/>
                                      </p:to>
                                    </p:set>
                                    <p:animEffect transition="in" filter="randombar(horizontal)">
                                      <p:cBhvr>
                                        <p:cTn id="23" dur="500"/>
                                        <p:tgtEl>
                                          <p:spTgt spid="221"/>
                                        </p:tgtEl>
                                      </p:cBhvr>
                                    </p:animEffect>
                                  </p:childTnLst>
                                </p:cTn>
                              </p:par>
                              <p:par>
                                <p:cTn id="24" presetID="14" presetClass="entr" presetSubtype="10" fill="hold" nodeType="withEffect">
                                  <p:stCondLst>
                                    <p:cond delay="0"/>
                                  </p:stCondLst>
                                  <p:childTnLst>
                                    <p:set>
                                      <p:cBhvr>
                                        <p:cTn id="25" dur="1" fill="hold">
                                          <p:stCondLst>
                                            <p:cond delay="0"/>
                                          </p:stCondLst>
                                        </p:cTn>
                                        <p:tgtEl>
                                          <p:spTgt spid="233"/>
                                        </p:tgtEl>
                                        <p:attrNameLst>
                                          <p:attrName>style.visibility</p:attrName>
                                        </p:attrNameLst>
                                      </p:cBhvr>
                                      <p:to>
                                        <p:strVal val="visible"/>
                                      </p:to>
                                    </p:set>
                                    <p:animEffect transition="in" filter="randombar(horizontal)">
                                      <p:cBhvr>
                                        <p:cTn id="26" dur="500"/>
                                        <p:tgtEl>
                                          <p:spTgt spid="233"/>
                                        </p:tgtEl>
                                      </p:cBhvr>
                                    </p:animEffect>
                                  </p:childTnLst>
                                </p:cTn>
                              </p:par>
                              <p:par>
                                <p:cTn id="27" presetID="14" presetClass="entr" presetSubtype="10" fill="hold" nodeType="withEffect">
                                  <p:stCondLst>
                                    <p:cond delay="0"/>
                                  </p:stCondLst>
                                  <p:childTnLst>
                                    <p:set>
                                      <p:cBhvr>
                                        <p:cTn id="28" dur="1" fill="hold">
                                          <p:stCondLst>
                                            <p:cond delay="0"/>
                                          </p:stCondLst>
                                        </p:cTn>
                                        <p:tgtEl>
                                          <p:spTgt spid="236"/>
                                        </p:tgtEl>
                                        <p:attrNameLst>
                                          <p:attrName>style.visibility</p:attrName>
                                        </p:attrNameLst>
                                      </p:cBhvr>
                                      <p:to>
                                        <p:strVal val="visible"/>
                                      </p:to>
                                    </p:set>
                                    <p:animEffect transition="in" filter="randombar(horizontal)">
                                      <p:cBhvr>
                                        <p:cTn id="29" dur="500"/>
                                        <p:tgtEl>
                                          <p:spTgt spid="23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37"/>
                                        </p:tgtEl>
                                        <p:attrNameLst>
                                          <p:attrName>style.visibility</p:attrName>
                                        </p:attrNameLst>
                                      </p:cBhvr>
                                      <p:to>
                                        <p:strVal val="visible"/>
                                      </p:to>
                                    </p:set>
                                    <p:animEffect transition="in" filter="randombar(horizontal)">
                                      <p:cBhvr>
                                        <p:cTn id="32" dur="500"/>
                                        <p:tgtEl>
                                          <p:spTgt spid="237"/>
                                        </p:tgtEl>
                                      </p:cBhvr>
                                    </p:animEffect>
                                  </p:childTnLst>
                                </p:cTn>
                              </p:par>
                              <p:par>
                                <p:cTn id="33" presetID="14" presetClass="entr" presetSubtype="10" fill="hold" nodeType="withEffect">
                                  <p:stCondLst>
                                    <p:cond delay="0"/>
                                  </p:stCondLst>
                                  <p:childTnLst>
                                    <p:set>
                                      <p:cBhvr>
                                        <p:cTn id="34" dur="1" fill="hold">
                                          <p:stCondLst>
                                            <p:cond delay="0"/>
                                          </p:stCondLst>
                                        </p:cTn>
                                        <p:tgtEl>
                                          <p:spTgt spid="250"/>
                                        </p:tgtEl>
                                        <p:attrNameLst>
                                          <p:attrName>style.visibility</p:attrName>
                                        </p:attrNameLst>
                                      </p:cBhvr>
                                      <p:to>
                                        <p:strVal val="visible"/>
                                      </p:to>
                                    </p:set>
                                    <p:animEffect transition="in" filter="randombar(horizontal)">
                                      <p:cBhvr>
                                        <p:cTn id="35" dur="500"/>
                                        <p:tgtEl>
                                          <p:spTgt spid="25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9"/>
                                        </p:tgtEl>
                                        <p:attrNameLst>
                                          <p:attrName>style.visibility</p:attrName>
                                        </p:attrNameLst>
                                      </p:cBhvr>
                                      <p:to>
                                        <p:strVal val="visible"/>
                                      </p:to>
                                    </p:set>
                                    <p:animEffect transition="in" filter="fade">
                                      <p:cBhvr>
                                        <p:cTn id="40" dur="500"/>
                                        <p:tgtEl>
                                          <p:spTgt spid="2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6"/>
                                        </p:tgtEl>
                                        <p:attrNameLst>
                                          <p:attrName>style.visibility</p:attrName>
                                        </p:attrNameLst>
                                      </p:cBhvr>
                                      <p:to>
                                        <p:strVal val="visible"/>
                                      </p:to>
                                    </p:set>
                                    <p:animEffect transition="in" filter="fade">
                                      <p:cBhvr>
                                        <p:cTn id="45" dur="500"/>
                                        <p:tgtEl>
                                          <p:spTgt spid="246"/>
                                        </p:tgtEl>
                                      </p:cBhvr>
                                    </p:animEffect>
                                  </p:childTnLst>
                                </p:cTn>
                              </p:par>
                              <p:par>
                                <p:cTn id="46" presetID="10" presetClass="entr" presetSubtype="0" fill="hold" nodeType="withEffect">
                                  <p:stCondLst>
                                    <p:cond delay="0"/>
                                  </p:stCondLst>
                                  <p:childTnLst>
                                    <p:set>
                                      <p:cBhvr>
                                        <p:cTn id="47" dur="1" fill="hold">
                                          <p:stCondLst>
                                            <p:cond delay="0"/>
                                          </p:stCondLst>
                                        </p:cTn>
                                        <p:tgtEl>
                                          <p:spTgt spid="247"/>
                                        </p:tgtEl>
                                        <p:attrNameLst>
                                          <p:attrName>style.visibility</p:attrName>
                                        </p:attrNameLst>
                                      </p:cBhvr>
                                      <p:to>
                                        <p:strVal val="visible"/>
                                      </p:to>
                                    </p:set>
                                    <p:animEffect transition="in" filter="fade">
                                      <p:cBhvr>
                                        <p:cTn id="48" dur="500"/>
                                        <p:tgtEl>
                                          <p:spTgt spid="247"/>
                                        </p:tgtEl>
                                      </p:cBhvr>
                                    </p:animEffect>
                                  </p:childTnLst>
                                </p:cTn>
                              </p:par>
                              <p:par>
                                <p:cTn id="49" presetID="10" presetClass="entr" presetSubtype="0" fill="hold" nodeType="withEffect">
                                  <p:stCondLst>
                                    <p:cond delay="0"/>
                                  </p:stCondLst>
                                  <p:childTnLst>
                                    <p:set>
                                      <p:cBhvr>
                                        <p:cTn id="50" dur="1" fill="hold">
                                          <p:stCondLst>
                                            <p:cond delay="0"/>
                                          </p:stCondLst>
                                        </p:cTn>
                                        <p:tgtEl>
                                          <p:spTgt spid="248"/>
                                        </p:tgtEl>
                                        <p:attrNameLst>
                                          <p:attrName>style.visibility</p:attrName>
                                        </p:attrNameLst>
                                      </p:cBhvr>
                                      <p:to>
                                        <p:strVal val="visible"/>
                                      </p:to>
                                    </p:set>
                                    <p:animEffect transition="in" filter="fade">
                                      <p:cBhvr>
                                        <p:cTn id="51" dur="500"/>
                                        <p:tgtEl>
                                          <p:spTgt spid="24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3"/>
                                        </p:tgtEl>
                                        <p:attrNameLst>
                                          <p:attrName>style.visibility</p:attrName>
                                        </p:attrNameLst>
                                      </p:cBhvr>
                                      <p:to>
                                        <p:strVal val="visible"/>
                                      </p:to>
                                    </p:set>
                                    <p:animEffect transition="in" filter="fade">
                                      <p:cBhvr>
                                        <p:cTn id="54" dur="500"/>
                                        <p:tgtEl>
                                          <p:spTgt spid="24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44"/>
                                        </p:tgtEl>
                                        <p:attrNameLst>
                                          <p:attrName>style.visibility</p:attrName>
                                        </p:attrNameLst>
                                      </p:cBhvr>
                                      <p:to>
                                        <p:strVal val="visible"/>
                                      </p:to>
                                    </p:set>
                                    <p:animEffect transition="in" filter="wipe(down)">
                                      <p:cBhvr>
                                        <p:cTn id="59" dur="500"/>
                                        <p:tgtEl>
                                          <p:spTgt spid="244"/>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45"/>
                                        </p:tgtEl>
                                        <p:attrNameLst>
                                          <p:attrName>style.visibility</p:attrName>
                                        </p:attrNameLst>
                                      </p:cBhvr>
                                      <p:to>
                                        <p:strVal val="visible"/>
                                      </p:to>
                                    </p:set>
                                    <p:animEffect transition="in" filter="wipe(down)">
                                      <p:cBhvr>
                                        <p:cTn id="62"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09" grpId="0"/>
      <p:bldP spid="220" grpId="0"/>
      <p:bldP spid="237" grpId="0"/>
      <p:bldP spid="243" grpId="0" animBg="1"/>
      <p:bldP spid="244" grpId="0"/>
      <p:bldP spid="245" grpId="0" animBg="1"/>
      <p:bldP spid="2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88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Numerical discretization (Grid layout)</a:t>
            </a:r>
          </a:p>
        </p:txBody>
      </p:sp>
      <p:grpSp>
        <p:nvGrpSpPr>
          <p:cNvPr id="63" name="Group 62">
            <a:extLst>
              <a:ext uri="{FF2B5EF4-FFF2-40B4-BE49-F238E27FC236}">
                <a16:creationId xmlns:a16="http://schemas.microsoft.com/office/drawing/2014/main" id="{FC09BC0F-CCAD-47F5-8544-1E5F13913803}"/>
              </a:ext>
            </a:extLst>
          </p:cNvPr>
          <p:cNvGrpSpPr/>
          <p:nvPr/>
        </p:nvGrpSpPr>
        <p:grpSpPr>
          <a:xfrm>
            <a:off x="3657600" y="2386584"/>
            <a:ext cx="2959608" cy="2414016"/>
            <a:chOff x="3712464" y="2615184"/>
            <a:chExt cx="2959608" cy="2414016"/>
          </a:xfrm>
        </p:grpSpPr>
        <p:cxnSp>
          <p:nvCxnSpPr>
            <p:cNvPr id="87" name="Straight Connector 86">
              <a:extLst>
                <a:ext uri="{FF2B5EF4-FFF2-40B4-BE49-F238E27FC236}">
                  <a16:creationId xmlns:a16="http://schemas.microsoft.com/office/drawing/2014/main" id="{4484B782-D146-4DD0-8F31-C7AED56F6981}"/>
                </a:ext>
              </a:extLst>
            </p:cNvPr>
            <p:cNvCxnSpPr/>
            <p:nvPr/>
          </p:nvCxnSpPr>
          <p:spPr>
            <a:xfrm>
              <a:off x="3712464" y="2615184"/>
              <a:ext cx="0" cy="24140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84D1A4-2408-449F-8A37-BDF44F462414}"/>
                </a:ext>
              </a:extLst>
            </p:cNvPr>
            <p:cNvCxnSpPr/>
            <p:nvPr/>
          </p:nvCxnSpPr>
          <p:spPr>
            <a:xfrm>
              <a:off x="6672072" y="2615184"/>
              <a:ext cx="0" cy="24140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E8ED97D-E4F1-4B7B-9A5D-4DA99E714674}"/>
                </a:ext>
              </a:extLst>
            </p:cNvPr>
            <p:cNvCxnSpPr>
              <a:cxnSpLocks/>
            </p:cNvCxnSpPr>
            <p:nvPr/>
          </p:nvCxnSpPr>
          <p:spPr>
            <a:xfrm>
              <a:off x="3712464" y="5029200"/>
              <a:ext cx="295960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B6F41869-EBFD-498A-AB19-BF15131122E5}"/>
              </a:ext>
            </a:extLst>
          </p:cNvPr>
          <p:cNvGrpSpPr/>
          <p:nvPr/>
        </p:nvGrpSpPr>
        <p:grpSpPr>
          <a:xfrm>
            <a:off x="3221736" y="2215896"/>
            <a:ext cx="3788664" cy="155448"/>
            <a:chOff x="3221736" y="2215896"/>
            <a:chExt cx="3788664" cy="155448"/>
          </a:xfrm>
        </p:grpSpPr>
        <p:cxnSp>
          <p:nvCxnSpPr>
            <p:cNvPr id="91" name="Straight Connector 90">
              <a:extLst>
                <a:ext uri="{FF2B5EF4-FFF2-40B4-BE49-F238E27FC236}">
                  <a16:creationId xmlns:a16="http://schemas.microsoft.com/office/drawing/2014/main" id="{68387854-E679-4E69-8536-4891B4C2BB04}"/>
                </a:ext>
              </a:extLst>
            </p:cNvPr>
            <p:cNvCxnSpPr>
              <a:cxnSpLocks/>
            </p:cNvCxnSpPr>
            <p:nvPr/>
          </p:nvCxnSpPr>
          <p:spPr>
            <a:xfrm>
              <a:off x="3221736" y="2359152"/>
              <a:ext cx="37886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D7EE3C6-4688-4051-B761-0E34B60BD92E}"/>
                </a:ext>
              </a:extLst>
            </p:cNvPr>
            <p:cNvCxnSpPr/>
            <p:nvPr/>
          </p:nvCxnSpPr>
          <p:spPr>
            <a:xfrm flipV="1">
              <a:off x="3364992" y="2231136"/>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FF0A7A7-6C47-40FA-9D98-1620A48CB377}"/>
                </a:ext>
              </a:extLst>
            </p:cNvPr>
            <p:cNvCxnSpPr/>
            <p:nvPr/>
          </p:nvCxnSpPr>
          <p:spPr>
            <a:xfrm flipV="1">
              <a:off x="3563112" y="2218944"/>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114D850-5137-41F3-AB5B-536580B5C02C}"/>
                </a:ext>
              </a:extLst>
            </p:cNvPr>
            <p:cNvCxnSpPr/>
            <p:nvPr/>
          </p:nvCxnSpPr>
          <p:spPr>
            <a:xfrm flipV="1">
              <a:off x="3764280" y="2228088"/>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0905324-031B-4E44-A629-FB0DF1034795}"/>
                </a:ext>
              </a:extLst>
            </p:cNvPr>
            <p:cNvCxnSpPr/>
            <p:nvPr/>
          </p:nvCxnSpPr>
          <p:spPr>
            <a:xfrm flipV="1">
              <a:off x="3956304" y="2237232"/>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50FA1FE-41DC-4E78-95EF-6B08080B6825}"/>
                </a:ext>
              </a:extLst>
            </p:cNvPr>
            <p:cNvCxnSpPr/>
            <p:nvPr/>
          </p:nvCxnSpPr>
          <p:spPr>
            <a:xfrm flipV="1">
              <a:off x="4154424" y="2225040"/>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00F541C-AFF0-48ED-A4D2-C178F8402E06}"/>
                </a:ext>
              </a:extLst>
            </p:cNvPr>
            <p:cNvCxnSpPr/>
            <p:nvPr/>
          </p:nvCxnSpPr>
          <p:spPr>
            <a:xfrm flipV="1">
              <a:off x="4355592" y="2234184"/>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F605500-278D-4930-B51F-13F17674BF2C}"/>
                </a:ext>
              </a:extLst>
            </p:cNvPr>
            <p:cNvCxnSpPr/>
            <p:nvPr/>
          </p:nvCxnSpPr>
          <p:spPr>
            <a:xfrm flipV="1">
              <a:off x="4587240" y="2228088"/>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5AB6791-6FB1-44A3-81EE-828BD7AAA287}"/>
                </a:ext>
              </a:extLst>
            </p:cNvPr>
            <p:cNvCxnSpPr/>
            <p:nvPr/>
          </p:nvCxnSpPr>
          <p:spPr>
            <a:xfrm flipV="1">
              <a:off x="4785360" y="2215896"/>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595289-0A59-4316-B578-771512523AE4}"/>
                </a:ext>
              </a:extLst>
            </p:cNvPr>
            <p:cNvCxnSpPr/>
            <p:nvPr/>
          </p:nvCxnSpPr>
          <p:spPr>
            <a:xfrm flipV="1">
              <a:off x="4986528" y="2225040"/>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0638849-467F-495F-9098-E77C958DEB4F}"/>
                </a:ext>
              </a:extLst>
            </p:cNvPr>
            <p:cNvCxnSpPr/>
            <p:nvPr/>
          </p:nvCxnSpPr>
          <p:spPr>
            <a:xfrm flipV="1">
              <a:off x="5178552" y="2234184"/>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2B4BFE5-B93D-4E1D-BAA9-442A959FBE9E}"/>
                </a:ext>
              </a:extLst>
            </p:cNvPr>
            <p:cNvCxnSpPr/>
            <p:nvPr/>
          </p:nvCxnSpPr>
          <p:spPr>
            <a:xfrm flipV="1">
              <a:off x="5376672" y="2221992"/>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A2E14A7-7C58-4380-81E2-FD997FB1A9C2}"/>
                </a:ext>
              </a:extLst>
            </p:cNvPr>
            <p:cNvCxnSpPr/>
            <p:nvPr/>
          </p:nvCxnSpPr>
          <p:spPr>
            <a:xfrm flipV="1">
              <a:off x="5577840" y="2231136"/>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F43F656-AF1B-48D6-85BA-76E21B169245}"/>
                </a:ext>
              </a:extLst>
            </p:cNvPr>
            <p:cNvCxnSpPr/>
            <p:nvPr/>
          </p:nvCxnSpPr>
          <p:spPr>
            <a:xfrm flipV="1">
              <a:off x="5803392" y="2237232"/>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004661-6FD3-41CE-A5D9-47A005B4BD1B}"/>
                </a:ext>
              </a:extLst>
            </p:cNvPr>
            <p:cNvCxnSpPr/>
            <p:nvPr/>
          </p:nvCxnSpPr>
          <p:spPr>
            <a:xfrm flipV="1">
              <a:off x="6001512" y="2225040"/>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0C76F67-D63C-4A5F-8609-1834BD799CB7}"/>
                </a:ext>
              </a:extLst>
            </p:cNvPr>
            <p:cNvCxnSpPr/>
            <p:nvPr/>
          </p:nvCxnSpPr>
          <p:spPr>
            <a:xfrm flipV="1">
              <a:off x="6202680" y="2234184"/>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4EE2436-D0C2-475B-B3D6-604982F619EC}"/>
                </a:ext>
              </a:extLst>
            </p:cNvPr>
            <p:cNvCxnSpPr/>
            <p:nvPr/>
          </p:nvCxnSpPr>
          <p:spPr>
            <a:xfrm flipV="1">
              <a:off x="6394704" y="2243328"/>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49ED775-B94A-482C-ABD9-7CF7136E3539}"/>
                </a:ext>
              </a:extLst>
            </p:cNvPr>
            <p:cNvCxnSpPr/>
            <p:nvPr/>
          </p:nvCxnSpPr>
          <p:spPr>
            <a:xfrm flipV="1">
              <a:off x="6592824" y="2231136"/>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A04C811-7F64-4370-96CF-D2D6C6D174D9}"/>
                </a:ext>
              </a:extLst>
            </p:cNvPr>
            <p:cNvCxnSpPr/>
            <p:nvPr/>
          </p:nvCxnSpPr>
          <p:spPr>
            <a:xfrm flipV="1">
              <a:off x="6793992" y="2240280"/>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a:extLst>
              <a:ext uri="{FF2B5EF4-FFF2-40B4-BE49-F238E27FC236}">
                <a16:creationId xmlns:a16="http://schemas.microsoft.com/office/drawing/2014/main" id="{FB0C8CC2-63B1-40DB-8592-2A90829FDEC4}"/>
              </a:ext>
            </a:extLst>
          </p:cNvPr>
          <p:cNvCxnSpPr/>
          <p:nvPr/>
        </p:nvCxnSpPr>
        <p:spPr>
          <a:xfrm>
            <a:off x="4767072" y="2084832"/>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144E91B7-8D05-45C8-8533-3D28428AE0A7}"/>
              </a:ext>
            </a:extLst>
          </p:cNvPr>
          <p:cNvGrpSpPr/>
          <p:nvPr/>
        </p:nvGrpSpPr>
        <p:grpSpPr>
          <a:xfrm>
            <a:off x="9476232" y="2084832"/>
            <a:ext cx="1769401" cy="1211580"/>
            <a:chOff x="9099023" y="2523744"/>
            <a:chExt cx="1769401" cy="1211580"/>
          </a:xfrm>
        </p:grpSpPr>
        <p:cxnSp>
          <p:nvCxnSpPr>
            <p:cNvPr id="112" name="Straight Arrow Connector 111">
              <a:extLst>
                <a:ext uri="{FF2B5EF4-FFF2-40B4-BE49-F238E27FC236}">
                  <a16:creationId xmlns:a16="http://schemas.microsoft.com/office/drawing/2014/main" id="{EEF983C4-634E-4DAF-B53F-48455615CE92}"/>
                </a:ext>
              </a:extLst>
            </p:cNvPr>
            <p:cNvCxnSpPr/>
            <p:nvPr/>
          </p:nvCxnSpPr>
          <p:spPr>
            <a:xfrm>
              <a:off x="9546336" y="3429000"/>
              <a:ext cx="1024128"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30CF873E-6F24-4630-93EF-3A5693F5E83E}"/>
                </a:ext>
              </a:extLst>
            </p:cNvPr>
            <p:cNvCxnSpPr>
              <a:cxnSpLocks/>
            </p:cNvCxnSpPr>
            <p:nvPr/>
          </p:nvCxnSpPr>
          <p:spPr>
            <a:xfrm flipV="1">
              <a:off x="9555480" y="2523744"/>
              <a:ext cx="0" cy="91440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B57DC85-304E-4130-9740-6EBC60FF4EAA}"/>
                    </a:ext>
                  </a:extLst>
                </p:cNvPr>
                <p:cNvSpPr txBox="1"/>
                <p:nvPr/>
              </p:nvSpPr>
              <p:spPr>
                <a:xfrm>
                  <a:off x="10290791" y="3365992"/>
                  <a:ext cx="5776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D19FF"/>
                                </a:solidFill>
                                <a:latin typeface="Cambria Math" panose="02040503050406030204" pitchFamily="18" charset="0"/>
                              </a:rPr>
                            </m:ctrlPr>
                          </m:sSubPr>
                          <m:e>
                            <m:r>
                              <a:rPr lang="en-US" b="1" i="1">
                                <a:solidFill>
                                  <a:srgbClr val="0D19FF"/>
                                </a:solidFill>
                                <a:latin typeface="Cambria Math" panose="02040503050406030204" pitchFamily="18" charset="0"/>
                              </a:rPr>
                              <m:t>𝒆</m:t>
                            </m:r>
                          </m:e>
                          <m:sub>
                            <m:r>
                              <a:rPr lang="en-US" i="1">
                                <a:solidFill>
                                  <a:srgbClr val="0D19FF"/>
                                </a:solidFill>
                                <a:latin typeface="Cambria Math" panose="02040503050406030204" pitchFamily="18" charset="0"/>
                              </a:rPr>
                              <m:t>𝑥</m:t>
                            </m:r>
                          </m:sub>
                        </m:sSub>
                      </m:oMath>
                    </m:oMathPara>
                  </a14:m>
                  <a:endParaRPr lang="en-US" dirty="0">
                    <a:solidFill>
                      <a:srgbClr val="0D19FF"/>
                    </a:solidFill>
                  </a:endParaRPr>
                </a:p>
              </p:txBody>
            </p:sp>
          </mc:Choice>
          <mc:Fallback xmlns="">
            <p:sp>
              <p:nvSpPr>
                <p:cNvPr id="46" name="TextBox 45">
                  <a:extLst>
                    <a:ext uri="{FF2B5EF4-FFF2-40B4-BE49-F238E27FC236}">
                      <a16:creationId xmlns:a16="http://schemas.microsoft.com/office/drawing/2014/main" id="{F7E3F4EC-2E51-7620-D30C-D739FEA4D4A0}"/>
                    </a:ext>
                  </a:extLst>
                </p:cNvPr>
                <p:cNvSpPr txBox="1">
                  <a:spLocks noRot="1" noChangeAspect="1" noMove="1" noResize="1" noEditPoints="1" noAdjustHandles="1" noChangeArrowheads="1" noChangeShapeType="1" noTextEdit="1"/>
                </p:cNvSpPr>
                <p:nvPr/>
              </p:nvSpPr>
              <p:spPr>
                <a:xfrm>
                  <a:off x="10290791" y="3365992"/>
                  <a:ext cx="57763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D845FC22-81DF-490A-8803-224208C824C5}"/>
                    </a:ext>
                  </a:extLst>
                </p:cNvPr>
                <p:cNvSpPr txBox="1"/>
                <p:nvPr/>
              </p:nvSpPr>
              <p:spPr>
                <a:xfrm>
                  <a:off x="9099023" y="2558416"/>
                  <a:ext cx="577633" cy="391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D19FF"/>
                                </a:solidFill>
                                <a:latin typeface="Cambria Math" panose="02040503050406030204" pitchFamily="18" charset="0"/>
                              </a:rPr>
                            </m:ctrlPr>
                          </m:sSubPr>
                          <m:e>
                            <m:r>
                              <a:rPr lang="en-US" b="1" i="1">
                                <a:solidFill>
                                  <a:srgbClr val="0D19FF"/>
                                </a:solidFill>
                                <a:latin typeface="Cambria Math" panose="02040503050406030204" pitchFamily="18" charset="0"/>
                              </a:rPr>
                              <m:t>𝒆</m:t>
                            </m:r>
                          </m:e>
                          <m:sub>
                            <m:r>
                              <a:rPr lang="en-US" b="0" i="1" smtClean="0">
                                <a:solidFill>
                                  <a:srgbClr val="0D19FF"/>
                                </a:solidFill>
                                <a:latin typeface="Cambria Math" panose="02040503050406030204" pitchFamily="18" charset="0"/>
                              </a:rPr>
                              <m:t>𝑦</m:t>
                            </m:r>
                          </m:sub>
                        </m:sSub>
                      </m:oMath>
                    </m:oMathPara>
                  </a14:m>
                  <a:endParaRPr lang="en-US" dirty="0">
                    <a:solidFill>
                      <a:srgbClr val="0D19FF"/>
                    </a:solidFill>
                  </a:endParaRPr>
                </a:p>
              </p:txBody>
            </p:sp>
          </mc:Choice>
          <mc:Fallback xmlns="">
            <p:sp>
              <p:nvSpPr>
                <p:cNvPr id="47" name="TextBox 46">
                  <a:extLst>
                    <a:ext uri="{FF2B5EF4-FFF2-40B4-BE49-F238E27FC236}">
                      <a16:creationId xmlns:a16="http://schemas.microsoft.com/office/drawing/2014/main" id="{7B451357-FDDD-F132-21BB-EC6765E92289}"/>
                    </a:ext>
                  </a:extLst>
                </p:cNvPr>
                <p:cNvSpPr txBox="1">
                  <a:spLocks noRot="1" noChangeAspect="1" noMove="1" noResize="1" noEditPoints="1" noAdjustHandles="1" noChangeArrowheads="1" noChangeShapeType="1" noTextEdit="1"/>
                </p:cNvSpPr>
                <p:nvPr/>
              </p:nvSpPr>
              <p:spPr>
                <a:xfrm>
                  <a:off x="9099023" y="2558416"/>
                  <a:ext cx="577633" cy="391261"/>
                </a:xfrm>
                <a:prstGeom prst="rect">
                  <a:avLst/>
                </a:prstGeom>
                <a:blipFill>
                  <a:blip r:embed="rId4"/>
                  <a:stretch>
                    <a:fillRect b="-312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5FCAFF27-E679-4BEB-8B73-7E029F754CB6}"/>
                  </a:ext>
                </a:extLst>
              </p:cNvPr>
              <p:cNvSpPr txBox="1"/>
              <p:nvPr/>
            </p:nvSpPr>
            <p:spPr>
              <a:xfrm>
                <a:off x="4825727" y="1735720"/>
                <a:ext cx="5776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0D19FF"/>
                          </a:solidFill>
                          <a:latin typeface="Cambria Math" panose="02040503050406030204" pitchFamily="18" charset="0"/>
                        </a:rPr>
                        <m:t>𝑢</m:t>
                      </m:r>
                    </m:oMath>
                  </m:oMathPara>
                </a14:m>
                <a:endParaRPr lang="en-US" dirty="0">
                  <a:solidFill>
                    <a:srgbClr val="0D19FF"/>
                  </a:solidFill>
                </a:endParaRPr>
              </a:p>
            </p:txBody>
          </p:sp>
        </mc:Choice>
        <mc:Fallback xmlns="">
          <p:sp>
            <p:nvSpPr>
              <p:cNvPr id="116" name="TextBox 115">
                <a:extLst>
                  <a:ext uri="{FF2B5EF4-FFF2-40B4-BE49-F238E27FC236}">
                    <a16:creationId xmlns:a16="http://schemas.microsoft.com/office/drawing/2014/main" id="{5FCAFF27-E679-4BEB-8B73-7E029F754CB6}"/>
                  </a:ext>
                </a:extLst>
              </p:cNvPr>
              <p:cNvSpPr txBox="1">
                <a:spLocks noRot="1" noChangeAspect="1" noMove="1" noResize="1" noEditPoints="1" noAdjustHandles="1" noChangeArrowheads="1" noChangeShapeType="1" noTextEdit="1"/>
              </p:cNvSpPr>
              <p:nvPr/>
            </p:nvSpPr>
            <p:spPr>
              <a:xfrm>
                <a:off x="4825727" y="1735720"/>
                <a:ext cx="577633" cy="369332"/>
              </a:xfrm>
              <a:prstGeom prst="rect">
                <a:avLst/>
              </a:prstGeom>
              <a:blipFill>
                <a:blip r:embed="rId5"/>
                <a:stretch>
                  <a:fillRect/>
                </a:stretch>
              </a:blipFill>
            </p:spPr>
            <p:txBody>
              <a:bodyPr/>
              <a:lstStyle/>
              <a:p>
                <a:r>
                  <a:rPr lang="en-US">
                    <a:noFill/>
                  </a:rPr>
                  <a:t> </a:t>
                </a:r>
              </a:p>
            </p:txBody>
          </p:sp>
        </mc:Fallback>
      </mc:AlternateContent>
      <p:grpSp>
        <p:nvGrpSpPr>
          <p:cNvPr id="117" name="Group 116">
            <a:extLst>
              <a:ext uri="{FF2B5EF4-FFF2-40B4-BE49-F238E27FC236}">
                <a16:creationId xmlns:a16="http://schemas.microsoft.com/office/drawing/2014/main" id="{722C94FA-9C70-418C-BDF0-F5023FA7D47E}"/>
              </a:ext>
            </a:extLst>
          </p:cNvPr>
          <p:cNvGrpSpPr/>
          <p:nvPr/>
        </p:nvGrpSpPr>
        <p:grpSpPr>
          <a:xfrm>
            <a:off x="3666745" y="2377440"/>
            <a:ext cx="2950459" cy="2403908"/>
            <a:chOff x="3666745" y="2377440"/>
            <a:chExt cx="2950459" cy="2403908"/>
          </a:xfrm>
        </p:grpSpPr>
        <p:sp>
          <p:nvSpPr>
            <p:cNvPr id="118" name="Rectangle 117">
              <a:extLst>
                <a:ext uri="{FF2B5EF4-FFF2-40B4-BE49-F238E27FC236}">
                  <a16:creationId xmlns:a16="http://schemas.microsoft.com/office/drawing/2014/main" id="{BF9E9F44-273B-43D6-B560-D608C5FD5D16}"/>
                </a:ext>
              </a:extLst>
            </p:cNvPr>
            <p:cNvSpPr/>
            <p:nvPr/>
          </p:nvSpPr>
          <p:spPr>
            <a:xfrm>
              <a:off x="3666745" y="237839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CE60226-D58A-4F72-B9BE-8043A8DAA333}"/>
                </a:ext>
              </a:extLst>
            </p:cNvPr>
            <p:cNvSpPr/>
            <p:nvPr/>
          </p:nvSpPr>
          <p:spPr>
            <a:xfrm>
              <a:off x="3965442" y="23835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8ED786B2-0E98-432C-B04D-E99203F855DB}"/>
                </a:ext>
              </a:extLst>
            </p:cNvPr>
            <p:cNvSpPr/>
            <p:nvPr/>
          </p:nvSpPr>
          <p:spPr>
            <a:xfrm>
              <a:off x="4255011" y="23774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757025-9D7C-44C4-8D7C-58A6058881B6}"/>
                </a:ext>
              </a:extLst>
            </p:cNvPr>
            <p:cNvSpPr/>
            <p:nvPr/>
          </p:nvSpPr>
          <p:spPr>
            <a:xfrm>
              <a:off x="4553708" y="23774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BC48B1D0-996D-4173-B1CB-DE31F5FB7951}"/>
                </a:ext>
              </a:extLst>
            </p:cNvPr>
            <p:cNvSpPr/>
            <p:nvPr/>
          </p:nvSpPr>
          <p:spPr>
            <a:xfrm>
              <a:off x="4843273" y="23844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490A59E1-3190-49EE-AB85-AB8D7F9C05F3}"/>
                </a:ext>
              </a:extLst>
            </p:cNvPr>
            <p:cNvSpPr/>
            <p:nvPr/>
          </p:nvSpPr>
          <p:spPr>
            <a:xfrm>
              <a:off x="5132826" y="23804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0989CD9A-EF99-405C-8B65-1D9A5DCCA349}"/>
                </a:ext>
              </a:extLst>
            </p:cNvPr>
            <p:cNvSpPr/>
            <p:nvPr/>
          </p:nvSpPr>
          <p:spPr>
            <a:xfrm>
              <a:off x="5431539" y="23835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1551B3C2-C2D0-4676-A734-DADD7754F46B}"/>
                </a:ext>
              </a:extLst>
            </p:cNvPr>
            <p:cNvSpPr/>
            <p:nvPr/>
          </p:nvSpPr>
          <p:spPr>
            <a:xfrm>
              <a:off x="5730236" y="23835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E393F775-FD5A-4550-9763-84D85D61B750}"/>
                </a:ext>
              </a:extLst>
            </p:cNvPr>
            <p:cNvSpPr/>
            <p:nvPr/>
          </p:nvSpPr>
          <p:spPr>
            <a:xfrm>
              <a:off x="6016746" y="23865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CC04F27A-B582-4834-BDD6-6C15CD5E4221}"/>
                </a:ext>
              </a:extLst>
            </p:cNvPr>
            <p:cNvSpPr/>
            <p:nvPr/>
          </p:nvSpPr>
          <p:spPr>
            <a:xfrm>
              <a:off x="6315459" y="23896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06B232B-8BCF-43FF-9E97-74660D810798}"/>
                </a:ext>
              </a:extLst>
            </p:cNvPr>
            <p:cNvSpPr/>
            <p:nvPr/>
          </p:nvSpPr>
          <p:spPr>
            <a:xfrm>
              <a:off x="3672841" y="264966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608FD692-608E-4AA2-9E6C-3941B6095AA8}"/>
                </a:ext>
              </a:extLst>
            </p:cNvPr>
            <p:cNvSpPr/>
            <p:nvPr/>
          </p:nvSpPr>
          <p:spPr>
            <a:xfrm>
              <a:off x="3971538" y="26548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885C4264-5F45-4C23-8881-6B13796263FC}"/>
                </a:ext>
              </a:extLst>
            </p:cNvPr>
            <p:cNvSpPr/>
            <p:nvPr/>
          </p:nvSpPr>
          <p:spPr>
            <a:xfrm>
              <a:off x="4261107" y="26487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E99FC35A-2A72-4400-B7BE-6A8DE5BFD46E}"/>
                </a:ext>
              </a:extLst>
            </p:cNvPr>
            <p:cNvSpPr/>
            <p:nvPr/>
          </p:nvSpPr>
          <p:spPr>
            <a:xfrm>
              <a:off x="4559804" y="26487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7E26041D-966D-4A9C-994E-F68886EA66B2}"/>
                </a:ext>
              </a:extLst>
            </p:cNvPr>
            <p:cNvSpPr/>
            <p:nvPr/>
          </p:nvSpPr>
          <p:spPr>
            <a:xfrm>
              <a:off x="4849369" y="26557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BAAA6C4B-3246-4AA9-B4E1-7D11810F7F4A}"/>
                </a:ext>
              </a:extLst>
            </p:cNvPr>
            <p:cNvSpPr/>
            <p:nvPr/>
          </p:nvSpPr>
          <p:spPr>
            <a:xfrm>
              <a:off x="5138922" y="26517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5BBC4AE-36A0-4332-B209-867A620904D8}"/>
                </a:ext>
              </a:extLst>
            </p:cNvPr>
            <p:cNvSpPr/>
            <p:nvPr/>
          </p:nvSpPr>
          <p:spPr>
            <a:xfrm>
              <a:off x="5437635" y="26548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1DF38D30-A31B-47CA-9CBF-1F9CC332A5FE}"/>
                </a:ext>
              </a:extLst>
            </p:cNvPr>
            <p:cNvSpPr/>
            <p:nvPr/>
          </p:nvSpPr>
          <p:spPr>
            <a:xfrm>
              <a:off x="5736332" y="26548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5AE7288F-203A-4093-A655-A310AAF0BD0C}"/>
                </a:ext>
              </a:extLst>
            </p:cNvPr>
            <p:cNvSpPr/>
            <p:nvPr/>
          </p:nvSpPr>
          <p:spPr>
            <a:xfrm>
              <a:off x="6022842" y="265785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583ABD9-7C1D-4C13-96DC-52DA96272B47}"/>
                </a:ext>
              </a:extLst>
            </p:cNvPr>
            <p:cNvSpPr/>
            <p:nvPr/>
          </p:nvSpPr>
          <p:spPr>
            <a:xfrm>
              <a:off x="6321555" y="266090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F0CD8838-7130-4708-900E-A60BBDAA122C}"/>
                </a:ext>
              </a:extLst>
            </p:cNvPr>
            <p:cNvSpPr/>
            <p:nvPr/>
          </p:nvSpPr>
          <p:spPr>
            <a:xfrm>
              <a:off x="3672841" y="29148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586A17BA-D1C5-48D8-B244-8D4B17C0F1F1}"/>
                </a:ext>
              </a:extLst>
            </p:cNvPr>
            <p:cNvSpPr/>
            <p:nvPr/>
          </p:nvSpPr>
          <p:spPr>
            <a:xfrm>
              <a:off x="3971538" y="29199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3D4B60C-16BD-427D-BFC2-96D8201F573D}"/>
                </a:ext>
              </a:extLst>
            </p:cNvPr>
            <p:cNvSpPr/>
            <p:nvPr/>
          </p:nvSpPr>
          <p:spPr>
            <a:xfrm>
              <a:off x="4261107" y="29138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78270DDE-CDD9-49DB-BC23-6AC1D3405336}"/>
                </a:ext>
              </a:extLst>
            </p:cNvPr>
            <p:cNvSpPr/>
            <p:nvPr/>
          </p:nvSpPr>
          <p:spPr>
            <a:xfrm>
              <a:off x="4559804" y="29138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C9B0EE8-4BE9-4E6E-AA3D-6BDEBA8B55E8}"/>
                </a:ext>
              </a:extLst>
            </p:cNvPr>
            <p:cNvSpPr/>
            <p:nvPr/>
          </p:nvSpPr>
          <p:spPr>
            <a:xfrm>
              <a:off x="4849369" y="29209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4FA2139-DE44-4A8A-B2C9-8F31BB588525}"/>
                </a:ext>
              </a:extLst>
            </p:cNvPr>
            <p:cNvSpPr/>
            <p:nvPr/>
          </p:nvSpPr>
          <p:spPr>
            <a:xfrm>
              <a:off x="5138922" y="29169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EABEFF06-4513-4AD4-8DD7-FEB2B29FD7F9}"/>
                </a:ext>
              </a:extLst>
            </p:cNvPr>
            <p:cNvSpPr/>
            <p:nvPr/>
          </p:nvSpPr>
          <p:spPr>
            <a:xfrm>
              <a:off x="5437635" y="29199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5479AB12-0EC2-4DF4-8262-EDE423CC66BD}"/>
                </a:ext>
              </a:extLst>
            </p:cNvPr>
            <p:cNvSpPr/>
            <p:nvPr/>
          </p:nvSpPr>
          <p:spPr>
            <a:xfrm>
              <a:off x="5736332" y="29199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1BA71E7D-53AB-4056-8FD0-0C9230DB7622}"/>
                </a:ext>
              </a:extLst>
            </p:cNvPr>
            <p:cNvSpPr/>
            <p:nvPr/>
          </p:nvSpPr>
          <p:spPr>
            <a:xfrm>
              <a:off x="6022842" y="29230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B738526-DD22-44A4-A1A1-EE0EF8923A35}"/>
                </a:ext>
              </a:extLst>
            </p:cNvPr>
            <p:cNvSpPr/>
            <p:nvPr/>
          </p:nvSpPr>
          <p:spPr>
            <a:xfrm>
              <a:off x="6321555" y="29260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9C4894A9-837A-4C10-B0C6-8E7369569F1B}"/>
                </a:ext>
              </a:extLst>
            </p:cNvPr>
            <p:cNvSpPr/>
            <p:nvPr/>
          </p:nvSpPr>
          <p:spPr>
            <a:xfrm>
              <a:off x="3672841" y="317087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AD788E3D-9C60-4D0A-856F-9CCEA11ADE19}"/>
                </a:ext>
              </a:extLst>
            </p:cNvPr>
            <p:cNvSpPr/>
            <p:nvPr/>
          </p:nvSpPr>
          <p:spPr>
            <a:xfrm>
              <a:off x="3971538" y="317601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F4F39DB0-2180-46D0-9474-7B2F0753A09C}"/>
                </a:ext>
              </a:extLst>
            </p:cNvPr>
            <p:cNvSpPr/>
            <p:nvPr/>
          </p:nvSpPr>
          <p:spPr>
            <a:xfrm>
              <a:off x="4261107" y="316992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A55DB2D5-9BDA-4287-84E3-C1A6F56FF2F2}"/>
                </a:ext>
              </a:extLst>
            </p:cNvPr>
            <p:cNvSpPr/>
            <p:nvPr/>
          </p:nvSpPr>
          <p:spPr>
            <a:xfrm>
              <a:off x="4559804" y="316992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601CDE23-0A0A-457B-919C-62DC638F2594}"/>
                </a:ext>
              </a:extLst>
            </p:cNvPr>
            <p:cNvSpPr/>
            <p:nvPr/>
          </p:nvSpPr>
          <p:spPr>
            <a:xfrm>
              <a:off x="4849369" y="317696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0EC30B62-129D-48FA-AFB4-44AFFD6A3035}"/>
                </a:ext>
              </a:extLst>
            </p:cNvPr>
            <p:cNvSpPr/>
            <p:nvPr/>
          </p:nvSpPr>
          <p:spPr>
            <a:xfrm>
              <a:off x="5138922" y="317296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FF20B8C4-A087-4B7C-B566-C7E0BAADBBD3}"/>
                </a:ext>
              </a:extLst>
            </p:cNvPr>
            <p:cNvSpPr/>
            <p:nvPr/>
          </p:nvSpPr>
          <p:spPr>
            <a:xfrm>
              <a:off x="5437635" y="317601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FB7A257C-AF90-4E41-A4E1-EC4D05FD32C8}"/>
                </a:ext>
              </a:extLst>
            </p:cNvPr>
            <p:cNvSpPr/>
            <p:nvPr/>
          </p:nvSpPr>
          <p:spPr>
            <a:xfrm>
              <a:off x="5736332" y="317601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7DB5C196-8263-4C9A-878E-26DC94DB8A74}"/>
                </a:ext>
              </a:extLst>
            </p:cNvPr>
            <p:cNvSpPr/>
            <p:nvPr/>
          </p:nvSpPr>
          <p:spPr>
            <a:xfrm>
              <a:off x="6022842" y="317906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4388E17A-AD9E-4E6C-9602-0FE5A95623D0}"/>
                </a:ext>
              </a:extLst>
            </p:cNvPr>
            <p:cNvSpPr/>
            <p:nvPr/>
          </p:nvSpPr>
          <p:spPr>
            <a:xfrm>
              <a:off x="6321555" y="31821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83845F73-BC4D-41AA-80F0-AC9D13FB3384}"/>
                </a:ext>
              </a:extLst>
            </p:cNvPr>
            <p:cNvSpPr/>
            <p:nvPr/>
          </p:nvSpPr>
          <p:spPr>
            <a:xfrm>
              <a:off x="3672841" y="34543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0769F4E-E98A-4A53-ABD8-2F950B70C3D8}"/>
                </a:ext>
              </a:extLst>
            </p:cNvPr>
            <p:cNvSpPr/>
            <p:nvPr/>
          </p:nvSpPr>
          <p:spPr>
            <a:xfrm>
              <a:off x="3971538" y="34594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108889CC-D7E5-4F0C-A4E9-ABFEC2A5BD83}"/>
                </a:ext>
              </a:extLst>
            </p:cNvPr>
            <p:cNvSpPr/>
            <p:nvPr/>
          </p:nvSpPr>
          <p:spPr>
            <a:xfrm>
              <a:off x="4261107" y="34533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FB7EF585-C676-45AE-9F14-E453B1B47C8B}"/>
                </a:ext>
              </a:extLst>
            </p:cNvPr>
            <p:cNvSpPr/>
            <p:nvPr/>
          </p:nvSpPr>
          <p:spPr>
            <a:xfrm>
              <a:off x="4559804" y="34533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761140D2-ACF4-49EB-801B-B242834380FF}"/>
                </a:ext>
              </a:extLst>
            </p:cNvPr>
            <p:cNvSpPr/>
            <p:nvPr/>
          </p:nvSpPr>
          <p:spPr>
            <a:xfrm>
              <a:off x="4849369" y="34604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EE9F23CE-497A-419C-B926-E3399BFB1D14}"/>
                </a:ext>
              </a:extLst>
            </p:cNvPr>
            <p:cNvSpPr/>
            <p:nvPr/>
          </p:nvSpPr>
          <p:spPr>
            <a:xfrm>
              <a:off x="5138922" y="34564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7A9FC52-A4B9-4FE7-998E-74736D135AB9}"/>
                </a:ext>
              </a:extLst>
            </p:cNvPr>
            <p:cNvSpPr/>
            <p:nvPr/>
          </p:nvSpPr>
          <p:spPr>
            <a:xfrm>
              <a:off x="5437635" y="34594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CE3624B6-79D8-4094-9028-EEFA7FDEC7EE}"/>
                </a:ext>
              </a:extLst>
            </p:cNvPr>
            <p:cNvSpPr/>
            <p:nvPr/>
          </p:nvSpPr>
          <p:spPr>
            <a:xfrm>
              <a:off x="5736332" y="34594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9B498FEE-1385-4678-B5A2-774CBC572E04}"/>
                </a:ext>
              </a:extLst>
            </p:cNvPr>
            <p:cNvSpPr/>
            <p:nvPr/>
          </p:nvSpPr>
          <p:spPr>
            <a:xfrm>
              <a:off x="6022842" y="346252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EDC09187-4568-4541-B635-337176CA3D80}"/>
                </a:ext>
              </a:extLst>
            </p:cNvPr>
            <p:cNvSpPr/>
            <p:nvPr/>
          </p:nvSpPr>
          <p:spPr>
            <a:xfrm>
              <a:off x="6321555" y="346557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5974BDDE-1281-4572-A6CC-EB6107FDA8AA}"/>
                </a:ext>
              </a:extLst>
            </p:cNvPr>
            <p:cNvSpPr/>
            <p:nvPr/>
          </p:nvSpPr>
          <p:spPr>
            <a:xfrm>
              <a:off x="3678937" y="37256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6B6BC5ED-3E7B-4F50-825E-A0C723309679}"/>
                </a:ext>
              </a:extLst>
            </p:cNvPr>
            <p:cNvSpPr/>
            <p:nvPr/>
          </p:nvSpPr>
          <p:spPr>
            <a:xfrm>
              <a:off x="3977634" y="373075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D6EE49C5-1298-41C2-BE39-6B22F33941A6}"/>
                </a:ext>
              </a:extLst>
            </p:cNvPr>
            <p:cNvSpPr/>
            <p:nvPr/>
          </p:nvSpPr>
          <p:spPr>
            <a:xfrm>
              <a:off x="4267203" y="372465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4344A7F3-4BD1-47B3-A7E1-8A86C428821E}"/>
                </a:ext>
              </a:extLst>
            </p:cNvPr>
            <p:cNvSpPr/>
            <p:nvPr/>
          </p:nvSpPr>
          <p:spPr>
            <a:xfrm>
              <a:off x="4565900" y="372465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37BCDF9-FAC8-467B-A264-47FF4116BC60}"/>
                </a:ext>
              </a:extLst>
            </p:cNvPr>
            <p:cNvSpPr/>
            <p:nvPr/>
          </p:nvSpPr>
          <p:spPr>
            <a:xfrm>
              <a:off x="4855465" y="373170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C032692C-9985-4785-A32E-8995485D34BA}"/>
                </a:ext>
              </a:extLst>
            </p:cNvPr>
            <p:cNvSpPr/>
            <p:nvPr/>
          </p:nvSpPr>
          <p:spPr>
            <a:xfrm>
              <a:off x="5145018" y="372770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1A23CFCE-FEFF-40CE-BBFC-35DB4869F56B}"/>
                </a:ext>
              </a:extLst>
            </p:cNvPr>
            <p:cNvSpPr/>
            <p:nvPr/>
          </p:nvSpPr>
          <p:spPr>
            <a:xfrm>
              <a:off x="5443731" y="373075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A86CA83-A22B-479C-BDD4-E821CFEA8D5A}"/>
                </a:ext>
              </a:extLst>
            </p:cNvPr>
            <p:cNvSpPr/>
            <p:nvPr/>
          </p:nvSpPr>
          <p:spPr>
            <a:xfrm>
              <a:off x="5742428" y="373075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EFA3C875-D092-4DB2-AFCD-5DBF99143EDD}"/>
                </a:ext>
              </a:extLst>
            </p:cNvPr>
            <p:cNvSpPr/>
            <p:nvPr/>
          </p:nvSpPr>
          <p:spPr>
            <a:xfrm>
              <a:off x="6028938" y="373380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2CA89B17-9E50-4573-AE7C-BE4FD6A7C9B3}"/>
                </a:ext>
              </a:extLst>
            </p:cNvPr>
            <p:cNvSpPr/>
            <p:nvPr/>
          </p:nvSpPr>
          <p:spPr>
            <a:xfrm>
              <a:off x="6327651" y="373684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159E28A0-F519-4F47-A2E8-6F750F8C5172}"/>
                </a:ext>
              </a:extLst>
            </p:cNvPr>
            <p:cNvSpPr/>
            <p:nvPr/>
          </p:nvSpPr>
          <p:spPr>
            <a:xfrm>
              <a:off x="3678937" y="39907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5D588D85-BB5E-4B77-8BB0-F89BD70921AC}"/>
                </a:ext>
              </a:extLst>
            </p:cNvPr>
            <p:cNvSpPr/>
            <p:nvPr/>
          </p:nvSpPr>
          <p:spPr>
            <a:xfrm>
              <a:off x="3977634" y="399592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2270EC69-2FF5-40DB-B43A-EAE63067CDA4}"/>
                </a:ext>
              </a:extLst>
            </p:cNvPr>
            <p:cNvSpPr/>
            <p:nvPr/>
          </p:nvSpPr>
          <p:spPr>
            <a:xfrm>
              <a:off x="4267203" y="39898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F2DF97A9-7306-47D9-91C8-997CDE9A6DF1}"/>
                </a:ext>
              </a:extLst>
            </p:cNvPr>
            <p:cNvSpPr/>
            <p:nvPr/>
          </p:nvSpPr>
          <p:spPr>
            <a:xfrm>
              <a:off x="4565900" y="39898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47BFF6C9-521A-49AA-9B6B-42FE2222B9A7}"/>
                </a:ext>
              </a:extLst>
            </p:cNvPr>
            <p:cNvSpPr/>
            <p:nvPr/>
          </p:nvSpPr>
          <p:spPr>
            <a:xfrm>
              <a:off x="4855465" y="39968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E4C881FB-F53D-48F4-896A-498ACC99CB9C}"/>
                </a:ext>
              </a:extLst>
            </p:cNvPr>
            <p:cNvSpPr/>
            <p:nvPr/>
          </p:nvSpPr>
          <p:spPr>
            <a:xfrm>
              <a:off x="5145018" y="39928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5C2DC3E-0E14-4EEF-BB0E-3CB5F0227961}"/>
                </a:ext>
              </a:extLst>
            </p:cNvPr>
            <p:cNvSpPr/>
            <p:nvPr/>
          </p:nvSpPr>
          <p:spPr>
            <a:xfrm>
              <a:off x="5443731" y="399592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932992B-BB61-4457-B3CA-4E8FCA51F79E}"/>
                </a:ext>
              </a:extLst>
            </p:cNvPr>
            <p:cNvSpPr/>
            <p:nvPr/>
          </p:nvSpPr>
          <p:spPr>
            <a:xfrm>
              <a:off x="5742428" y="399592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8D63E16-614C-4ABF-A2FF-7BC7BCD7CDDD}"/>
                </a:ext>
              </a:extLst>
            </p:cNvPr>
            <p:cNvSpPr/>
            <p:nvPr/>
          </p:nvSpPr>
          <p:spPr>
            <a:xfrm>
              <a:off x="6028938" y="399897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1D8830DA-41EC-4916-8078-39513831EE52}"/>
                </a:ext>
              </a:extLst>
            </p:cNvPr>
            <p:cNvSpPr/>
            <p:nvPr/>
          </p:nvSpPr>
          <p:spPr>
            <a:xfrm>
              <a:off x="6327651" y="400202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1405E707-C6C2-4210-B4AA-249CDFB03DCF}"/>
                </a:ext>
              </a:extLst>
            </p:cNvPr>
            <p:cNvSpPr/>
            <p:nvPr/>
          </p:nvSpPr>
          <p:spPr>
            <a:xfrm>
              <a:off x="3678937" y="424681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39270C3F-24A0-4150-9403-2005484F6B26}"/>
                </a:ext>
              </a:extLst>
            </p:cNvPr>
            <p:cNvSpPr/>
            <p:nvPr/>
          </p:nvSpPr>
          <p:spPr>
            <a:xfrm>
              <a:off x="3977634" y="42519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E8F5DD0A-9EF8-4298-BD24-F85F2D9879DB}"/>
                </a:ext>
              </a:extLst>
            </p:cNvPr>
            <p:cNvSpPr/>
            <p:nvPr/>
          </p:nvSpPr>
          <p:spPr>
            <a:xfrm>
              <a:off x="4267203" y="424586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6FA11C5F-87B8-4F83-B4D1-4F4A2D1F6EF8}"/>
                </a:ext>
              </a:extLst>
            </p:cNvPr>
            <p:cNvSpPr/>
            <p:nvPr/>
          </p:nvSpPr>
          <p:spPr>
            <a:xfrm>
              <a:off x="4565900" y="424586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DC6B0DFD-77BD-4491-A604-40451483468F}"/>
                </a:ext>
              </a:extLst>
            </p:cNvPr>
            <p:cNvSpPr/>
            <p:nvPr/>
          </p:nvSpPr>
          <p:spPr>
            <a:xfrm>
              <a:off x="4855465" y="42529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74EABBCF-2C7B-4C5A-A62F-C28A050FA9C2}"/>
                </a:ext>
              </a:extLst>
            </p:cNvPr>
            <p:cNvSpPr/>
            <p:nvPr/>
          </p:nvSpPr>
          <p:spPr>
            <a:xfrm>
              <a:off x="5145018" y="42489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0EFB81B2-7979-4E66-973F-644519DD4B59}"/>
                </a:ext>
              </a:extLst>
            </p:cNvPr>
            <p:cNvSpPr/>
            <p:nvPr/>
          </p:nvSpPr>
          <p:spPr>
            <a:xfrm>
              <a:off x="5443731" y="42519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818FDEEE-3DCD-43F7-AAB3-765946CDEF0D}"/>
                </a:ext>
              </a:extLst>
            </p:cNvPr>
            <p:cNvSpPr/>
            <p:nvPr/>
          </p:nvSpPr>
          <p:spPr>
            <a:xfrm>
              <a:off x="5742428" y="42519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279D28C2-2825-47F4-A225-69BCD58F5998}"/>
                </a:ext>
              </a:extLst>
            </p:cNvPr>
            <p:cNvSpPr/>
            <p:nvPr/>
          </p:nvSpPr>
          <p:spPr>
            <a:xfrm>
              <a:off x="6028938" y="42550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25054D55-C6B2-404C-B570-A533643C9DF9}"/>
                </a:ext>
              </a:extLst>
            </p:cNvPr>
            <p:cNvSpPr/>
            <p:nvPr/>
          </p:nvSpPr>
          <p:spPr>
            <a:xfrm>
              <a:off x="6327651" y="425805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6CA9358D-9DD7-45A9-8118-69E7BF96B0BB}"/>
                </a:ext>
              </a:extLst>
            </p:cNvPr>
            <p:cNvSpPr/>
            <p:nvPr/>
          </p:nvSpPr>
          <p:spPr>
            <a:xfrm>
              <a:off x="3675889" y="450894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97F3C205-983E-40F7-9BE0-47AD294F01C6}"/>
                </a:ext>
              </a:extLst>
            </p:cNvPr>
            <p:cNvSpPr/>
            <p:nvPr/>
          </p:nvSpPr>
          <p:spPr>
            <a:xfrm>
              <a:off x="3974586" y="45140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FCBBC4DD-2863-414B-8AEF-2B6107F5A2EB}"/>
                </a:ext>
              </a:extLst>
            </p:cNvPr>
            <p:cNvSpPr/>
            <p:nvPr/>
          </p:nvSpPr>
          <p:spPr>
            <a:xfrm>
              <a:off x="4264155" y="450799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A9D8F116-DDA9-4595-AF70-76417DF89F28}"/>
                </a:ext>
              </a:extLst>
            </p:cNvPr>
            <p:cNvSpPr/>
            <p:nvPr/>
          </p:nvSpPr>
          <p:spPr>
            <a:xfrm>
              <a:off x="4562852" y="450799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32E1808F-06E0-47F6-89D2-3C9D20325B64}"/>
                </a:ext>
              </a:extLst>
            </p:cNvPr>
            <p:cNvSpPr/>
            <p:nvPr/>
          </p:nvSpPr>
          <p:spPr>
            <a:xfrm>
              <a:off x="4852417" y="45150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3124B286-5D24-463C-9150-0C28BF89A262}"/>
                </a:ext>
              </a:extLst>
            </p:cNvPr>
            <p:cNvSpPr/>
            <p:nvPr/>
          </p:nvSpPr>
          <p:spPr>
            <a:xfrm>
              <a:off x="5141970" y="45110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76C7CAD5-83F5-4115-B577-9E705E36E72D}"/>
                </a:ext>
              </a:extLst>
            </p:cNvPr>
            <p:cNvSpPr/>
            <p:nvPr/>
          </p:nvSpPr>
          <p:spPr>
            <a:xfrm>
              <a:off x="5440683" y="45140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D57E7F44-AAEF-4EA7-B511-4EA34B4B5AC0}"/>
                </a:ext>
              </a:extLst>
            </p:cNvPr>
            <p:cNvSpPr/>
            <p:nvPr/>
          </p:nvSpPr>
          <p:spPr>
            <a:xfrm>
              <a:off x="5739380" y="45140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3076049E-66B7-4344-AB50-6931A9BB4ACD}"/>
                </a:ext>
              </a:extLst>
            </p:cNvPr>
            <p:cNvSpPr/>
            <p:nvPr/>
          </p:nvSpPr>
          <p:spPr>
            <a:xfrm>
              <a:off x="6025890" y="45171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276229E-5B03-4C2B-82D0-D9C579DB49A5}"/>
                </a:ext>
              </a:extLst>
            </p:cNvPr>
            <p:cNvSpPr/>
            <p:nvPr/>
          </p:nvSpPr>
          <p:spPr>
            <a:xfrm>
              <a:off x="6324603" y="45201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359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1">
            <a:extLst>
              <a:ext uri="{FF2B5EF4-FFF2-40B4-BE49-F238E27FC236}">
                <a16:creationId xmlns:a16="http://schemas.microsoft.com/office/drawing/2014/main" id="{32305893-3829-4C12-A213-81B36D100022}"/>
              </a:ext>
            </a:extLst>
          </p:cNvPr>
          <p:cNvSpPr txBox="1">
            <a:spLocks noChangeArrowheads="1"/>
          </p:cNvSpPr>
          <p:nvPr/>
        </p:nvSpPr>
        <p:spPr>
          <a:xfrm>
            <a:off x="838200" y="365125"/>
            <a:ext cx="10515600" cy="755650"/>
          </a:xfrm>
          <a:prstGeom prst="rect">
            <a:avLst/>
          </a:prstGeom>
        </p:spPr>
        <p:txBody>
          <a:bodyPr anchor="b">
            <a:normAutofit/>
          </a:bodyPr>
          <a:lstStyle>
            <a:lvl1pPr marL="0" algn="l" rtl="0" fontAlgn="base" latinLnBrk="1">
              <a:lnSpc>
                <a:spcPct val="85000"/>
              </a:lnSpc>
              <a:spcBef>
                <a:spcPct val="0"/>
              </a:spcBef>
              <a:spcAft>
                <a:spcPct val="0"/>
              </a:spcAft>
              <a:defRPr sz="4800" kern="1200" spc="-50">
                <a:solidFill>
                  <a:srgbClr val="404040"/>
                </a:solidFill>
                <a:latin typeface="+mj-lt"/>
                <a:ea typeface="+mj-ea"/>
                <a:cs typeface="+mj-cs"/>
              </a:defRPr>
            </a:lvl1pPr>
            <a:lvl2pPr algn="l" rtl="0" fontAlgn="base" latinLnBrk="1">
              <a:lnSpc>
                <a:spcPct val="85000"/>
              </a:lnSpc>
              <a:spcBef>
                <a:spcPct val="0"/>
              </a:spcBef>
              <a:spcAft>
                <a:spcPct val="0"/>
              </a:spcAft>
              <a:defRPr sz="4800">
                <a:solidFill>
                  <a:srgbClr val="404040"/>
                </a:solidFill>
                <a:latin typeface="Calibri Light" panose="020F0302020204030204" pitchFamily="34" charset="0"/>
              </a:defRPr>
            </a:lvl2pPr>
            <a:lvl3pPr algn="l" rtl="0" fontAlgn="base" latinLnBrk="1">
              <a:lnSpc>
                <a:spcPct val="85000"/>
              </a:lnSpc>
              <a:spcBef>
                <a:spcPct val="0"/>
              </a:spcBef>
              <a:spcAft>
                <a:spcPct val="0"/>
              </a:spcAft>
              <a:defRPr sz="4800">
                <a:solidFill>
                  <a:srgbClr val="404040"/>
                </a:solidFill>
                <a:latin typeface="Calibri Light" panose="020F0302020204030204" pitchFamily="34" charset="0"/>
              </a:defRPr>
            </a:lvl3pPr>
            <a:lvl4pPr algn="l" rtl="0" fontAlgn="base" latinLnBrk="1">
              <a:lnSpc>
                <a:spcPct val="85000"/>
              </a:lnSpc>
              <a:spcBef>
                <a:spcPct val="0"/>
              </a:spcBef>
              <a:spcAft>
                <a:spcPct val="0"/>
              </a:spcAft>
              <a:defRPr sz="4800">
                <a:solidFill>
                  <a:srgbClr val="404040"/>
                </a:solidFill>
                <a:latin typeface="Calibri Light" panose="020F0302020204030204" pitchFamily="34" charset="0"/>
              </a:defRPr>
            </a:lvl4pPr>
            <a:lvl5pPr algn="l" rtl="0" fontAlgn="base" latinLnBrk="1">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latinLnBrk="1">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latinLnBrk="1">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latinLnBrk="1">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latinLnBrk="1">
              <a:lnSpc>
                <a:spcPct val="85000"/>
              </a:lnSpc>
              <a:spcBef>
                <a:spcPct val="0"/>
              </a:spcBef>
              <a:spcAft>
                <a:spcPct val="0"/>
              </a:spcAft>
              <a:defRPr sz="4800">
                <a:solidFill>
                  <a:srgbClr val="404040"/>
                </a:solidFill>
                <a:latin typeface="Calibri Light" panose="020F0302020204030204" pitchFamily="34" charset="0"/>
              </a:defRPr>
            </a:lvl9pPr>
          </a:lstStyle>
          <a:p>
            <a:pPr>
              <a:defRPr/>
            </a:pPr>
            <a:r>
              <a:rPr lang="en-US" altLang="ko-KR" sz="3200" dirty="0">
                <a:latin typeface="Times New Roman" panose="02020603050405020304" pitchFamily="18" charset="0"/>
                <a:cs typeface="Times New Roman" panose="02020603050405020304" pitchFamily="18" charset="0"/>
              </a:rPr>
              <a:t>Numerical discretization (Grid layout)</a:t>
            </a:r>
          </a:p>
        </p:txBody>
      </p:sp>
      <p:grpSp>
        <p:nvGrpSpPr>
          <p:cNvPr id="208" name="Group 207">
            <a:extLst>
              <a:ext uri="{FF2B5EF4-FFF2-40B4-BE49-F238E27FC236}">
                <a16:creationId xmlns:a16="http://schemas.microsoft.com/office/drawing/2014/main" id="{7EA8AE96-C83C-40D7-B008-52CAE414074C}"/>
              </a:ext>
            </a:extLst>
          </p:cNvPr>
          <p:cNvGrpSpPr/>
          <p:nvPr/>
        </p:nvGrpSpPr>
        <p:grpSpPr>
          <a:xfrm>
            <a:off x="5623076" y="3168680"/>
            <a:ext cx="3708177" cy="2146435"/>
            <a:chOff x="5632313" y="3338904"/>
            <a:chExt cx="3708177" cy="2146435"/>
          </a:xfrm>
        </p:grpSpPr>
        <mc:AlternateContent xmlns:mc="http://schemas.openxmlformats.org/markup-compatibility/2006" xmlns:a14="http://schemas.microsoft.com/office/drawing/2010/main">
          <mc:Choice Requires="a14">
            <p:sp>
              <p:nvSpPr>
                <p:cNvPr id="209" name="TextBox 208">
                  <a:extLst>
                    <a:ext uri="{FF2B5EF4-FFF2-40B4-BE49-F238E27FC236}">
                      <a16:creationId xmlns:a16="http://schemas.microsoft.com/office/drawing/2014/main" id="{8EB2F628-CB14-4216-A1EB-9174A1C3F366}"/>
                    </a:ext>
                  </a:extLst>
                </p:cNvPr>
                <p:cNvSpPr txBox="1"/>
                <p:nvPr/>
              </p:nvSpPr>
              <p:spPr>
                <a:xfrm>
                  <a:off x="8247614" y="4212343"/>
                  <a:ext cx="1092876"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i="1" smtClean="0">
                                <a:solidFill>
                                  <a:srgbClr val="0D19FF"/>
                                </a:solidFill>
                                <a:latin typeface="Cambria Math" panose="02040503050406030204" pitchFamily="18" charset="0"/>
                              </a:rPr>
                            </m:ctrlPr>
                          </m:dPr>
                          <m:e>
                            <m:r>
                              <a:rPr lang="en-US" b="0" i="1" smtClean="0">
                                <a:solidFill>
                                  <a:srgbClr val="0D19FF"/>
                                </a:solidFill>
                                <a:latin typeface="Cambria Math" panose="02040503050406030204" pitchFamily="18" charset="0"/>
                              </a:rPr>
                              <m:t>𝑖</m:t>
                            </m:r>
                            <m:r>
                              <a:rPr lang="en-US" b="0" i="1" smtClean="0">
                                <a:solidFill>
                                  <a:srgbClr val="0D19FF"/>
                                </a:solidFill>
                                <a:latin typeface="Cambria Math" panose="02040503050406030204" pitchFamily="18" charset="0"/>
                              </a:rPr>
                              <m:t>+1,</m:t>
                            </m:r>
                            <m:r>
                              <a:rPr lang="en-US" b="0" i="1" smtClean="0">
                                <a:solidFill>
                                  <a:srgbClr val="0D19FF"/>
                                </a:solidFill>
                                <a:latin typeface="Cambria Math" panose="02040503050406030204" pitchFamily="18" charset="0"/>
                              </a:rPr>
                              <m:t>𝑗</m:t>
                            </m:r>
                          </m:e>
                        </m:d>
                      </m:oMath>
                    </m:oMathPara>
                  </a14:m>
                  <a:endParaRPr lang="en-US" dirty="0">
                    <a:solidFill>
                      <a:srgbClr val="0D19FF"/>
                    </a:solidFill>
                  </a:endParaRPr>
                </a:p>
              </p:txBody>
            </p:sp>
          </mc:Choice>
          <mc:Fallback xmlns="">
            <p:sp>
              <p:nvSpPr>
                <p:cNvPr id="376" name="TextBox 375">
                  <a:extLst>
                    <a:ext uri="{FF2B5EF4-FFF2-40B4-BE49-F238E27FC236}">
                      <a16:creationId xmlns:a16="http://schemas.microsoft.com/office/drawing/2014/main" id="{D50E34D9-F73A-7E71-9ACE-00B66654A469}"/>
                    </a:ext>
                  </a:extLst>
                </p:cNvPr>
                <p:cNvSpPr txBox="1">
                  <a:spLocks noRot="1" noChangeAspect="1" noMove="1" noResize="1" noEditPoints="1" noAdjustHandles="1" noChangeArrowheads="1" noChangeShapeType="1" noTextEdit="1"/>
                </p:cNvSpPr>
                <p:nvPr/>
              </p:nvSpPr>
              <p:spPr>
                <a:xfrm>
                  <a:off x="8247614" y="4212343"/>
                  <a:ext cx="1092876"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70D2CDF4-9514-4599-98E1-488B2819DA41}"/>
                    </a:ext>
                  </a:extLst>
                </p:cNvPr>
                <p:cNvSpPr txBox="1"/>
                <p:nvPr/>
              </p:nvSpPr>
              <p:spPr>
                <a:xfrm>
                  <a:off x="5632313" y="4229054"/>
                  <a:ext cx="1142214"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i="1" smtClean="0">
                                <a:solidFill>
                                  <a:srgbClr val="0D19FF"/>
                                </a:solidFill>
                                <a:latin typeface="Cambria Math" panose="02040503050406030204" pitchFamily="18" charset="0"/>
                              </a:rPr>
                            </m:ctrlPr>
                          </m:dPr>
                          <m:e>
                            <m:r>
                              <a:rPr lang="en-US" b="0" i="1" smtClean="0">
                                <a:solidFill>
                                  <a:srgbClr val="0D19FF"/>
                                </a:solidFill>
                                <a:latin typeface="Cambria Math" panose="02040503050406030204" pitchFamily="18" charset="0"/>
                              </a:rPr>
                              <m:t>𝑖</m:t>
                            </m:r>
                            <m:r>
                              <a:rPr lang="en-US" b="0" i="1" smtClean="0">
                                <a:solidFill>
                                  <a:srgbClr val="0D19FF"/>
                                </a:solidFill>
                                <a:latin typeface="Cambria Math" panose="02040503050406030204" pitchFamily="18" charset="0"/>
                              </a:rPr>
                              <m:t>−1,</m:t>
                            </m:r>
                            <m:r>
                              <a:rPr lang="en-US" b="0" i="1" smtClean="0">
                                <a:solidFill>
                                  <a:srgbClr val="0D19FF"/>
                                </a:solidFill>
                                <a:latin typeface="Cambria Math" panose="02040503050406030204" pitchFamily="18" charset="0"/>
                              </a:rPr>
                              <m:t>𝑗</m:t>
                            </m:r>
                          </m:e>
                        </m:d>
                      </m:oMath>
                    </m:oMathPara>
                  </a14:m>
                  <a:endParaRPr lang="en-US" dirty="0">
                    <a:solidFill>
                      <a:srgbClr val="0D19FF"/>
                    </a:solidFill>
                  </a:endParaRPr>
                </a:p>
              </p:txBody>
            </p:sp>
          </mc:Choice>
          <mc:Fallback xmlns="">
            <p:sp>
              <p:nvSpPr>
                <p:cNvPr id="374" name="TextBox 373">
                  <a:extLst>
                    <a:ext uri="{FF2B5EF4-FFF2-40B4-BE49-F238E27FC236}">
                      <a16:creationId xmlns:a16="http://schemas.microsoft.com/office/drawing/2014/main" id="{B8095B1F-7951-A3D9-FA1B-BE1D68A387A5}"/>
                    </a:ext>
                  </a:extLst>
                </p:cNvPr>
                <p:cNvSpPr txBox="1">
                  <a:spLocks noRot="1" noChangeAspect="1" noMove="1" noResize="1" noEditPoints="1" noAdjustHandles="1" noChangeArrowheads="1" noChangeShapeType="1" noTextEdit="1"/>
                </p:cNvSpPr>
                <p:nvPr/>
              </p:nvSpPr>
              <p:spPr>
                <a:xfrm>
                  <a:off x="5632313" y="4229054"/>
                  <a:ext cx="1142214"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42D0F629-9F17-42A6-8103-4A7901280B5C}"/>
                    </a:ext>
                  </a:extLst>
                </p:cNvPr>
                <p:cNvSpPr txBox="1"/>
                <p:nvPr/>
              </p:nvSpPr>
              <p:spPr>
                <a:xfrm>
                  <a:off x="6807704" y="4201246"/>
                  <a:ext cx="623696"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i="1" smtClean="0">
                                <a:solidFill>
                                  <a:srgbClr val="0D19FF"/>
                                </a:solidFill>
                                <a:latin typeface="Cambria Math" panose="02040503050406030204" pitchFamily="18" charset="0"/>
                              </a:rPr>
                            </m:ctrlPr>
                          </m:dPr>
                          <m:e>
                            <m:r>
                              <a:rPr lang="en-US" b="0" i="1" smtClean="0">
                                <a:solidFill>
                                  <a:srgbClr val="0D19FF"/>
                                </a:solidFill>
                                <a:latin typeface="Cambria Math" panose="02040503050406030204" pitchFamily="18" charset="0"/>
                              </a:rPr>
                              <m:t>𝑖</m:t>
                            </m:r>
                            <m:r>
                              <a:rPr lang="en-US" b="0" i="1" smtClean="0">
                                <a:solidFill>
                                  <a:srgbClr val="0D19FF"/>
                                </a:solidFill>
                                <a:latin typeface="Cambria Math" panose="02040503050406030204" pitchFamily="18" charset="0"/>
                              </a:rPr>
                              <m:t>,</m:t>
                            </m:r>
                            <m:r>
                              <a:rPr lang="en-US" b="0" i="1" smtClean="0">
                                <a:solidFill>
                                  <a:srgbClr val="0D19FF"/>
                                </a:solidFill>
                                <a:latin typeface="Cambria Math" panose="02040503050406030204" pitchFamily="18" charset="0"/>
                              </a:rPr>
                              <m:t>𝑗</m:t>
                            </m:r>
                          </m:e>
                        </m:d>
                      </m:oMath>
                    </m:oMathPara>
                  </a14:m>
                  <a:endParaRPr lang="en-US" dirty="0">
                    <a:solidFill>
                      <a:srgbClr val="0D19FF"/>
                    </a:solidFill>
                  </a:endParaRPr>
                </a:p>
              </p:txBody>
            </p:sp>
          </mc:Choice>
          <mc:Fallback xmlns="">
            <p:sp>
              <p:nvSpPr>
                <p:cNvPr id="375" name="TextBox 374">
                  <a:extLst>
                    <a:ext uri="{FF2B5EF4-FFF2-40B4-BE49-F238E27FC236}">
                      <a16:creationId xmlns:a16="http://schemas.microsoft.com/office/drawing/2014/main" id="{603907B7-9AF5-788C-830C-57D2FB78CDB6}"/>
                    </a:ext>
                  </a:extLst>
                </p:cNvPr>
                <p:cNvSpPr txBox="1">
                  <a:spLocks noRot="1" noChangeAspect="1" noMove="1" noResize="1" noEditPoints="1" noAdjustHandles="1" noChangeArrowheads="1" noChangeShapeType="1" noTextEdit="1"/>
                </p:cNvSpPr>
                <p:nvPr/>
              </p:nvSpPr>
              <p:spPr>
                <a:xfrm>
                  <a:off x="6807704" y="4201246"/>
                  <a:ext cx="623696"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AC03C9B7-6A63-431D-A21C-D9CEBF9B7BA2}"/>
                    </a:ext>
                  </a:extLst>
                </p:cNvPr>
                <p:cNvSpPr txBox="1"/>
                <p:nvPr/>
              </p:nvSpPr>
              <p:spPr>
                <a:xfrm>
                  <a:off x="6896014" y="5116007"/>
                  <a:ext cx="1120103"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i="1" smtClean="0">
                                <a:solidFill>
                                  <a:srgbClr val="0D19FF"/>
                                </a:solidFill>
                                <a:latin typeface="Cambria Math" panose="02040503050406030204" pitchFamily="18" charset="0"/>
                              </a:rPr>
                            </m:ctrlPr>
                          </m:dPr>
                          <m:e>
                            <m:r>
                              <a:rPr lang="en-US" b="0" i="1" smtClean="0">
                                <a:solidFill>
                                  <a:srgbClr val="0D19FF"/>
                                </a:solidFill>
                                <a:latin typeface="Cambria Math" panose="02040503050406030204" pitchFamily="18" charset="0"/>
                              </a:rPr>
                              <m:t>𝑖</m:t>
                            </m:r>
                            <m:r>
                              <a:rPr lang="en-US" b="0" i="1" smtClean="0">
                                <a:solidFill>
                                  <a:srgbClr val="0D19FF"/>
                                </a:solidFill>
                                <a:latin typeface="Cambria Math" panose="02040503050406030204" pitchFamily="18" charset="0"/>
                              </a:rPr>
                              <m:t>,</m:t>
                            </m:r>
                            <m:r>
                              <a:rPr lang="en-US" b="0" i="1" smtClean="0">
                                <a:solidFill>
                                  <a:srgbClr val="0D19FF"/>
                                </a:solidFill>
                                <a:latin typeface="Cambria Math" panose="02040503050406030204" pitchFamily="18" charset="0"/>
                              </a:rPr>
                              <m:t>𝑗</m:t>
                            </m:r>
                            <m:r>
                              <a:rPr lang="en-US" b="0" i="1" smtClean="0">
                                <a:solidFill>
                                  <a:srgbClr val="0D19FF"/>
                                </a:solidFill>
                                <a:latin typeface="Cambria Math" panose="02040503050406030204" pitchFamily="18" charset="0"/>
                              </a:rPr>
                              <m:t>−1</m:t>
                            </m:r>
                          </m:e>
                        </m:d>
                      </m:oMath>
                    </m:oMathPara>
                  </a14:m>
                  <a:endParaRPr lang="en-US" dirty="0">
                    <a:solidFill>
                      <a:srgbClr val="0D19FF"/>
                    </a:solidFill>
                  </a:endParaRPr>
                </a:p>
              </p:txBody>
            </p:sp>
          </mc:Choice>
          <mc:Fallback xmlns="">
            <p:sp>
              <p:nvSpPr>
                <p:cNvPr id="377" name="TextBox 376">
                  <a:extLst>
                    <a:ext uri="{FF2B5EF4-FFF2-40B4-BE49-F238E27FC236}">
                      <a16:creationId xmlns:a16="http://schemas.microsoft.com/office/drawing/2014/main" id="{DF97B567-C838-4B3E-140D-8614BD22771C}"/>
                    </a:ext>
                  </a:extLst>
                </p:cNvPr>
                <p:cNvSpPr txBox="1">
                  <a:spLocks noRot="1" noChangeAspect="1" noMove="1" noResize="1" noEditPoints="1" noAdjustHandles="1" noChangeArrowheads="1" noChangeShapeType="1" noTextEdit="1"/>
                </p:cNvSpPr>
                <p:nvPr/>
              </p:nvSpPr>
              <p:spPr>
                <a:xfrm>
                  <a:off x="6896014" y="5116007"/>
                  <a:ext cx="1120103"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AC77BF32-EFD6-479D-B6FB-D5A10934BAAE}"/>
                    </a:ext>
                  </a:extLst>
                </p:cNvPr>
                <p:cNvSpPr txBox="1"/>
                <p:nvPr/>
              </p:nvSpPr>
              <p:spPr>
                <a:xfrm>
                  <a:off x="6837948" y="3338904"/>
                  <a:ext cx="1041910" cy="369332"/>
                </a:xfrm>
                <a:prstGeom prst="rect">
                  <a:avLst/>
                </a:prstGeom>
                <a:solidFill>
                  <a:srgbClr val="FFFFFF">
                    <a:alpha val="72941"/>
                  </a:srgb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i="1" smtClean="0">
                                <a:solidFill>
                                  <a:srgbClr val="0D19FF"/>
                                </a:solidFill>
                                <a:latin typeface="Cambria Math" panose="02040503050406030204" pitchFamily="18" charset="0"/>
                              </a:rPr>
                            </m:ctrlPr>
                          </m:dPr>
                          <m:e>
                            <m:r>
                              <a:rPr lang="en-US" b="0" i="1" smtClean="0">
                                <a:solidFill>
                                  <a:srgbClr val="0D19FF"/>
                                </a:solidFill>
                                <a:latin typeface="Cambria Math" panose="02040503050406030204" pitchFamily="18" charset="0"/>
                              </a:rPr>
                              <m:t>𝑖</m:t>
                            </m:r>
                            <m:r>
                              <a:rPr lang="en-US" b="0" i="1" smtClean="0">
                                <a:solidFill>
                                  <a:srgbClr val="0D19FF"/>
                                </a:solidFill>
                                <a:latin typeface="Cambria Math" panose="02040503050406030204" pitchFamily="18" charset="0"/>
                              </a:rPr>
                              <m:t>,</m:t>
                            </m:r>
                            <m:r>
                              <a:rPr lang="en-US" b="0" i="1" smtClean="0">
                                <a:solidFill>
                                  <a:srgbClr val="0D19FF"/>
                                </a:solidFill>
                                <a:latin typeface="Cambria Math" panose="02040503050406030204" pitchFamily="18" charset="0"/>
                              </a:rPr>
                              <m:t>𝑗</m:t>
                            </m:r>
                            <m:r>
                              <a:rPr lang="en-US" b="0" i="1" smtClean="0">
                                <a:solidFill>
                                  <a:srgbClr val="0D19FF"/>
                                </a:solidFill>
                                <a:latin typeface="Cambria Math" panose="02040503050406030204" pitchFamily="18" charset="0"/>
                              </a:rPr>
                              <m:t>+1</m:t>
                            </m:r>
                          </m:e>
                        </m:d>
                      </m:oMath>
                    </m:oMathPara>
                  </a14:m>
                  <a:endParaRPr lang="en-US" dirty="0">
                    <a:solidFill>
                      <a:srgbClr val="0D19FF"/>
                    </a:solidFill>
                  </a:endParaRPr>
                </a:p>
              </p:txBody>
            </p:sp>
          </mc:Choice>
          <mc:Fallback xmlns="">
            <p:sp>
              <p:nvSpPr>
                <p:cNvPr id="378" name="TextBox 377">
                  <a:extLst>
                    <a:ext uri="{FF2B5EF4-FFF2-40B4-BE49-F238E27FC236}">
                      <a16:creationId xmlns:a16="http://schemas.microsoft.com/office/drawing/2014/main" id="{AB3DE652-4E2C-FECC-4D30-7EE8218C9D78}"/>
                    </a:ext>
                  </a:extLst>
                </p:cNvPr>
                <p:cNvSpPr txBox="1">
                  <a:spLocks noRot="1" noChangeAspect="1" noMove="1" noResize="1" noEditPoints="1" noAdjustHandles="1" noChangeArrowheads="1" noChangeShapeType="1" noTextEdit="1"/>
                </p:cNvSpPr>
                <p:nvPr/>
              </p:nvSpPr>
              <p:spPr>
                <a:xfrm>
                  <a:off x="6837948" y="3338904"/>
                  <a:ext cx="1041910" cy="369332"/>
                </a:xfrm>
                <a:prstGeom prst="rect">
                  <a:avLst/>
                </a:prstGeom>
                <a:blipFill>
                  <a:blip r:embed="rId7"/>
                  <a:stretch>
                    <a:fillRect b="-13333"/>
                  </a:stretch>
                </a:blipFill>
              </p:spPr>
              <p:txBody>
                <a:bodyPr/>
                <a:lstStyle/>
                <a:p>
                  <a:r>
                    <a:rPr lang="en-US">
                      <a:noFill/>
                    </a:rPr>
                    <a:t> </a:t>
                  </a:r>
                </a:p>
              </p:txBody>
            </p:sp>
          </mc:Fallback>
        </mc:AlternateContent>
      </p:grpSp>
      <p:grpSp>
        <p:nvGrpSpPr>
          <p:cNvPr id="214" name="Group 213">
            <a:extLst>
              <a:ext uri="{FF2B5EF4-FFF2-40B4-BE49-F238E27FC236}">
                <a16:creationId xmlns:a16="http://schemas.microsoft.com/office/drawing/2014/main" id="{FBC37FDA-C83B-42C2-85ED-1BF68DDA6057}"/>
              </a:ext>
            </a:extLst>
          </p:cNvPr>
          <p:cNvGrpSpPr/>
          <p:nvPr/>
        </p:nvGrpSpPr>
        <p:grpSpPr>
          <a:xfrm>
            <a:off x="1372994" y="2349685"/>
            <a:ext cx="2959608" cy="2414016"/>
            <a:chOff x="3712464" y="2615184"/>
            <a:chExt cx="2959608" cy="2414016"/>
          </a:xfrm>
        </p:grpSpPr>
        <p:cxnSp>
          <p:nvCxnSpPr>
            <p:cNvPr id="215" name="Straight Connector 214">
              <a:extLst>
                <a:ext uri="{FF2B5EF4-FFF2-40B4-BE49-F238E27FC236}">
                  <a16:creationId xmlns:a16="http://schemas.microsoft.com/office/drawing/2014/main" id="{642F4881-0602-42D9-91FA-E8BEA0F81BC5}"/>
                </a:ext>
              </a:extLst>
            </p:cNvPr>
            <p:cNvCxnSpPr/>
            <p:nvPr/>
          </p:nvCxnSpPr>
          <p:spPr>
            <a:xfrm>
              <a:off x="3712464" y="2615184"/>
              <a:ext cx="0" cy="24140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D64C000-7DE1-4C8E-9BC5-FF7722E9B48F}"/>
                </a:ext>
              </a:extLst>
            </p:cNvPr>
            <p:cNvCxnSpPr/>
            <p:nvPr/>
          </p:nvCxnSpPr>
          <p:spPr>
            <a:xfrm>
              <a:off x="6672072" y="2615184"/>
              <a:ext cx="0" cy="24140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7BF29CD-B2E3-4FB8-B60D-4901A29133F5}"/>
                </a:ext>
              </a:extLst>
            </p:cNvPr>
            <p:cNvCxnSpPr>
              <a:cxnSpLocks/>
            </p:cNvCxnSpPr>
            <p:nvPr/>
          </p:nvCxnSpPr>
          <p:spPr>
            <a:xfrm>
              <a:off x="3712464" y="5029200"/>
              <a:ext cx="295960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D4A26087-D56D-49F1-BD72-6D6A23FFF030}"/>
              </a:ext>
            </a:extLst>
          </p:cNvPr>
          <p:cNvGrpSpPr/>
          <p:nvPr/>
        </p:nvGrpSpPr>
        <p:grpSpPr>
          <a:xfrm>
            <a:off x="937130" y="2178997"/>
            <a:ext cx="3788664" cy="155448"/>
            <a:chOff x="3221736" y="2215896"/>
            <a:chExt cx="3788664" cy="155448"/>
          </a:xfrm>
        </p:grpSpPr>
        <p:cxnSp>
          <p:nvCxnSpPr>
            <p:cNvPr id="219" name="Straight Connector 218">
              <a:extLst>
                <a:ext uri="{FF2B5EF4-FFF2-40B4-BE49-F238E27FC236}">
                  <a16:creationId xmlns:a16="http://schemas.microsoft.com/office/drawing/2014/main" id="{EF364C29-FF75-49FB-A260-47D3DD3E6467}"/>
                </a:ext>
              </a:extLst>
            </p:cNvPr>
            <p:cNvCxnSpPr>
              <a:cxnSpLocks/>
            </p:cNvCxnSpPr>
            <p:nvPr/>
          </p:nvCxnSpPr>
          <p:spPr>
            <a:xfrm>
              <a:off x="3221736" y="2359152"/>
              <a:ext cx="37886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FF159AA-0C5C-4502-A1CB-C1A47657573B}"/>
                </a:ext>
              </a:extLst>
            </p:cNvPr>
            <p:cNvCxnSpPr/>
            <p:nvPr/>
          </p:nvCxnSpPr>
          <p:spPr>
            <a:xfrm flipV="1">
              <a:off x="3364992" y="2231136"/>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DAD6EC9-79A4-483E-A74D-40ABCABB7809}"/>
                </a:ext>
              </a:extLst>
            </p:cNvPr>
            <p:cNvCxnSpPr/>
            <p:nvPr/>
          </p:nvCxnSpPr>
          <p:spPr>
            <a:xfrm flipV="1">
              <a:off x="3563112" y="2218944"/>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F1DF6BA-FAB1-493B-9BFE-4060FB0E10F9}"/>
                </a:ext>
              </a:extLst>
            </p:cNvPr>
            <p:cNvCxnSpPr/>
            <p:nvPr/>
          </p:nvCxnSpPr>
          <p:spPr>
            <a:xfrm flipV="1">
              <a:off x="3764280" y="2228088"/>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81275BE-81A0-4FAF-8769-6DEB2487D2A4}"/>
                </a:ext>
              </a:extLst>
            </p:cNvPr>
            <p:cNvCxnSpPr/>
            <p:nvPr/>
          </p:nvCxnSpPr>
          <p:spPr>
            <a:xfrm flipV="1">
              <a:off x="3956304" y="2237232"/>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BA0EAA7-4C81-4DB6-A9C7-4A46849D839F}"/>
                </a:ext>
              </a:extLst>
            </p:cNvPr>
            <p:cNvCxnSpPr/>
            <p:nvPr/>
          </p:nvCxnSpPr>
          <p:spPr>
            <a:xfrm flipV="1">
              <a:off x="4154424" y="2225040"/>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7F900C9-6856-4D47-A1DE-623FC4D81B16}"/>
                </a:ext>
              </a:extLst>
            </p:cNvPr>
            <p:cNvCxnSpPr/>
            <p:nvPr/>
          </p:nvCxnSpPr>
          <p:spPr>
            <a:xfrm flipV="1">
              <a:off x="4355592" y="2234184"/>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331473F-1F22-4366-873D-02A2E29038D2}"/>
                </a:ext>
              </a:extLst>
            </p:cNvPr>
            <p:cNvCxnSpPr/>
            <p:nvPr/>
          </p:nvCxnSpPr>
          <p:spPr>
            <a:xfrm flipV="1">
              <a:off x="4587240" y="2228088"/>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C80141A-B88F-4D2A-8BA2-42D961668A39}"/>
                </a:ext>
              </a:extLst>
            </p:cNvPr>
            <p:cNvCxnSpPr/>
            <p:nvPr/>
          </p:nvCxnSpPr>
          <p:spPr>
            <a:xfrm flipV="1">
              <a:off x="4785360" y="2215896"/>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5D2CE13-FF4E-4750-9D2E-C13731E57B8B}"/>
                </a:ext>
              </a:extLst>
            </p:cNvPr>
            <p:cNvCxnSpPr/>
            <p:nvPr/>
          </p:nvCxnSpPr>
          <p:spPr>
            <a:xfrm flipV="1">
              <a:off x="4986528" y="2225040"/>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E44529C-F2EB-4D1F-ACFA-52E6A96E1A8C}"/>
                </a:ext>
              </a:extLst>
            </p:cNvPr>
            <p:cNvCxnSpPr/>
            <p:nvPr/>
          </p:nvCxnSpPr>
          <p:spPr>
            <a:xfrm flipV="1">
              <a:off x="5178552" y="2234184"/>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DF851C6-E48D-4BA5-9968-D737A68E0690}"/>
                </a:ext>
              </a:extLst>
            </p:cNvPr>
            <p:cNvCxnSpPr/>
            <p:nvPr/>
          </p:nvCxnSpPr>
          <p:spPr>
            <a:xfrm flipV="1">
              <a:off x="5376672" y="2221992"/>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9A10B2-0950-4CDA-9411-EE82CE145CAD}"/>
                </a:ext>
              </a:extLst>
            </p:cNvPr>
            <p:cNvCxnSpPr/>
            <p:nvPr/>
          </p:nvCxnSpPr>
          <p:spPr>
            <a:xfrm flipV="1">
              <a:off x="5577840" y="2231136"/>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0F1CB4E-D8C6-4D59-B96E-B068EA904D85}"/>
                </a:ext>
              </a:extLst>
            </p:cNvPr>
            <p:cNvCxnSpPr/>
            <p:nvPr/>
          </p:nvCxnSpPr>
          <p:spPr>
            <a:xfrm flipV="1">
              <a:off x="5803392" y="2237232"/>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F47580D-43C9-4136-B954-3C85083A0CEF}"/>
                </a:ext>
              </a:extLst>
            </p:cNvPr>
            <p:cNvCxnSpPr/>
            <p:nvPr/>
          </p:nvCxnSpPr>
          <p:spPr>
            <a:xfrm flipV="1">
              <a:off x="6001512" y="2225040"/>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1521BEF-B537-495E-917A-F3D3424353D4}"/>
                </a:ext>
              </a:extLst>
            </p:cNvPr>
            <p:cNvCxnSpPr/>
            <p:nvPr/>
          </p:nvCxnSpPr>
          <p:spPr>
            <a:xfrm flipV="1">
              <a:off x="6202680" y="2234184"/>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9F476EA-197A-4AEB-A7F9-5A78C0453A69}"/>
                </a:ext>
              </a:extLst>
            </p:cNvPr>
            <p:cNvCxnSpPr/>
            <p:nvPr/>
          </p:nvCxnSpPr>
          <p:spPr>
            <a:xfrm flipV="1">
              <a:off x="6394704" y="2243328"/>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F150892-1B22-4B5F-8D95-E50B87241BC4}"/>
                </a:ext>
              </a:extLst>
            </p:cNvPr>
            <p:cNvCxnSpPr/>
            <p:nvPr/>
          </p:nvCxnSpPr>
          <p:spPr>
            <a:xfrm flipV="1">
              <a:off x="6592824" y="2231136"/>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24297E8-5132-4F2F-9BFE-F1DFC34153C6}"/>
                </a:ext>
              </a:extLst>
            </p:cNvPr>
            <p:cNvCxnSpPr/>
            <p:nvPr/>
          </p:nvCxnSpPr>
          <p:spPr>
            <a:xfrm flipV="1">
              <a:off x="6793992" y="2240280"/>
              <a:ext cx="137160" cy="128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8" name="Straight Arrow Connector 237">
            <a:extLst>
              <a:ext uri="{FF2B5EF4-FFF2-40B4-BE49-F238E27FC236}">
                <a16:creationId xmlns:a16="http://schemas.microsoft.com/office/drawing/2014/main" id="{00B159DF-02B8-4CC7-A812-5E1AC752E076}"/>
              </a:ext>
            </a:extLst>
          </p:cNvPr>
          <p:cNvCxnSpPr/>
          <p:nvPr/>
        </p:nvCxnSpPr>
        <p:spPr>
          <a:xfrm>
            <a:off x="2482466" y="2047933"/>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9" name="Group 238">
            <a:extLst>
              <a:ext uri="{FF2B5EF4-FFF2-40B4-BE49-F238E27FC236}">
                <a16:creationId xmlns:a16="http://schemas.microsoft.com/office/drawing/2014/main" id="{F2C9B758-CE0A-4786-A87E-AB094B4C14E3}"/>
              </a:ext>
            </a:extLst>
          </p:cNvPr>
          <p:cNvGrpSpPr/>
          <p:nvPr/>
        </p:nvGrpSpPr>
        <p:grpSpPr>
          <a:xfrm>
            <a:off x="9471604" y="2243005"/>
            <a:ext cx="1769401" cy="1211580"/>
            <a:chOff x="9099023" y="2523744"/>
            <a:chExt cx="1769401" cy="1211580"/>
          </a:xfrm>
        </p:grpSpPr>
        <p:cxnSp>
          <p:nvCxnSpPr>
            <p:cNvPr id="240" name="Straight Arrow Connector 239">
              <a:extLst>
                <a:ext uri="{FF2B5EF4-FFF2-40B4-BE49-F238E27FC236}">
                  <a16:creationId xmlns:a16="http://schemas.microsoft.com/office/drawing/2014/main" id="{72378C04-D5E1-4E0D-A2FA-44793C33E7FD}"/>
                </a:ext>
              </a:extLst>
            </p:cNvPr>
            <p:cNvCxnSpPr/>
            <p:nvPr/>
          </p:nvCxnSpPr>
          <p:spPr>
            <a:xfrm>
              <a:off x="9546336" y="3429000"/>
              <a:ext cx="1024128" cy="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D57D80D1-D1F6-451D-A989-04E770A661EE}"/>
                </a:ext>
              </a:extLst>
            </p:cNvPr>
            <p:cNvCxnSpPr>
              <a:cxnSpLocks/>
            </p:cNvCxnSpPr>
            <p:nvPr/>
          </p:nvCxnSpPr>
          <p:spPr>
            <a:xfrm flipV="1">
              <a:off x="9555480" y="2523744"/>
              <a:ext cx="0" cy="914400"/>
            </a:xfrm>
            <a:prstGeom prst="straightConnector1">
              <a:avLst/>
            </a:prstGeom>
            <a:ln w="28575">
              <a:solidFill>
                <a:srgbClr val="0D19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F153E099-9872-4049-A377-E3220F502B13}"/>
                    </a:ext>
                  </a:extLst>
                </p:cNvPr>
                <p:cNvSpPr txBox="1"/>
                <p:nvPr/>
              </p:nvSpPr>
              <p:spPr>
                <a:xfrm>
                  <a:off x="10290791" y="3365992"/>
                  <a:ext cx="5776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D19FF"/>
                                </a:solidFill>
                                <a:latin typeface="Cambria Math" panose="02040503050406030204" pitchFamily="18" charset="0"/>
                              </a:rPr>
                            </m:ctrlPr>
                          </m:sSubPr>
                          <m:e>
                            <m:r>
                              <a:rPr lang="en-US" b="1" i="1">
                                <a:solidFill>
                                  <a:srgbClr val="0D19FF"/>
                                </a:solidFill>
                                <a:latin typeface="Cambria Math" panose="02040503050406030204" pitchFamily="18" charset="0"/>
                              </a:rPr>
                              <m:t>𝒆</m:t>
                            </m:r>
                          </m:e>
                          <m:sub>
                            <m:r>
                              <a:rPr lang="en-US" i="1">
                                <a:solidFill>
                                  <a:srgbClr val="0D19FF"/>
                                </a:solidFill>
                                <a:latin typeface="Cambria Math" panose="02040503050406030204" pitchFamily="18" charset="0"/>
                              </a:rPr>
                              <m:t>𝑥</m:t>
                            </m:r>
                          </m:sub>
                        </m:sSub>
                      </m:oMath>
                    </m:oMathPara>
                  </a14:m>
                  <a:endParaRPr lang="en-US" dirty="0">
                    <a:solidFill>
                      <a:srgbClr val="0D19FF"/>
                    </a:solidFill>
                  </a:endParaRPr>
                </a:p>
              </p:txBody>
            </p:sp>
          </mc:Choice>
          <mc:Fallback xmlns="">
            <p:sp>
              <p:nvSpPr>
                <p:cNvPr id="46" name="TextBox 45">
                  <a:extLst>
                    <a:ext uri="{FF2B5EF4-FFF2-40B4-BE49-F238E27FC236}">
                      <a16:creationId xmlns:a16="http://schemas.microsoft.com/office/drawing/2014/main" id="{F7E3F4EC-2E51-7620-D30C-D739FEA4D4A0}"/>
                    </a:ext>
                  </a:extLst>
                </p:cNvPr>
                <p:cNvSpPr txBox="1">
                  <a:spLocks noRot="1" noChangeAspect="1" noMove="1" noResize="1" noEditPoints="1" noAdjustHandles="1" noChangeArrowheads="1" noChangeShapeType="1" noTextEdit="1"/>
                </p:cNvSpPr>
                <p:nvPr/>
              </p:nvSpPr>
              <p:spPr>
                <a:xfrm>
                  <a:off x="10290791" y="3365992"/>
                  <a:ext cx="57763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129B6496-84DA-4FCB-A77A-2A445D0654BB}"/>
                    </a:ext>
                  </a:extLst>
                </p:cNvPr>
                <p:cNvSpPr txBox="1"/>
                <p:nvPr/>
              </p:nvSpPr>
              <p:spPr>
                <a:xfrm>
                  <a:off x="9099023" y="2558416"/>
                  <a:ext cx="577633" cy="391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D19FF"/>
                                </a:solidFill>
                                <a:latin typeface="Cambria Math" panose="02040503050406030204" pitchFamily="18" charset="0"/>
                              </a:rPr>
                            </m:ctrlPr>
                          </m:sSubPr>
                          <m:e>
                            <m:r>
                              <a:rPr lang="en-US" b="1" i="1">
                                <a:solidFill>
                                  <a:srgbClr val="0D19FF"/>
                                </a:solidFill>
                                <a:latin typeface="Cambria Math" panose="02040503050406030204" pitchFamily="18" charset="0"/>
                              </a:rPr>
                              <m:t>𝒆</m:t>
                            </m:r>
                          </m:e>
                          <m:sub>
                            <m:r>
                              <a:rPr lang="en-US" b="0" i="1" smtClean="0">
                                <a:solidFill>
                                  <a:srgbClr val="0D19FF"/>
                                </a:solidFill>
                                <a:latin typeface="Cambria Math" panose="02040503050406030204" pitchFamily="18" charset="0"/>
                              </a:rPr>
                              <m:t>𝑦</m:t>
                            </m:r>
                          </m:sub>
                        </m:sSub>
                      </m:oMath>
                    </m:oMathPara>
                  </a14:m>
                  <a:endParaRPr lang="en-US" dirty="0">
                    <a:solidFill>
                      <a:srgbClr val="0D19FF"/>
                    </a:solidFill>
                  </a:endParaRPr>
                </a:p>
              </p:txBody>
            </p:sp>
          </mc:Choice>
          <mc:Fallback xmlns="">
            <p:sp>
              <p:nvSpPr>
                <p:cNvPr id="47" name="TextBox 46">
                  <a:extLst>
                    <a:ext uri="{FF2B5EF4-FFF2-40B4-BE49-F238E27FC236}">
                      <a16:creationId xmlns:a16="http://schemas.microsoft.com/office/drawing/2014/main" id="{7B451357-FDDD-F132-21BB-EC6765E92289}"/>
                    </a:ext>
                  </a:extLst>
                </p:cNvPr>
                <p:cNvSpPr txBox="1">
                  <a:spLocks noRot="1" noChangeAspect="1" noMove="1" noResize="1" noEditPoints="1" noAdjustHandles="1" noChangeArrowheads="1" noChangeShapeType="1" noTextEdit="1"/>
                </p:cNvSpPr>
                <p:nvPr/>
              </p:nvSpPr>
              <p:spPr>
                <a:xfrm>
                  <a:off x="9099023" y="2558416"/>
                  <a:ext cx="577633" cy="391261"/>
                </a:xfrm>
                <a:prstGeom prst="rect">
                  <a:avLst/>
                </a:prstGeom>
                <a:blipFill>
                  <a:blip r:embed="rId9"/>
                  <a:stretch>
                    <a:fillRect b="-312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C205BA7-3E5D-4563-8A82-CA9D66BD7C36}"/>
                  </a:ext>
                </a:extLst>
              </p:cNvPr>
              <p:cNvSpPr txBox="1"/>
              <p:nvPr/>
            </p:nvSpPr>
            <p:spPr>
              <a:xfrm>
                <a:off x="2541121" y="1698821"/>
                <a:ext cx="5776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0D19FF"/>
                          </a:solidFill>
                          <a:latin typeface="Cambria Math" panose="02040503050406030204" pitchFamily="18" charset="0"/>
                        </a:rPr>
                        <m:t>𝑢</m:t>
                      </m:r>
                    </m:oMath>
                  </m:oMathPara>
                </a14:m>
                <a:endParaRPr lang="en-US" dirty="0">
                  <a:solidFill>
                    <a:srgbClr val="0D19FF"/>
                  </a:solidFill>
                </a:endParaRPr>
              </a:p>
            </p:txBody>
          </p:sp>
        </mc:Choice>
        <mc:Fallback xmlns="">
          <p:sp>
            <p:nvSpPr>
              <p:cNvPr id="244" name="TextBox 243">
                <a:extLst>
                  <a:ext uri="{FF2B5EF4-FFF2-40B4-BE49-F238E27FC236}">
                    <a16:creationId xmlns:a16="http://schemas.microsoft.com/office/drawing/2014/main" id="{6C205BA7-3E5D-4563-8A82-CA9D66BD7C36}"/>
                  </a:ext>
                </a:extLst>
              </p:cNvPr>
              <p:cNvSpPr txBox="1">
                <a:spLocks noRot="1" noChangeAspect="1" noMove="1" noResize="1" noEditPoints="1" noAdjustHandles="1" noChangeArrowheads="1" noChangeShapeType="1" noTextEdit="1"/>
              </p:cNvSpPr>
              <p:nvPr/>
            </p:nvSpPr>
            <p:spPr>
              <a:xfrm>
                <a:off x="2541121" y="1698821"/>
                <a:ext cx="577633" cy="369332"/>
              </a:xfrm>
              <a:prstGeom prst="rect">
                <a:avLst/>
              </a:prstGeom>
              <a:blipFill>
                <a:blip r:embed="rId10"/>
                <a:stretch>
                  <a:fillRect/>
                </a:stretch>
              </a:blipFill>
            </p:spPr>
            <p:txBody>
              <a:bodyPr/>
              <a:lstStyle/>
              <a:p>
                <a:r>
                  <a:rPr lang="en-US">
                    <a:noFill/>
                  </a:rPr>
                  <a:t> </a:t>
                </a:r>
              </a:p>
            </p:txBody>
          </p:sp>
        </mc:Fallback>
      </mc:AlternateContent>
      <p:grpSp>
        <p:nvGrpSpPr>
          <p:cNvPr id="245" name="Group 244">
            <a:extLst>
              <a:ext uri="{FF2B5EF4-FFF2-40B4-BE49-F238E27FC236}">
                <a16:creationId xmlns:a16="http://schemas.microsoft.com/office/drawing/2014/main" id="{53C00730-C013-4E1E-A71D-F94BCD66F374}"/>
              </a:ext>
            </a:extLst>
          </p:cNvPr>
          <p:cNvGrpSpPr/>
          <p:nvPr/>
        </p:nvGrpSpPr>
        <p:grpSpPr>
          <a:xfrm>
            <a:off x="1382139" y="2340541"/>
            <a:ext cx="2950459" cy="2403908"/>
            <a:chOff x="3666745" y="2377440"/>
            <a:chExt cx="2950459" cy="2403908"/>
          </a:xfrm>
        </p:grpSpPr>
        <p:sp>
          <p:nvSpPr>
            <p:cNvPr id="246" name="Rectangle 245">
              <a:extLst>
                <a:ext uri="{FF2B5EF4-FFF2-40B4-BE49-F238E27FC236}">
                  <a16:creationId xmlns:a16="http://schemas.microsoft.com/office/drawing/2014/main" id="{11E6D678-032D-44B4-97C9-482B68921E98}"/>
                </a:ext>
              </a:extLst>
            </p:cNvPr>
            <p:cNvSpPr/>
            <p:nvPr/>
          </p:nvSpPr>
          <p:spPr>
            <a:xfrm>
              <a:off x="3666745" y="237839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C08AAFE9-C5FC-468B-986C-09E62A573C19}"/>
                </a:ext>
              </a:extLst>
            </p:cNvPr>
            <p:cNvSpPr/>
            <p:nvPr/>
          </p:nvSpPr>
          <p:spPr>
            <a:xfrm>
              <a:off x="3965442" y="23835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3088D911-D646-481C-9721-D889A0BC9345}"/>
                </a:ext>
              </a:extLst>
            </p:cNvPr>
            <p:cNvSpPr/>
            <p:nvPr/>
          </p:nvSpPr>
          <p:spPr>
            <a:xfrm>
              <a:off x="4255011" y="23774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A88638E5-9F30-471F-BA8E-3BF6F677D8BD}"/>
                </a:ext>
              </a:extLst>
            </p:cNvPr>
            <p:cNvSpPr/>
            <p:nvPr/>
          </p:nvSpPr>
          <p:spPr>
            <a:xfrm>
              <a:off x="4553708" y="23774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97994990-088E-48CC-BBC5-7A1ED2601BEB}"/>
                </a:ext>
              </a:extLst>
            </p:cNvPr>
            <p:cNvSpPr/>
            <p:nvPr/>
          </p:nvSpPr>
          <p:spPr>
            <a:xfrm>
              <a:off x="4843273" y="23844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482E0812-B869-4C46-8B53-6FC788725D13}"/>
                </a:ext>
              </a:extLst>
            </p:cNvPr>
            <p:cNvSpPr/>
            <p:nvPr/>
          </p:nvSpPr>
          <p:spPr>
            <a:xfrm>
              <a:off x="5132826" y="23804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DE5C35ED-A800-4663-800B-57F43C3EEEF3}"/>
                </a:ext>
              </a:extLst>
            </p:cNvPr>
            <p:cNvSpPr/>
            <p:nvPr/>
          </p:nvSpPr>
          <p:spPr>
            <a:xfrm>
              <a:off x="5431539" y="23835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19B7C56F-C763-4597-8555-1290D388546F}"/>
                </a:ext>
              </a:extLst>
            </p:cNvPr>
            <p:cNvSpPr/>
            <p:nvPr/>
          </p:nvSpPr>
          <p:spPr>
            <a:xfrm>
              <a:off x="5730236" y="23835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2EDC2D38-E3BB-46F8-BA83-54710D55E4E5}"/>
                </a:ext>
              </a:extLst>
            </p:cNvPr>
            <p:cNvSpPr/>
            <p:nvPr/>
          </p:nvSpPr>
          <p:spPr>
            <a:xfrm>
              <a:off x="6016746" y="23865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E2DEF457-ADDD-410E-8076-3554965CCC04}"/>
                </a:ext>
              </a:extLst>
            </p:cNvPr>
            <p:cNvSpPr/>
            <p:nvPr/>
          </p:nvSpPr>
          <p:spPr>
            <a:xfrm>
              <a:off x="6315459" y="23896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61AC540A-24CE-44B7-959A-8991AA207A0F}"/>
                </a:ext>
              </a:extLst>
            </p:cNvPr>
            <p:cNvSpPr/>
            <p:nvPr/>
          </p:nvSpPr>
          <p:spPr>
            <a:xfrm>
              <a:off x="3672841" y="264966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6D9F3B77-A773-4E1A-BB9D-F060D34CF440}"/>
                </a:ext>
              </a:extLst>
            </p:cNvPr>
            <p:cNvSpPr/>
            <p:nvPr/>
          </p:nvSpPr>
          <p:spPr>
            <a:xfrm>
              <a:off x="3971538" y="26548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DD637B25-4B74-44F4-BA9B-F8434829E42A}"/>
                </a:ext>
              </a:extLst>
            </p:cNvPr>
            <p:cNvSpPr/>
            <p:nvPr/>
          </p:nvSpPr>
          <p:spPr>
            <a:xfrm>
              <a:off x="4261107" y="26487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18C8C2B5-1F1B-4738-96B3-44DA7BBEEE85}"/>
                </a:ext>
              </a:extLst>
            </p:cNvPr>
            <p:cNvSpPr/>
            <p:nvPr/>
          </p:nvSpPr>
          <p:spPr>
            <a:xfrm>
              <a:off x="4559804" y="26487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402AECA6-4360-4D17-AB17-3E098787EBA5}"/>
                </a:ext>
              </a:extLst>
            </p:cNvPr>
            <p:cNvSpPr/>
            <p:nvPr/>
          </p:nvSpPr>
          <p:spPr>
            <a:xfrm>
              <a:off x="4849369" y="26557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480662F2-68DF-46EA-AE27-BE0BF5956F48}"/>
                </a:ext>
              </a:extLst>
            </p:cNvPr>
            <p:cNvSpPr/>
            <p:nvPr/>
          </p:nvSpPr>
          <p:spPr>
            <a:xfrm>
              <a:off x="5138922" y="26517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21BF3CDB-EB7C-4466-98F9-4CF33B215F77}"/>
                </a:ext>
              </a:extLst>
            </p:cNvPr>
            <p:cNvSpPr/>
            <p:nvPr/>
          </p:nvSpPr>
          <p:spPr>
            <a:xfrm>
              <a:off x="5437635" y="26548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E2B49D65-D307-44C9-8F0A-A9E4F1D4FC5C}"/>
                </a:ext>
              </a:extLst>
            </p:cNvPr>
            <p:cNvSpPr/>
            <p:nvPr/>
          </p:nvSpPr>
          <p:spPr>
            <a:xfrm>
              <a:off x="5736332" y="26548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D78DDA85-8238-4792-817B-EBF676989059}"/>
                </a:ext>
              </a:extLst>
            </p:cNvPr>
            <p:cNvSpPr/>
            <p:nvPr/>
          </p:nvSpPr>
          <p:spPr>
            <a:xfrm>
              <a:off x="6022842" y="265785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67510C30-A9FF-4007-A6BA-9A889458E3AC}"/>
                </a:ext>
              </a:extLst>
            </p:cNvPr>
            <p:cNvSpPr/>
            <p:nvPr/>
          </p:nvSpPr>
          <p:spPr>
            <a:xfrm>
              <a:off x="6321555" y="266090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A69DC7AE-6B75-46C7-803E-88A749727EF6}"/>
                </a:ext>
              </a:extLst>
            </p:cNvPr>
            <p:cNvSpPr/>
            <p:nvPr/>
          </p:nvSpPr>
          <p:spPr>
            <a:xfrm>
              <a:off x="3672841" y="29148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EFC5D890-DFD9-4C0F-AA2E-9C16400949E8}"/>
                </a:ext>
              </a:extLst>
            </p:cNvPr>
            <p:cNvSpPr/>
            <p:nvPr/>
          </p:nvSpPr>
          <p:spPr>
            <a:xfrm>
              <a:off x="3971538" y="29199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F8593DAD-C2EB-4651-9BAD-42F2F2B4DE68}"/>
                </a:ext>
              </a:extLst>
            </p:cNvPr>
            <p:cNvSpPr/>
            <p:nvPr/>
          </p:nvSpPr>
          <p:spPr>
            <a:xfrm>
              <a:off x="4261107" y="29138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A47E6F4C-14D9-4083-B165-AC7CDC67C3B2}"/>
                </a:ext>
              </a:extLst>
            </p:cNvPr>
            <p:cNvSpPr/>
            <p:nvPr/>
          </p:nvSpPr>
          <p:spPr>
            <a:xfrm>
              <a:off x="4559804" y="29138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FF3FADDB-5DA3-4178-B82A-BAE246E78D4D}"/>
                </a:ext>
              </a:extLst>
            </p:cNvPr>
            <p:cNvSpPr/>
            <p:nvPr/>
          </p:nvSpPr>
          <p:spPr>
            <a:xfrm>
              <a:off x="4849369" y="29209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4BA83629-21CB-4759-8C4A-B427C1B9817C}"/>
                </a:ext>
              </a:extLst>
            </p:cNvPr>
            <p:cNvSpPr/>
            <p:nvPr/>
          </p:nvSpPr>
          <p:spPr>
            <a:xfrm>
              <a:off x="5138922" y="29169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983AFEB4-082B-4E2D-AE5E-650C47CC4100}"/>
                </a:ext>
              </a:extLst>
            </p:cNvPr>
            <p:cNvSpPr/>
            <p:nvPr/>
          </p:nvSpPr>
          <p:spPr>
            <a:xfrm>
              <a:off x="5437635" y="29199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9936E79F-EDD1-48F8-9B81-2E10186EEA7D}"/>
                </a:ext>
              </a:extLst>
            </p:cNvPr>
            <p:cNvSpPr/>
            <p:nvPr/>
          </p:nvSpPr>
          <p:spPr>
            <a:xfrm>
              <a:off x="5736332" y="29199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62471DC5-661C-478F-B9A1-0F87E5C37F6B}"/>
                </a:ext>
              </a:extLst>
            </p:cNvPr>
            <p:cNvSpPr/>
            <p:nvPr/>
          </p:nvSpPr>
          <p:spPr>
            <a:xfrm>
              <a:off x="6022842" y="29230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4931E86-09A3-410B-A976-EB21F341115B}"/>
                </a:ext>
              </a:extLst>
            </p:cNvPr>
            <p:cNvSpPr/>
            <p:nvPr/>
          </p:nvSpPr>
          <p:spPr>
            <a:xfrm>
              <a:off x="6321555" y="29260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767FCB3A-7AED-4D08-BD8F-49F63FB5A84E}"/>
                </a:ext>
              </a:extLst>
            </p:cNvPr>
            <p:cNvSpPr/>
            <p:nvPr/>
          </p:nvSpPr>
          <p:spPr>
            <a:xfrm>
              <a:off x="3672841" y="317087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06765B8A-647E-41A2-87FB-5FA1B56E40BC}"/>
                </a:ext>
              </a:extLst>
            </p:cNvPr>
            <p:cNvSpPr/>
            <p:nvPr/>
          </p:nvSpPr>
          <p:spPr>
            <a:xfrm>
              <a:off x="3971538" y="317601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E5135212-95EF-4723-8FD9-DD489D36E9E7}"/>
                </a:ext>
              </a:extLst>
            </p:cNvPr>
            <p:cNvSpPr/>
            <p:nvPr/>
          </p:nvSpPr>
          <p:spPr>
            <a:xfrm>
              <a:off x="4261107" y="316992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28A8F392-C731-4C63-8F18-0349AE90E8FB}"/>
                </a:ext>
              </a:extLst>
            </p:cNvPr>
            <p:cNvSpPr/>
            <p:nvPr/>
          </p:nvSpPr>
          <p:spPr>
            <a:xfrm>
              <a:off x="4559804" y="316992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06ACCF03-7501-4247-AD8F-9AD78D993EBD}"/>
                </a:ext>
              </a:extLst>
            </p:cNvPr>
            <p:cNvSpPr/>
            <p:nvPr/>
          </p:nvSpPr>
          <p:spPr>
            <a:xfrm>
              <a:off x="4849369" y="317696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87A924E6-F560-4BCB-A112-B759C0B0EA0E}"/>
                </a:ext>
              </a:extLst>
            </p:cNvPr>
            <p:cNvSpPr/>
            <p:nvPr/>
          </p:nvSpPr>
          <p:spPr>
            <a:xfrm>
              <a:off x="5138922" y="317296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E8839723-A515-4B68-9243-00336A9800C4}"/>
                </a:ext>
              </a:extLst>
            </p:cNvPr>
            <p:cNvSpPr/>
            <p:nvPr/>
          </p:nvSpPr>
          <p:spPr>
            <a:xfrm>
              <a:off x="5437635" y="317601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78B0F3A8-2B48-41DA-A630-468BF555EBD1}"/>
                </a:ext>
              </a:extLst>
            </p:cNvPr>
            <p:cNvSpPr/>
            <p:nvPr/>
          </p:nvSpPr>
          <p:spPr>
            <a:xfrm>
              <a:off x="5736332" y="317601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F601CB2E-D75A-4E0A-AC83-C09F425B74C2}"/>
                </a:ext>
              </a:extLst>
            </p:cNvPr>
            <p:cNvSpPr/>
            <p:nvPr/>
          </p:nvSpPr>
          <p:spPr>
            <a:xfrm>
              <a:off x="6022842" y="317906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56524D83-549C-43E4-85F4-75746F0F099F}"/>
                </a:ext>
              </a:extLst>
            </p:cNvPr>
            <p:cNvSpPr/>
            <p:nvPr/>
          </p:nvSpPr>
          <p:spPr>
            <a:xfrm>
              <a:off x="6321555" y="31821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33734585-3D65-4E29-A639-42C25F1E63B6}"/>
                </a:ext>
              </a:extLst>
            </p:cNvPr>
            <p:cNvSpPr/>
            <p:nvPr/>
          </p:nvSpPr>
          <p:spPr>
            <a:xfrm>
              <a:off x="3672841" y="34543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DA94F7C-7FE6-4AE1-B9F5-38516CB52C61}"/>
                </a:ext>
              </a:extLst>
            </p:cNvPr>
            <p:cNvSpPr/>
            <p:nvPr/>
          </p:nvSpPr>
          <p:spPr>
            <a:xfrm>
              <a:off x="3971538" y="34594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420EB06E-0B62-4576-A698-4E2F28FD1809}"/>
                </a:ext>
              </a:extLst>
            </p:cNvPr>
            <p:cNvSpPr/>
            <p:nvPr/>
          </p:nvSpPr>
          <p:spPr>
            <a:xfrm>
              <a:off x="4261107" y="34533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8BEF4EAA-B9D6-47F5-9883-FC8642901891}"/>
                </a:ext>
              </a:extLst>
            </p:cNvPr>
            <p:cNvSpPr/>
            <p:nvPr/>
          </p:nvSpPr>
          <p:spPr>
            <a:xfrm>
              <a:off x="4559804" y="34533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CA1D48B9-C884-4B64-BD83-E5C84CBE66F0}"/>
                </a:ext>
              </a:extLst>
            </p:cNvPr>
            <p:cNvSpPr/>
            <p:nvPr/>
          </p:nvSpPr>
          <p:spPr>
            <a:xfrm>
              <a:off x="4849369" y="34604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26586F0B-A4CD-4067-8AB3-57B9C7543DBC}"/>
                </a:ext>
              </a:extLst>
            </p:cNvPr>
            <p:cNvSpPr/>
            <p:nvPr/>
          </p:nvSpPr>
          <p:spPr>
            <a:xfrm>
              <a:off x="5138922" y="34564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FDBFF018-D1CE-4CE1-8191-9A7701125652}"/>
                </a:ext>
              </a:extLst>
            </p:cNvPr>
            <p:cNvSpPr/>
            <p:nvPr/>
          </p:nvSpPr>
          <p:spPr>
            <a:xfrm>
              <a:off x="5437635" y="34594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C8E04D5E-4226-4245-9698-ED7A61DD0DA1}"/>
                </a:ext>
              </a:extLst>
            </p:cNvPr>
            <p:cNvSpPr/>
            <p:nvPr/>
          </p:nvSpPr>
          <p:spPr>
            <a:xfrm>
              <a:off x="5736332" y="34594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CFBE9561-B25C-4952-96EA-6234946751A2}"/>
                </a:ext>
              </a:extLst>
            </p:cNvPr>
            <p:cNvSpPr/>
            <p:nvPr/>
          </p:nvSpPr>
          <p:spPr>
            <a:xfrm>
              <a:off x="6022842" y="346252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E9E2F645-7F8D-4D69-9236-586C2873042B}"/>
                </a:ext>
              </a:extLst>
            </p:cNvPr>
            <p:cNvSpPr/>
            <p:nvPr/>
          </p:nvSpPr>
          <p:spPr>
            <a:xfrm>
              <a:off x="6321555" y="346557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8AE2E8C8-70B7-448B-8220-63EC5C340D9A}"/>
                </a:ext>
              </a:extLst>
            </p:cNvPr>
            <p:cNvSpPr/>
            <p:nvPr/>
          </p:nvSpPr>
          <p:spPr>
            <a:xfrm>
              <a:off x="3678937" y="37256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3BF409BC-C640-45BE-BE22-A918C30DF691}"/>
                </a:ext>
              </a:extLst>
            </p:cNvPr>
            <p:cNvSpPr/>
            <p:nvPr/>
          </p:nvSpPr>
          <p:spPr>
            <a:xfrm>
              <a:off x="3977634" y="373075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DD410AD9-716D-420F-8167-792CF9A44DCF}"/>
                </a:ext>
              </a:extLst>
            </p:cNvPr>
            <p:cNvSpPr/>
            <p:nvPr/>
          </p:nvSpPr>
          <p:spPr>
            <a:xfrm>
              <a:off x="4267203" y="372465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C01C9A2D-7499-48FA-AB7C-DCD695DE6320}"/>
                </a:ext>
              </a:extLst>
            </p:cNvPr>
            <p:cNvSpPr/>
            <p:nvPr/>
          </p:nvSpPr>
          <p:spPr>
            <a:xfrm>
              <a:off x="4565900" y="372465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B935B43A-E571-42CC-97F5-A7147F1F60F1}"/>
                </a:ext>
              </a:extLst>
            </p:cNvPr>
            <p:cNvSpPr/>
            <p:nvPr/>
          </p:nvSpPr>
          <p:spPr>
            <a:xfrm>
              <a:off x="4855465" y="373170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DC60A04-05F3-4E56-8BC4-7C4ADD23BC24}"/>
                </a:ext>
              </a:extLst>
            </p:cNvPr>
            <p:cNvSpPr/>
            <p:nvPr/>
          </p:nvSpPr>
          <p:spPr>
            <a:xfrm>
              <a:off x="5145018" y="372770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D652D307-3929-4CC1-912F-BF89A938380A}"/>
                </a:ext>
              </a:extLst>
            </p:cNvPr>
            <p:cNvSpPr/>
            <p:nvPr/>
          </p:nvSpPr>
          <p:spPr>
            <a:xfrm>
              <a:off x="5443731" y="373075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781063FF-D93C-438C-A07B-5956E635404D}"/>
                </a:ext>
              </a:extLst>
            </p:cNvPr>
            <p:cNvSpPr/>
            <p:nvPr/>
          </p:nvSpPr>
          <p:spPr>
            <a:xfrm>
              <a:off x="5742428" y="373075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C2E7D6A8-ACE5-46AE-8D09-9AF28E03611D}"/>
                </a:ext>
              </a:extLst>
            </p:cNvPr>
            <p:cNvSpPr/>
            <p:nvPr/>
          </p:nvSpPr>
          <p:spPr>
            <a:xfrm>
              <a:off x="6028938" y="373380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5408464E-2654-4699-8A4E-8B3D3578F85A}"/>
                </a:ext>
              </a:extLst>
            </p:cNvPr>
            <p:cNvSpPr/>
            <p:nvPr/>
          </p:nvSpPr>
          <p:spPr>
            <a:xfrm>
              <a:off x="6327651" y="373684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6A2D553D-0CB5-471D-B52D-AF6B06800D33}"/>
                </a:ext>
              </a:extLst>
            </p:cNvPr>
            <p:cNvSpPr/>
            <p:nvPr/>
          </p:nvSpPr>
          <p:spPr>
            <a:xfrm>
              <a:off x="3678937" y="39907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D1CEEE3C-79A8-445C-9209-BFBE62FC9728}"/>
                </a:ext>
              </a:extLst>
            </p:cNvPr>
            <p:cNvSpPr/>
            <p:nvPr/>
          </p:nvSpPr>
          <p:spPr>
            <a:xfrm>
              <a:off x="3977634" y="399592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5C65CD0E-46A1-4350-95ED-3653F5DFE885}"/>
                </a:ext>
              </a:extLst>
            </p:cNvPr>
            <p:cNvSpPr/>
            <p:nvPr/>
          </p:nvSpPr>
          <p:spPr>
            <a:xfrm>
              <a:off x="4267203" y="39898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6E1C999-05A8-4E3E-96D7-4A8F1B6F8118}"/>
                </a:ext>
              </a:extLst>
            </p:cNvPr>
            <p:cNvSpPr/>
            <p:nvPr/>
          </p:nvSpPr>
          <p:spPr>
            <a:xfrm>
              <a:off x="4565900" y="398983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D52AB81C-399F-4CA9-8325-4394CC76BE13}"/>
                </a:ext>
              </a:extLst>
            </p:cNvPr>
            <p:cNvSpPr/>
            <p:nvPr/>
          </p:nvSpPr>
          <p:spPr>
            <a:xfrm>
              <a:off x="4855465" y="39968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F0276B46-F6E4-402B-8D16-5ACA4A5BD23A}"/>
                </a:ext>
              </a:extLst>
            </p:cNvPr>
            <p:cNvSpPr/>
            <p:nvPr/>
          </p:nvSpPr>
          <p:spPr>
            <a:xfrm>
              <a:off x="5145018" y="399288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CD965A87-B23B-409E-8EF1-2CD5B23D6FA8}"/>
                </a:ext>
              </a:extLst>
            </p:cNvPr>
            <p:cNvSpPr/>
            <p:nvPr/>
          </p:nvSpPr>
          <p:spPr>
            <a:xfrm>
              <a:off x="5443731" y="399592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BA715208-00EE-4CCC-A05D-B60B52011F6D}"/>
                </a:ext>
              </a:extLst>
            </p:cNvPr>
            <p:cNvSpPr/>
            <p:nvPr/>
          </p:nvSpPr>
          <p:spPr>
            <a:xfrm>
              <a:off x="5742428" y="399592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FEB29ED4-AC9A-467E-AC34-7510088B42F6}"/>
                </a:ext>
              </a:extLst>
            </p:cNvPr>
            <p:cNvSpPr/>
            <p:nvPr/>
          </p:nvSpPr>
          <p:spPr>
            <a:xfrm>
              <a:off x="6028938" y="399897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889EE1F0-BB90-41E0-BF0B-3E0D390BA764}"/>
                </a:ext>
              </a:extLst>
            </p:cNvPr>
            <p:cNvSpPr/>
            <p:nvPr/>
          </p:nvSpPr>
          <p:spPr>
            <a:xfrm>
              <a:off x="6327651" y="400202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56C4B9B9-B35C-4521-B689-70CE6858EF75}"/>
                </a:ext>
              </a:extLst>
            </p:cNvPr>
            <p:cNvSpPr/>
            <p:nvPr/>
          </p:nvSpPr>
          <p:spPr>
            <a:xfrm>
              <a:off x="3678937" y="424681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E125E27F-E16C-48BE-8174-1EBE0FAC0070}"/>
                </a:ext>
              </a:extLst>
            </p:cNvPr>
            <p:cNvSpPr/>
            <p:nvPr/>
          </p:nvSpPr>
          <p:spPr>
            <a:xfrm>
              <a:off x="3977634" y="42519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F6B1EABD-BF82-48A1-B0F6-DB28F228C83E}"/>
                </a:ext>
              </a:extLst>
            </p:cNvPr>
            <p:cNvSpPr/>
            <p:nvPr/>
          </p:nvSpPr>
          <p:spPr>
            <a:xfrm>
              <a:off x="4267203" y="424586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1D0B481D-2E7E-42D1-8291-CE4B1DA7A5D0}"/>
                </a:ext>
              </a:extLst>
            </p:cNvPr>
            <p:cNvSpPr/>
            <p:nvPr/>
          </p:nvSpPr>
          <p:spPr>
            <a:xfrm>
              <a:off x="4565900" y="424586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3985C6CD-5994-4B11-AD49-E2BCFC7F578A}"/>
                </a:ext>
              </a:extLst>
            </p:cNvPr>
            <p:cNvSpPr/>
            <p:nvPr/>
          </p:nvSpPr>
          <p:spPr>
            <a:xfrm>
              <a:off x="4855465" y="42529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9D1D8B50-1FDD-4D29-B4A6-4A5FEF3DBDA5}"/>
                </a:ext>
              </a:extLst>
            </p:cNvPr>
            <p:cNvSpPr/>
            <p:nvPr/>
          </p:nvSpPr>
          <p:spPr>
            <a:xfrm>
              <a:off x="5145018" y="424891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C9491F64-F41C-4A14-813D-BA8B8273EC5B}"/>
                </a:ext>
              </a:extLst>
            </p:cNvPr>
            <p:cNvSpPr/>
            <p:nvPr/>
          </p:nvSpPr>
          <p:spPr>
            <a:xfrm>
              <a:off x="5443731" y="42519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849646DC-C226-4073-80BB-4BF21ADE6975}"/>
                </a:ext>
              </a:extLst>
            </p:cNvPr>
            <p:cNvSpPr/>
            <p:nvPr/>
          </p:nvSpPr>
          <p:spPr>
            <a:xfrm>
              <a:off x="5742428" y="425196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E6FD6B12-38C6-443A-BCCD-C6238671B6ED}"/>
                </a:ext>
              </a:extLst>
            </p:cNvPr>
            <p:cNvSpPr/>
            <p:nvPr/>
          </p:nvSpPr>
          <p:spPr>
            <a:xfrm>
              <a:off x="6028938" y="425500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08F3BD5B-79C0-4099-9B7F-96EB2038BB2F}"/>
                </a:ext>
              </a:extLst>
            </p:cNvPr>
            <p:cNvSpPr/>
            <p:nvPr/>
          </p:nvSpPr>
          <p:spPr>
            <a:xfrm>
              <a:off x="6327651" y="425805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D9D7EDA8-F792-4F6E-AC1E-C4119E456ABF}"/>
                </a:ext>
              </a:extLst>
            </p:cNvPr>
            <p:cNvSpPr/>
            <p:nvPr/>
          </p:nvSpPr>
          <p:spPr>
            <a:xfrm>
              <a:off x="3675889" y="450894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A3742393-DE37-4F14-8F94-5009DB18ECF2}"/>
                </a:ext>
              </a:extLst>
            </p:cNvPr>
            <p:cNvSpPr/>
            <p:nvPr/>
          </p:nvSpPr>
          <p:spPr>
            <a:xfrm>
              <a:off x="3974586" y="45140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FC0D36FE-D45F-455F-9728-A7EEA0047447}"/>
                </a:ext>
              </a:extLst>
            </p:cNvPr>
            <p:cNvSpPr/>
            <p:nvPr/>
          </p:nvSpPr>
          <p:spPr>
            <a:xfrm>
              <a:off x="4264155" y="450799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E476C5FE-D57D-4794-895C-02E5DDA74278}"/>
                </a:ext>
              </a:extLst>
            </p:cNvPr>
            <p:cNvSpPr/>
            <p:nvPr/>
          </p:nvSpPr>
          <p:spPr>
            <a:xfrm>
              <a:off x="4562852" y="4507992"/>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602A8F82-CB7E-4C09-B745-C1DEC361A18D}"/>
                </a:ext>
              </a:extLst>
            </p:cNvPr>
            <p:cNvSpPr/>
            <p:nvPr/>
          </p:nvSpPr>
          <p:spPr>
            <a:xfrm>
              <a:off x="4852417" y="45150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76D55321-04A2-4E92-9001-CE870D43C620}"/>
                </a:ext>
              </a:extLst>
            </p:cNvPr>
            <p:cNvSpPr/>
            <p:nvPr/>
          </p:nvSpPr>
          <p:spPr>
            <a:xfrm>
              <a:off x="5141970" y="4511040"/>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488F7DFF-FCA1-4A08-AF4A-3B5B5FA61039}"/>
                </a:ext>
              </a:extLst>
            </p:cNvPr>
            <p:cNvSpPr/>
            <p:nvPr/>
          </p:nvSpPr>
          <p:spPr>
            <a:xfrm>
              <a:off x="5440683" y="45140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E6D3D05C-C66A-4CF0-AC5D-F601A7A070AA}"/>
                </a:ext>
              </a:extLst>
            </p:cNvPr>
            <p:cNvSpPr/>
            <p:nvPr/>
          </p:nvSpPr>
          <p:spPr>
            <a:xfrm>
              <a:off x="5739380" y="4514088"/>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F96AE862-29AC-455B-A7E1-1C16EAD28DC7}"/>
                </a:ext>
              </a:extLst>
            </p:cNvPr>
            <p:cNvSpPr/>
            <p:nvPr/>
          </p:nvSpPr>
          <p:spPr>
            <a:xfrm>
              <a:off x="6025890" y="4517136"/>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8AD074BD-0CCF-4CFB-B994-EAB2E92981A5}"/>
                </a:ext>
              </a:extLst>
            </p:cNvPr>
            <p:cNvSpPr/>
            <p:nvPr/>
          </p:nvSpPr>
          <p:spPr>
            <a:xfrm>
              <a:off x="6324603" y="4520184"/>
              <a:ext cx="289553" cy="261164"/>
            </a:xfrm>
            <a:prstGeom prst="rect">
              <a:avLst/>
            </a:prstGeom>
            <a:noFill/>
            <a:ln w="28575">
              <a:solidFill>
                <a:srgbClr val="F513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6" name="Group 335">
            <a:extLst>
              <a:ext uri="{FF2B5EF4-FFF2-40B4-BE49-F238E27FC236}">
                <a16:creationId xmlns:a16="http://schemas.microsoft.com/office/drawing/2014/main" id="{7B8CC9F1-F97F-4891-99EF-D2E75FBCAF55}"/>
              </a:ext>
            </a:extLst>
          </p:cNvPr>
          <p:cNvGrpSpPr/>
          <p:nvPr/>
        </p:nvGrpSpPr>
        <p:grpSpPr>
          <a:xfrm>
            <a:off x="2500754" y="2178997"/>
            <a:ext cx="5911859" cy="2886487"/>
            <a:chOff x="2509991" y="2349221"/>
            <a:chExt cx="5911859" cy="2886487"/>
          </a:xfrm>
        </p:grpSpPr>
        <p:grpSp>
          <p:nvGrpSpPr>
            <p:cNvPr id="337" name="Group 336">
              <a:extLst>
                <a:ext uri="{FF2B5EF4-FFF2-40B4-BE49-F238E27FC236}">
                  <a16:creationId xmlns:a16="http://schemas.microsoft.com/office/drawing/2014/main" id="{392284EE-1D53-4994-91B0-CBB1F42030B2}"/>
                </a:ext>
              </a:extLst>
            </p:cNvPr>
            <p:cNvGrpSpPr/>
            <p:nvPr/>
          </p:nvGrpSpPr>
          <p:grpSpPr>
            <a:xfrm>
              <a:off x="5222698" y="2349221"/>
              <a:ext cx="3199152" cy="2886487"/>
              <a:chOff x="5222698" y="2349221"/>
              <a:chExt cx="3199152" cy="2886487"/>
            </a:xfrm>
          </p:grpSpPr>
          <p:sp>
            <p:nvSpPr>
              <p:cNvPr id="342" name="Rectangle 341">
                <a:extLst>
                  <a:ext uri="{FF2B5EF4-FFF2-40B4-BE49-F238E27FC236}">
                    <a16:creationId xmlns:a16="http://schemas.microsoft.com/office/drawing/2014/main" id="{65169904-B736-466A-AD33-EF27B63AA336}"/>
                  </a:ext>
                </a:extLst>
              </p:cNvPr>
              <p:cNvSpPr/>
              <p:nvPr/>
            </p:nvSpPr>
            <p:spPr>
              <a:xfrm>
                <a:off x="5311116" y="2437432"/>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0CA82059-5E2E-460B-8C21-E3346DA7EEB5}"/>
                  </a:ext>
                </a:extLst>
              </p:cNvPr>
              <p:cNvSpPr/>
              <p:nvPr/>
            </p:nvSpPr>
            <p:spPr>
              <a:xfrm>
                <a:off x="6319849" y="2437432"/>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C93106CC-205E-4057-9DA5-70C285A9E3CF}"/>
                  </a:ext>
                </a:extLst>
              </p:cNvPr>
              <p:cNvSpPr/>
              <p:nvPr/>
            </p:nvSpPr>
            <p:spPr>
              <a:xfrm>
                <a:off x="7325803" y="2434625"/>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6DCCC155-85F5-49E2-A524-69ECAF946972}"/>
                  </a:ext>
                </a:extLst>
              </p:cNvPr>
              <p:cNvSpPr/>
              <p:nvPr/>
            </p:nvSpPr>
            <p:spPr>
              <a:xfrm>
                <a:off x="5311116" y="3333681"/>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168ED76C-1D7E-4E8F-B1A7-E57A8CC6C40C}"/>
                  </a:ext>
                </a:extLst>
              </p:cNvPr>
              <p:cNvSpPr/>
              <p:nvPr/>
            </p:nvSpPr>
            <p:spPr>
              <a:xfrm>
                <a:off x="6319849" y="3333681"/>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3BF85852-0B09-4E57-A129-9F496DCF8094}"/>
                  </a:ext>
                </a:extLst>
              </p:cNvPr>
              <p:cNvSpPr/>
              <p:nvPr/>
            </p:nvSpPr>
            <p:spPr>
              <a:xfrm>
                <a:off x="7325803" y="3330875"/>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2C00EECB-44D0-4184-A1A6-E4B52FAECFF9}"/>
                  </a:ext>
                </a:extLst>
              </p:cNvPr>
              <p:cNvSpPr/>
              <p:nvPr/>
            </p:nvSpPr>
            <p:spPr>
              <a:xfrm>
                <a:off x="5311116" y="4226247"/>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0F8D8D95-FCB5-4023-97CC-2FE3AE1E40C1}"/>
                  </a:ext>
                </a:extLst>
              </p:cNvPr>
              <p:cNvSpPr/>
              <p:nvPr/>
            </p:nvSpPr>
            <p:spPr>
              <a:xfrm>
                <a:off x="6319849" y="4226247"/>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28634B2B-DFC7-4A1E-ABDE-FD0B81098307}"/>
                  </a:ext>
                </a:extLst>
              </p:cNvPr>
              <p:cNvSpPr/>
              <p:nvPr/>
            </p:nvSpPr>
            <p:spPr>
              <a:xfrm>
                <a:off x="7325803" y="4223441"/>
                <a:ext cx="1008733" cy="892566"/>
              </a:xfrm>
              <a:prstGeom prst="rect">
                <a:avLst/>
              </a:prstGeom>
              <a:noFill/>
              <a:ln w="28575">
                <a:solidFill>
                  <a:srgbClr val="0D1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188F7EA1-F5D2-4F8A-94ED-6295A2841865}"/>
                  </a:ext>
                </a:extLst>
              </p:cNvPr>
              <p:cNvSpPr/>
              <p:nvPr/>
            </p:nvSpPr>
            <p:spPr>
              <a:xfrm>
                <a:off x="7244167" y="2375623"/>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8A7F0FE9-2611-4516-B589-A80C571E9DCA}"/>
                  </a:ext>
                </a:extLst>
              </p:cNvPr>
              <p:cNvSpPr/>
              <p:nvPr/>
            </p:nvSpPr>
            <p:spPr>
              <a:xfrm>
                <a:off x="8237452" y="2375623"/>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3D3E23CA-D834-4DD5-81DF-597057968CBD}"/>
                  </a:ext>
                </a:extLst>
              </p:cNvPr>
              <p:cNvSpPr/>
              <p:nvPr/>
            </p:nvSpPr>
            <p:spPr>
              <a:xfrm>
                <a:off x="6238213" y="2375623"/>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A52C7083-4B8B-41E8-BDCE-8054FDE0B1F8}"/>
                  </a:ext>
                </a:extLst>
              </p:cNvPr>
              <p:cNvSpPr/>
              <p:nvPr/>
            </p:nvSpPr>
            <p:spPr>
              <a:xfrm>
                <a:off x="5228950" y="2349221"/>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4D613865-07CD-47DA-A321-099B6DD8C456}"/>
                  </a:ext>
                </a:extLst>
              </p:cNvPr>
              <p:cNvSpPr/>
              <p:nvPr/>
            </p:nvSpPr>
            <p:spPr>
              <a:xfrm>
                <a:off x="5228950" y="3234421"/>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6232F62F-59CA-4A2B-936C-51B07C08F71B}"/>
                  </a:ext>
                </a:extLst>
              </p:cNvPr>
              <p:cNvSpPr/>
              <p:nvPr/>
            </p:nvSpPr>
            <p:spPr>
              <a:xfrm>
                <a:off x="6225262" y="3260040"/>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B2D51268-8C68-4BA5-A3B4-9A6B8B1FF81B}"/>
                  </a:ext>
                </a:extLst>
              </p:cNvPr>
              <p:cNvSpPr/>
              <p:nvPr/>
            </p:nvSpPr>
            <p:spPr>
              <a:xfrm>
                <a:off x="7237259" y="3239946"/>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34F0C0D2-999A-4F76-A80D-B440EA2A7D15}"/>
                  </a:ext>
                </a:extLst>
              </p:cNvPr>
              <p:cNvSpPr/>
              <p:nvPr/>
            </p:nvSpPr>
            <p:spPr>
              <a:xfrm>
                <a:off x="8257309" y="3241787"/>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F5485D3E-D622-4506-8E66-11FF83D68371}"/>
                  </a:ext>
                </a:extLst>
              </p:cNvPr>
              <p:cNvSpPr/>
              <p:nvPr/>
            </p:nvSpPr>
            <p:spPr>
              <a:xfrm>
                <a:off x="5222698" y="4126987"/>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14B1B335-2B2E-4493-87AB-8751A2C4B0DB}"/>
                  </a:ext>
                </a:extLst>
              </p:cNvPr>
              <p:cNvSpPr/>
              <p:nvPr/>
            </p:nvSpPr>
            <p:spPr>
              <a:xfrm>
                <a:off x="6225262" y="4144457"/>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415A2A90-5C85-4A98-B67E-15DA921A701F}"/>
                  </a:ext>
                </a:extLst>
              </p:cNvPr>
              <p:cNvSpPr/>
              <p:nvPr/>
            </p:nvSpPr>
            <p:spPr>
              <a:xfrm>
                <a:off x="7260279" y="4144457"/>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BAEA185B-0478-4EC2-BF52-F1318B7B5AAD}"/>
                  </a:ext>
                </a:extLst>
              </p:cNvPr>
              <p:cNvSpPr/>
              <p:nvPr/>
            </p:nvSpPr>
            <p:spPr>
              <a:xfrm>
                <a:off x="8235519" y="4116766"/>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EC767D13-DF63-4376-969E-B6D9E49742AB}"/>
                  </a:ext>
                </a:extLst>
              </p:cNvPr>
              <p:cNvSpPr/>
              <p:nvPr/>
            </p:nvSpPr>
            <p:spPr>
              <a:xfrm>
                <a:off x="5231624" y="5024112"/>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387D80EE-EA21-4ACF-8E4C-0135C8644F9D}"/>
                  </a:ext>
                </a:extLst>
              </p:cNvPr>
              <p:cNvSpPr/>
              <p:nvPr/>
            </p:nvSpPr>
            <p:spPr>
              <a:xfrm>
                <a:off x="6225261" y="5051920"/>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63BA7ABF-AB7B-4AC7-84DB-40C46377811A}"/>
                  </a:ext>
                </a:extLst>
              </p:cNvPr>
              <p:cNvSpPr/>
              <p:nvPr/>
            </p:nvSpPr>
            <p:spPr>
              <a:xfrm>
                <a:off x="7244167" y="5016616"/>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CB628B4D-14C8-440B-A5F0-207DF7B3CEC9}"/>
                  </a:ext>
                </a:extLst>
              </p:cNvPr>
              <p:cNvSpPr/>
              <p:nvPr/>
            </p:nvSpPr>
            <p:spPr>
              <a:xfrm>
                <a:off x="8230412" y="5024112"/>
                <a:ext cx="164541" cy="1837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a:extLst>
                <a:ext uri="{FF2B5EF4-FFF2-40B4-BE49-F238E27FC236}">
                  <a16:creationId xmlns:a16="http://schemas.microsoft.com/office/drawing/2014/main" id="{DDE00297-ED7B-42F8-B453-732B2F10678F}"/>
                </a:ext>
              </a:extLst>
            </p:cNvPr>
            <p:cNvGrpSpPr/>
            <p:nvPr/>
          </p:nvGrpSpPr>
          <p:grpSpPr>
            <a:xfrm>
              <a:off x="2509991" y="2477237"/>
              <a:ext cx="2555785" cy="2681288"/>
              <a:chOff x="2509991" y="2477237"/>
              <a:chExt cx="2555785" cy="2681288"/>
            </a:xfrm>
          </p:grpSpPr>
          <p:sp>
            <p:nvSpPr>
              <p:cNvPr id="339" name="Rectangle 338">
                <a:extLst>
                  <a:ext uri="{FF2B5EF4-FFF2-40B4-BE49-F238E27FC236}">
                    <a16:creationId xmlns:a16="http://schemas.microsoft.com/office/drawing/2014/main" id="{F24EA9DC-1774-4FC0-A494-FF1D6EA43E84}"/>
                  </a:ext>
                </a:extLst>
              </p:cNvPr>
              <p:cNvSpPr/>
              <p:nvPr/>
            </p:nvSpPr>
            <p:spPr>
              <a:xfrm>
                <a:off x="2509991" y="3234421"/>
                <a:ext cx="1015634" cy="966824"/>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0" name="Straight Connector 339">
                <a:extLst>
                  <a:ext uri="{FF2B5EF4-FFF2-40B4-BE49-F238E27FC236}">
                    <a16:creationId xmlns:a16="http://schemas.microsoft.com/office/drawing/2014/main" id="{4FCC8AC9-5864-4487-88BE-9ADAD938DB2E}"/>
                  </a:ext>
                </a:extLst>
              </p:cNvPr>
              <p:cNvCxnSpPr>
                <a:cxnSpLocks/>
              </p:cNvCxnSpPr>
              <p:nvPr/>
            </p:nvCxnSpPr>
            <p:spPr>
              <a:xfrm flipV="1">
                <a:off x="2513039" y="2477237"/>
                <a:ext cx="2552737" cy="750968"/>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013C0A22-A434-4C52-AA74-4997C2FA8239}"/>
                  </a:ext>
                </a:extLst>
              </p:cNvPr>
              <p:cNvCxnSpPr>
                <a:cxnSpLocks/>
              </p:cNvCxnSpPr>
              <p:nvPr/>
            </p:nvCxnSpPr>
            <p:spPr>
              <a:xfrm>
                <a:off x="2515806" y="4208293"/>
                <a:ext cx="2475303" cy="950232"/>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367" name="TextBox 366">
            <a:extLst>
              <a:ext uri="{FF2B5EF4-FFF2-40B4-BE49-F238E27FC236}">
                <a16:creationId xmlns:a16="http://schemas.microsoft.com/office/drawing/2014/main" id="{5F856CC1-61C7-4868-A6C0-869759F61131}"/>
              </a:ext>
            </a:extLst>
          </p:cNvPr>
          <p:cNvSpPr txBox="1"/>
          <p:nvPr/>
        </p:nvSpPr>
        <p:spPr>
          <a:xfrm>
            <a:off x="1230757" y="5458271"/>
            <a:ext cx="5270032" cy="369332"/>
          </a:xfrm>
          <a:prstGeom prst="rect">
            <a:avLst/>
          </a:prstGeom>
          <a:noFill/>
        </p:spPr>
        <p:txBody>
          <a:bodyPr wrap="none" rtlCol="0">
            <a:spAutoFit/>
          </a:bodyPr>
          <a:lstStyle/>
          <a:p>
            <a:pPr marL="285750" indent="-285750">
              <a:buFont typeface="Arial" panose="020B0604020202020204" pitchFamily="34" charset="0"/>
              <a:buChar char="•"/>
            </a:pPr>
            <a:r>
              <a:rPr lang="en-US" dirty="0"/>
              <a:t>Flow properties are assigned at each grid locations.</a:t>
            </a:r>
          </a:p>
        </p:txBody>
      </p:sp>
    </p:spTree>
    <p:extLst>
      <p:ext uri="{BB962C8B-B14F-4D97-AF65-F5344CB8AC3E}">
        <p14:creationId xmlns:p14="http://schemas.microsoft.com/office/powerpoint/2010/main" val="238868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500"/>
                                        <p:tgtEl>
                                          <p:spTgt spid="3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500"/>
                                        <p:tgtEl>
                                          <p:spTgt spid="2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7"/>
                                        </p:tgtEl>
                                        <p:attrNameLst>
                                          <p:attrName>style.visibility</p:attrName>
                                        </p:attrNameLst>
                                      </p:cBhvr>
                                      <p:to>
                                        <p:strVal val="visible"/>
                                      </p:to>
                                    </p:set>
                                    <p:animEffect transition="in" filter="fade">
                                      <p:cBhvr>
                                        <p:cTn id="17"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4269</TotalTime>
  <Words>1510</Words>
  <Application>Microsoft Office PowerPoint</Application>
  <PresentationFormat>Widescreen</PresentationFormat>
  <Paragraphs>348</Paragraphs>
  <Slides>40</Slides>
  <Notes>24</Notes>
  <HiddenSlides>0</HiddenSlides>
  <MMClips>1</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맑은 고딕</vt:lpstr>
      <vt:lpstr>Arial</vt:lpstr>
      <vt:lpstr>Calibri</vt:lpstr>
      <vt:lpstr>Calibri Light</vt:lpstr>
      <vt:lpstr>Cambria Math</vt:lpstr>
      <vt:lpstr>Coronet</vt:lpstr>
      <vt:lpstr>Times New Roman</vt:lpstr>
      <vt:lpstr>Times-Roman</vt:lpstr>
      <vt:lpstr>Wingdings</vt:lpstr>
      <vt:lpstr>Office Theme</vt:lpstr>
      <vt:lpstr>Equation</vt:lpstr>
      <vt:lpstr>Aerothermochemistry and Combustion</vt:lpstr>
      <vt:lpstr>Quick Recap</vt:lpstr>
      <vt:lpstr>Quick Recap</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Project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ROD BUNDLES</dc:title>
  <dc:creator>Kumaresh Selvakumar</dc:creator>
  <cp:lastModifiedBy>Yahya</cp:lastModifiedBy>
  <cp:revision>255</cp:revision>
  <dcterms:created xsi:type="dcterms:W3CDTF">2022-11-18T04:53:24Z</dcterms:created>
  <dcterms:modified xsi:type="dcterms:W3CDTF">2024-04-21T04:53:48Z</dcterms:modified>
</cp:coreProperties>
</file>