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2"/>
  </p:notesMasterIdLst>
  <p:handoutMasterIdLst>
    <p:handoutMasterId r:id="rId23"/>
  </p:handoutMasterIdLst>
  <p:sldIdLst>
    <p:sldId id="256" r:id="rId2"/>
    <p:sldId id="296" r:id="rId3"/>
    <p:sldId id="271" r:id="rId4"/>
    <p:sldId id="304" r:id="rId5"/>
    <p:sldId id="313" r:id="rId6"/>
    <p:sldId id="306" r:id="rId7"/>
    <p:sldId id="305" r:id="rId8"/>
    <p:sldId id="307" r:id="rId9"/>
    <p:sldId id="321" r:id="rId10"/>
    <p:sldId id="315" r:id="rId11"/>
    <p:sldId id="324" r:id="rId12"/>
    <p:sldId id="308" r:id="rId13"/>
    <p:sldId id="314" r:id="rId14"/>
    <p:sldId id="327" r:id="rId15"/>
    <p:sldId id="312" r:id="rId16"/>
    <p:sldId id="335" r:id="rId17"/>
    <p:sldId id="333" r:id="rId18"/>
    <p:sldId id="334" r:id="rId19"/>
    <p:sldId id="332" r:id="rId20"/>
    <p:sldId id="336" r:id="rId2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faul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902" autoAdjust="0"/>
  </p:normalViewPr>
  <p:slideViewPr>
    <p:cSldViewPr snapToGrid="0">
      <p:cViewPr>
        <p:scale>
          <a:sx n="100" d="100"/>
          <a:sy n="100" d="100"/>
        </p:scale>
        <p:origin x="990" y="16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4092" y="4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29.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2.wmf"/><Relationship Id="rId1" Type="http://schemas.openxmlformats.org/officeDocument/2006/relationships/image" Target="../media/image22.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7536E286-D0A3-499D-AED4-569E6C2BCF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ko-KR" altLang="en-US"/>
          </a:p>
        </p:txBody>
      </p:sp>
      <p:sp>
        <p:nvSpPr>
          <p:cNvPr id="3" name="날짜 개체 틀 2">
            <a:extLst>
              <a:ext uri="{FF2B5EF4-FFF2-40B4-BE49-F238E27FC236}">
                <a16:creationId xmlns:a16="http://schemas.microsoft.com/office/drawing/2014/main" id="{591E1BB4-AEB4-4084-9424-A7C7683B8D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51C35D5-0ECB-4959-9DDA-599D59B31760}" type="datetimeFigureOut">
              <a:rPr lang="ko-KR" altLang="en-US"/>
              <a:pPr>
                <a:defRPr/>
              </a:pPr>
              <a:t>2024-09-03</a:t>
            </a:fld>
            <a:endParaRPr lang="ko-KR" altLang="en-US"/>
          </a:p>
        </p:txBody>
      </p:sp>
      <p:sp>
        <p:nvSpPr>
          <p:cNvPr id="4" name="바닥글 개체 틀 3">
            <a:extLst>
              <a:ext uri="{FF2B5EF4-FFF2-40B4-BE49-F238E27FC236}">
                <a16:creationId xmlns:a16="http://schemas.microsoft.com/office/drawing/2014/main" id="{D675D19F-FCDA-480F-82CA-C7A57D0C45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ko-KR" altLang="en-US"/>
          </a:p>
        </p:txBody>
      </p:sp>
      <p:sp>
        <p:nvSpPr>
          <p:cNvPr id="5" name="슬라이드 번호 개체 틀 4">
            <a:extLst>
              <a:ext uri="{FF2B5EF4-FFF2-40B4-BE49-F238E27FC236}">
                <a16:creationId xmlns:a16="http://schemas.microsoft.com/office/drawing/2014/main" id="{2CF26B2A-281A-4AD2-B1DB-E20423D18452}"/>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맑은 고딕" panose="020B0503020000020004" pitchFamily="34" charset="-127"/>
              </a:defRPr>
            </a:lvl1pPr>
          </a:lstStyle>
          <a:p>
            <a:pPr>
              <a:defRPr/>
            </a:pPr>
            <a:fld id="{C4DB212B-0D7A-4537-BF02-A69F13D4F9E8}"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AF3CE6B-DA6E-46CF-8057-82E5987F89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ko-KR" altLang="en-US"/>
          </a:p>
        </p:txBody>
      </p:sp>
      <p:sp>
        <p:nvSpPr>
          <p:cNvPr id="3" name="날짜 개체 틀 2">
            <a:extLst>
              <a:ext uri="{FF2B5EF4-FFF2-40B4-BE49-F238E27FC236}">
                <a16:creationId xmlns:a16="http://schemas.microsoft.com/office/drawing/2014/main" id="{60727C7C-4B19-439F-BDFC-6BA28EDDC68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4947987-62B3-409D-96BF-5B85BA1B111D}" type="datetimeFigureOut">
              <a:rPr lang="ko-KR" altLang="en-US"/>
              <a:pPr>
                <a:defRPr/>
              </a:pPr>
              <a:t>2024-09-03</a:t>
            </a:fld>
            <a:endParaRPr lang="ko-KR" altLang="en-US"/>
          </a:p>
        </p:txBody>
      </p:sp>
      <p:sp>
        <p:nvSpPr>
          <p:cNvPr id="4" name="슬라이드 이미지 개체 틀 3">
            <a:extLst>
              <a:ext uri="{FF2B5EF4-FFF2-40B4-BE49-F238E27FC236}">
                <a16:creationId xmlns:a16="http://schemas.microsoft.com/office/drawing/2014/main" id="{7929791E-0F35-4AB0-BA8B-9EC0BBB8CD9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a:extLst>
              <a:ext uri="{FF2B5EF4-FFF2-40B4-BE49-F238E27FC236}">
                <a16:creationId xmlns:a16="http://schemas.microsoft.com/office/drawing/2014/main" id="{40F08E25-D062-4E08-A8A3-884FB34760A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noProof="0"/>
              <a:t>마스터 텍스트 스타일 편집</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a:extLst>
              <a:ext uri="{FF2B5EF4-FFF2-40B4-BE49-F238E27FC236}">
                <a16:creationId xmlns:a16="http://schemas.microsoft.com/office/drawing/2014/main" id="{ECC8154B-CEA9-4BF1-8A17-D2FA16A6168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ko-KR" altLang="en-US"/>
          </a:p>
        </p:txBody>
      </p:sp>
      <p:sp>
        <p:nvSpPr>
          <p:cNvPr id="7" name="슬라이드 번호 개체 틀 6">
            <a:extLst>
              <a:ext uri="{FF2B5EF4-FFF2-40B4-BE49-F238E27FC236}">
                <a16:creationId xmlns:a16="http://schemas.microsoft.com/office/drawing/2014/main" id="{9E98A89B-9268-4D39-9A11-F50FA88B554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맑은 고딕" panose="020B0503020000020004" pitchFamily="34" charset="-127"/>
              </a:defRPr>
            </a:lvl1pPr>
          </a:lstStyle>
          <a:p>
            <a:pPr>
              <a:defRPr/>
            </a:pPr>
            <a:fld id="{1C3E1AC7-A70B-4CA7-BBF5-05CC687D589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vWFjqgb-ylQ"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45849EAD-B148-477A-A4E3-0682441FF3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980D8765-7698-4777-9558-E9B64397EBF3}"/>
              </a:ext>
            </a:extLst>
          </p:cNvPr>
          <p:cNvSpPr>
            <a:spLocks noGrp="1"/>
          </p:cNvSpPr>
          <p:nvPr>
            <p:ph type="body" idx="1"/>
          </p:nvPr>
        </p:nvSpPr>
        <p:spPr/>
        <p:txBody>
          <a:bodyPr/>
          <a:lstStyle/>
          <a:p>
            <a:pPr>
              <a:defRPr/>
            </a:pPr>
            <a:r>
              <a:rPr lang="en-US" altLang="ko-KR" sz="1050" dirty="0">
                <a:hlinkClick r:id="rId3"/>
              </a:rPr>
              <a:t>https://www.youtube.com/watch?v=vWFjqgb-ylQ</a:t>
            </a:r>
            <a:endParaRPr lang="en-US" altLang="ko-KR" sz="1050" dirty="0"/>
          </a:p>
          <a:p>
            <a:pPr>
              <a:defRPr/>
            </a:pPr>
            <a:r>
              <a:rPr lang="en-US" altLang="ko-KR" sz="1050" dirty="0"/>
              <a:t>The pressure gradient term in the </a:t>
            </a:r>
            <a:r>
              <a:rPr lang="en-US" altLang="ko-KR" sz="1050" dirty="0" err="1"/>
              <a:t>Navier</a:t>
            </a:r>
            <a:r>
              <a:rPr lang="en-US" altLang="ko-KR" sz="1050" dirty="0"/>
              <a:t>-Stokes equations is negative because the pressure force is acting in the opposite direction to the fluid flow. This term represents the force that drives the fluid in a particular direction. If the pressure is higher in one area of the fluid and lower in another, the fluid will flow from the high pressure area to the low pressure area</a:t>
            </a:r>
          </a:p>
          <a:p>
            <a:pPr>
              <a:defRPr/>
            </a:pPr>
            <a:endParaRPr lang="ko-KR" altLang="en-US" sz="1050" dirty="0"/>
          </a:p>
          <a:p>
            <a:pPr>
              <a:defRPr/>
            </a:pPr>
            <a:endParaRPr lang="ko-KR" altLang="en-US" sz="1050" dirty="0"/>
          </a:p>
        </p:txBody>
      </p:sp>
      <p:sp>
        <p:nvSpPr>
          <p:cNvPr id="20484" name="슬라이드 번호 개체 틀 3">
            <a:extLst>
              <a:ext uri="{FF2B5EF4-FFF2-40B4-BE49-F238E27FC236}">
                <a16:creationId xmlns:a16="http://schemas.microsoft.com/office/drawing/2014/main" id="{A3443670-B37C-46AF-A12D-0142491359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1785879-4061-4681-9652-B46BB7A5EC64}" type="slidenum">
              <a:rPr lang="ko-KR" altLang="en-US" smtClean="0">
                <a:latin typeface="맑은 고딕" panose="020B0503020000020004" pitchFamily="34" charset="-127"/>
              </a:rPr>
              <a:pPr/>
              <a:t>9</a:t>
            </a:fld>
            <a:endParaRPr lang="ko-KR" altLang="en-US">
              <a:latin typeface="맑은 고딕" panose="020B0503020000020004"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E9DC3730-8878-4E0C-A1F3-78ECB81C9D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284CC6AD-02D5-464F-A256-CFEB682B452A}"/>
              </a:ext>
            </a:extLst>
          </p:cNvPr>
          <p:cNvSpPr>
            <a:spLocks noGrp="1"/>
          </p:cNvSpPr>
          <p:nvPr>
            <p:ph type="body" idx="1"/>
          </p:nvPr>
        </p:nvSpPr>
        <p:spPr/>
        <p:txBody>
          <a:bodyPr/>
          <a:lstStyle/>
          <a:p>
            <a:pPr marL="171450" indent="-171450">
              <a:buFont typeface="Arial" panose="020B0604020202020204" pitchFamily="34" charset="0"/>
              <a:buChar char="•"/>
              <a:defRPr/>
            </a:pPr>
            <a:r>
              <a:rPr lang="en-US" altLang="ko-KR" dirty="0"/>
              <a:t>This is where I want to introduce you to finite difference and finite volume approaches</a:t>
            </a:r>
          </a:p>
          <a:p>
            <a:pPr marL="171450" indent="-171450">
              <a:buFont typeface="Arial" panose="020B0604020202020204" pitchFamily="34" charset="0"/>
              <a:buChar char="•"/>
              <a:defRPr/>
            </a:pPr>
            <a:endParaRPr lang="en-US" altLang="ko-KR" dirty="0"/>
          </a:p>
          <a:p>
            <a:pPr marL="171450" indent="-171450">
              <a:buFont typeface="Arial" panose="020B0604020202020204" pitchFamily="34" charset="0"/>
              <a:buChar char="•"/>
              <a:defRPr/>
            </a:pPr>
            <a:r>
              <a:rPr lang="en-US" altLang="ko-KR" dirty="0"/>
              <a:t>Integral form: is in OpenFOAM</a:t>
            </a:r>
          </a:p>
          <a:p>
            <a:pPr marL="171450" indent="-171450">
              <a:buFont typeface="Arial" panose="020B0604020202020204" pitchFamily="34" charset="0"/>
              <a:buChar char="•"/>
              <a:defRPr/>
            </a:pPr>
            <a:r>
              <a:rPr lang="en-US" altLang="ko-KR" dirty="0"/>
              <a:t>We will use differential form in Octave</a:t>
            </a:r>
          </a:p>
          <a:p>
            <a:pPr>
              <a:defRPr/>
            </a:pPr>
            <a:endParaRPr lang="ko-KR" altLang="en-US" dirty="0"/>
          </a:p>
        </p:txBody>
      </p:sp>
      <p:sp>
        <p:nvSpPr>
          <p:cNvPr id="27652" name="슬라이드 번호 개체 틀 3">
            <a:extLst>
              <a:ext uri="{FF2B5EF4-FFF2-40B4-BE49-F238E27FC236}">
                <a16:creationId xmlns:a16="http://schemas.microsoft.com/office/drawing/2014/main" id="{188AAE0F-2313-4E0B-B5AC-76994DE775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B99F281-FDBB-4079-A106-C41D698A729E}" type="slidenum">
              <a:rPr lang="ko-KR" altLang="en-US" smtClean="0">
                <a:latin typeface="맑은 고딕" panose="020B0503020000020004" pitchFamily="34" charset="-127"/>
              </a:rPr>
              <a:pPr/>
              <a:t>14</a:t>
            </a:fld>
            <a:endParaRPr lang="ko-KR" altLang="en-US">
              <a:latin typeface="맑은 고딕" panose="020B0503020000020004"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cxnSp>
        <p:nvCxnSpPr>
          <p:cNvPr id="4" name="Straight Connector 8">
            <a:extLst>
              <a:ext uri="{FF2B5EF4-FFF2-40B4-BE49-F238E27FC236}">
                <a16:creationId xmlns:a16="http://schemas.microsoft.com/office/drawing/2014/main" id="{E2C3D0A6-6B72-48B7-8E8B-63FB103C80CD}"/>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Tree>
    <p:extLst>
      <p:ext uri="{BB962C8B-B14F-4D97-AF65-F5344CB8AC3E}">
        <p14:creationId xmlns:p14="http://schemas.microsoft.com/office/powerpoint/2010/main" val="366937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a:extLst>
              <a:ext uri="{FF2B5EF4-FFF2-40B4-BE49-F238E27FC236}">
                <a16:creationId xmlns:a16="http://schemas.microsoft.com/office/drawing/2014/main" id="{58887AA8-FF46-473A-959F-1FF29372B499}"/>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4FE145FE-0BC3-49BC-91E0-FB977277AB7B}" type="datetimeFigureOut">
              <a:rPr lang="ko-KR" altLang="en-US"/>
              <a:pPr>
                <a:defRPr/>
              </a:pPr>
              <a:t>2024-09-03</a:t>
            </a:fld>
            <a:endParaRPr lang="ko-KR" altLang="en-US"/>
          </a:p>
        </p:txBody>
      </p:sp>
      <p:sp>
        <p:nvSpPr>
          <p:cNvPr id="5" name="Footer Placeholder 4">
            <a:extLst>
              <a:ext uri="{FF2B5EF4-FFF2-40B4-BE49-F238E27FC236}">
                <a16:creationId xmlns:a16="http://schemas.microsoft.com/office/drawing/2014/main" id="{EBF7EC67-10BA-4BB4-9675-D77CE604C6B9}"/>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6" name="Slide Number Placeholder 5">
            <a:extLst>
              <a:ext uri="{FF2B5EF4-FFF2-40B4-BE49-F238E27FC236}">
                <a16:creationId xmlns:a16="http://schemas.microsoft.com/office/drawing/2014/main" id="{E1A4B9A9-4F71-4ADB-9F67-954B70F52536}"/>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5A2A2F78-CCFA-4D6C-98E4-776652D44A94}" type="slidenum">
              <a:rPr lang="ko-KR" altLang="en-US"/>
              <a:pPr>
                <a:defRPr/>
              </a:pPr>
              <a:t>‹#›</a:t>
            </a:fld>
            <a:endParaRPr lang="ko-KR" altLang="en-US"/>
          </a:p>
        </p:txBody>
      </p:sp>
    </p:spTree>
    <p:extLst>
      <p:ext uri="{BB962C8B-B14F-4D97-AF65-F5344CB8AC3E}">
        <p14:creationId xmlns:p14="http://schemas.microsoft.com/office/powerpoint/2010/main" val="309488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A706A3F-83CA-488C-9781-FEB8B96BDD47}"/>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B2532BB4-9C51-4C6C-A343-4864F24ADB6C}"/>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6" name="Date Placeholder 3">
            <a:extLst>
              <a:ext uri="{FF2B5EF4-FFF2-40B4-BE49-F238E27FC236}">
                <a16:creationId xmlns:a16="http://schemas.microsoft.com/office/drawing/2014/main" id="{E910BFF3-59CD-4491-842F-39E04281F872}"/>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1F43E13B-B02E-4DDC-A5A6-890996BE6583}" type="datetimeFigureOut">
              <a:rPr lang="ko-KR" altLang="en-US"/>
              <a:pPr>
                <a:defRPr/>
              </a:pPr>
              <a:t>2024-09-03</a:t>
            </a:fld>
            <a:endParaRPr lang="ko-KR" altLang="en-US"/>
          </a:p>
        </p:txBody>
      </p:sp>
      <p:sp>
        <p:nvSpPr>
          <p:cNvPr id="7" name="Footer Placeholder 4">
            <a:extLst>
              <a:ext uri="{FF2B5EF4-FFF2-40B4-BE49-F238E27FC236}">
                <a16:creationId xmlns:a16="http://schemas.microsoft.com/office/drawing/2014/main" id="{112C8255-3BB1-4189-954D-F5F056BFA74A}"/>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8" name="Slide Number Placeholder 5">
            <a:extLst>
              <a:ext uri="{FF2B5EF4-FFF2-40B4-BE49-F238E27FC236}">
                <a16:creationId xmlns:a16="http://schemas.microsoft.com/office/drawing/2014/main" id="{675C4A94-CA9E-4C7F-B657-34F087630F6A}"/>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E018F68D-320A-4EE2-ACC0-D5B6FA5CDE10}" type="slidenum">
              <a:rPr lang="ko-KR" altLang="en-US"/>
              <a:pPr>
                <a:defRPr/>
              </a:pPr>
              <a:t>‹#›</a:t>
            </a:fld>
            <a:endParaRPr lang="ko-KR" altLang="en-US"/>
          </a:p>
        </p:txBody>
      </p:sp>
    </p:spTree>
    <p:extLst>
      <p:ext uri="{BB962C8B-B14F-4D97-AF65-F5344CB8AC3E}">
        <p14:creationId xmlns:p14="http://schemas.microsoft.com/office/powerpoint/2010/main" val="201402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097280" y="12281"/>
            <a:ext cx="10058400" cy="760804"/>
          </a:xfrm>
        </p:spPr>
        <p:txBody>
          <a:bodyPr/>
          <a:lstStyle>
            <a:lvl1pPr marL="0">
              <a:defRPr/>
            </a:lvl1p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53194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2DC3E71-2525-40B1-AB00-B239418D6D74}"/>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7FEF8940-E878-4A4D-B0A1-01014AB44439}"/>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73B69BF1-0920-4E98-A2D2-F78B5045A77C}"/>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7" name="Date Placeholder 3">
            <a:extLst>
              <a:ext uri="{FF2B5EF4-FFF2-40B4-BE49-F238E27FC236}">
                <a16:creationId xmlns:a16="http://schemas.microsoft.com/office/drawing/2014/main" id="{FB60D405-A5E6-418A-BA1F-2F3CA0E2649B}"/>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8F900B87-BC5F-4693-A919-1CB8F2E842DA}" type="datetimeFigureOut">
              <a:rPr lang="ko-KR" altLang="en-US"/>
              <a:pPr>
                <a:defRPr/>
              </a:pPr>
              <a:t>2024-09-03</a:t>
            </a:fld>
            <a:endParaRPr lang="ko-KR" altLang="en-US"/>
          </a:p>
        </p:txBody>
      </p:sp>
      <p:sp>
        <p:nvSpPr>
          <p:cNvPr id="8" name="Footer Placeholder 4">
            <a:extLst>
              <a:ext uri="{FF2B5EF4-FFF2-40B4-BE49-F238E27FC236}">
                <a16:creationId xmlns:a16="http://schemas.microsoft.com/office/drawing/2014/main" id="{0B2B8DB3-4881-403A-9DC8-3E6BBF5DD9B0}"/>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9" name="Slide Number Placeholder 5">
            <a:extLst>
              <a:ext uri="{FF2B5EF4-FFF2-40B4-BE49-F238E27FC236}">
                <a16:creationId xmlns:a16="http://schemas.microsoft.com/office/drawing/2014/main" id="{AB22D4A4-49F3-4A5C-B264-E3C85B551970}"/>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5E4D44B1-E519-4554-9AF9-B8D31297BC99}" type="slidenum">
              <a:rPr lang="ko-KR" altLang="en-US"/>
              <a:pPr>
                <a:defRPr/>
              </a:pPr>
              <a:t>‹#›</a:t>
            </a:fld>
            <a:endParaRPr lang="ko-KR" altLang="en-US"/>
          </a:p>
        </p:txBody>
      </p:sp>
    </p:spTree>
    <p:extLst>
      <p:ext uri="{BB962C8B-B14F-4D97-AF65-F5344CB8AC3E}">
        <p14:creationId xmlns:p14="http://schemas.microsoft.com/office/powerpoint/2010/main" val="381324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9" name="Title 1"/>
          <p:cNvSpPr>
            <a:spLocks noGrp="1"/>
          </p:cNvSpPr>
          <p:nvPr>
            <p:ph type="title"/>
          </p:nvPr>
        </p:nvSpPr>
        <p:spPr>
          <a:xfrm>
            <a:off x="1097280" y="12281"/>
            <a:ext cx="10058400" cy="760804"/>
          </a:xfrm>
        </p:spPr>
        <p:txBody>
          <a:bodyPr/>
          <a:lstStyle>
            <a:lvl1pPr marL="0">
              <a:defRPr/>
            </a:lvl1pPr>
          </a:lstStyle>
          <a:p>
            <a:r>
              <a:rPr lang="ko-KR" altLang="en-US" dirty="0"/>
              <a:t>마스터 제목 스타일 편집</a:t>
            </a:r>
            <a:endParaRPr lang="en-US" dirty="0"/>
          </a:p>
        </p:txBody>
      </p:sp>
      <p:sp>
        <p:nvSpPr>
          <p:cNvPr id="5" name="Date Placeholder 3">
            <a:extLst>
              <a:ext uri="{FF2B5EF4-FFF2-40B4-BE49-F238E27FC236}">
                <a16:creationId xmlns:a16="http://schemas.microsoft.com/office/drawing/2014/main" id="{E957D149-537A-4DA8-BC6E-04EA2B2AD5DE}"/>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EE88D45F-3CD9-42C7-98E4-31E4C65338DD}" type="datetimeFigureOut">
              <a:rPr lang="ko-KR" altLang="en-US"/>
              <a:pPr>
                <a:defRPr/>
              </a:pPr>
              <a:t>2024-09-03</a:t>
            </a:fld>
            <a:endParaRPr lang="ko-KR" altLang="en-US"/>
          </a:p>
        </p:txBody>
      </p:sp>
      <p:sp>
        <p:nvSpPr>
          <p:cNvPr id="6" name="Footer Placeholder 4">
            <a:extLst>
              <a:ext uri="{FF2B5EF4-FFF2-40B4-BE49-F238E27FC236}">
                <a16:creationId xmlns:a16="http://schemas.microsoft.com/office/drawing/2014/main" id="{97997640-F5A2-4C82-946F-982EF8A2CD54}"/>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7" name="Slide Number Placeholder 5">
            <a:extLst>
              <a:ext uri="{FF2B5EF4-FFF2-40B4-BE49-F238E27FC236}">
                <a16:creationId xmlns:a16="http://schemas.microsoft.com/office/drawing/2014/main" id="{9FA94550-D455-4E9C-AA66-198CD8BF3636}"/>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369A3F14-7B99-4889-88C7-A3CBFF581305}" type="slidenum">
              <a:rPr lang="ko-KR" altLang="en-US"/>
              <a:pPr>
                <a:defRPr/>
              </a:pPr>
              <a:t>‹#›</a:t>
            </a:fld>
            <a:endParaRPr lang="ko-KR" altLang="en-US"/>
          </a:p>
        </p:txBody>
      </p:sp>
    </p:spTree>
    <p:extLst>
      <p:ext uri="{BB962C8B-B14F-4D97-AF65-F5344CB8AC3E}">
        <p14:creationId xmlns:p14="http://schemas.microsoft.com/office/powerpoint/2010/main" val="74581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3">
            <a:extLst>
              <a:ext uri="{FF2B5EF4-FFF2-40B4-BE49-F238E27FC236}">
                <a16:creationId xmlns:a16="http://schemas.microsoft.com/office/drawing/2014/main" id="{6DA5B56E-574E-4B03-A368-E4C76CC6C747}"/>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70BD748B-F5F8-4DDE-8453-11F8F25C09C5}" type="datetimeFigureOut">
              <a:rPr lang="ko-KR" altLang="en-US"/>
              <a:pPr>
                <a:defRPr/>
              </a:pPr>
              <a:t>2024-09-03</a:t>
            </a:fld>
            <a:endParaRPr lang="ko-KR" altLang="en-US"/>
          </a:p>
        </p:txBody>
      </p:sp>
      <p:sp>
        <p:nvSpPr>
          <p:cNvPr id="8" name="Footer Placeholder 4">
            <a:extLst>
              <a:ext uri="{FF2B5EF4-FFF2-40B4-BE49-F238E27FC236}">
                <a16:creationId xmlns:a16="http://schemas.microsoft.com/office/drawing/2014/main" id="{264C7F8B-91B2-4DAF-A69D-8552FCE55EAB}"/>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9" name="Slide Number Placeholder 5">
            <a:extLst>
              <a:ext uri="{FF2B5EF4-FFF2-40B4-BE49-F238E27FC236}">
                <a16:creationId xmlns:a16="http://schemas.microsoft.com/office/drawing/2014/main" id="{1585E9D6-80F5-46BE-AB85-2708B9BB0E7A}"/>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B37EECC4-85C1-4808-B227-7348079FF777}" type="slidenum">
              <a:rPr lang="ko-KR" altLang="en-US"/>
              <a:pPr>
                <a:defRPr/>
              </a:pPr>
              <a:t>‹#›</a:t>
            </a:fld>
            <a:endParaRPr lang="ko-KR" altLang="en-US"/>
          </a:p>
        </p:txBody>
      </p:sp>
    </p:spTree>
    <p:extLst>
      <p:ext uri="{BB962C8B-B14F-4D97-AF65-F5344CB8AC3E}">
        <p14:creationId xmlns:p14="http://schemas.microsoft.com/office/powerpoint/2010/main" val="78347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3">
            <a:extLst>
              <a:ext uri="{FF2B5EF4-FFF2-40B4-BE49-F238E27FC236}">
                <a16:creationId xmlns:a16="http://schemas.microsoft.com/office/drawing/2014/main" id="{FA3BBC76-82EA-4585-B3C2-5345FEEF9CB3}"/>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01DCE6AD-A179-4C20-B669-7509A8A2EFD0}" type="datetimeFigureOut">
              <a:rPr lang="ko-KR" altLang="en-US"/>
              <a:pPr>
                <a:defRPr/>
              </a:pPr>
              <a:t>2024-09-03</a:t>
            </a:fld>
            <a:endParaRPr lang="ko-KR" altLang="en-US"/>
          </a:p>
        </p:txBody>
      </p:sp>
      <p:sp>
        <p:nvSpPr>
          <p:cNvPr id="4" name="Footer Placeholder 4">
            <a:extLst>
              <a:ext uri="{FF2B5EF4-FFF2-40B4-BE49-F238E27FC236}">
                <a16:creationId xmlns:a16="http://schemas.microsoft.com/office/drawing/2014/main" id="{061C225A-52CD-4A47-9C41-2401200488D9}"/>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5" name="Slide Number Placeholder 5">
            <a:extLst>
              <a:ext uri="{FF2B5EF4-FFF2-40B4-BE49-F238E27FC236}">
                <a16:creationId xmlns:a16="http://schemas.microsoft.com/office/drawing/2014/main" id="{9FD8C4DC-C900-4B2F-9221-6D7812418D38}"/>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A88FCB9B-248F-4E31-83B7-3BAA407C1D40}" type="slidenum">
              <a:rPr lang="ko-KR" altLang="en-US"/>
              <a:pPr>
                <a:defRPr/>
              </a:pPr>
              <a:t>‹#›</a:t>
            </a:fld>
            <a:endParaRPr lang="ko-KR" altLang="en-US"/>
          </a:p>
        </p:txBody>
      </p:sp>
    </p:spTree>
    <p:extLst>
      <p:ext uri="{BB962C8B-B14F-4D97-AF65-F5344CB8AC3E}">
        <p14:creationId xmlns:p14="http://schemas.microsoft.com/office/powerpoint/2010/main" val="82578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D06D3B0-A1C5-4509-B208-8793F2534775}"/>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a:extLst>
              <a:ext uri="{FF2B5EF4-FFF2-40B4-BE49-F238E27FC236}">
                <a16:creationId xmlns:a16="http://schemas.microsoft.com/office/drawing/2014/main" id="{0773C52D-DD9C-4950-BEEE-16584EA1C75E}"/>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D65E8D8F-0438-42E3-8042-A14575EB39A9}"/>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7A156996-7790-4D85-8F78-27110AB31540}" type="datetimeFigureOut">
              <a:rPr lang="ko-KR" altLang="en-US"/>
              <a:pPr>
                <a:defRPr/>
              </a:pPr>
              <a:t>2024-09-03</a:t>
            </a:fld>
            <a:endParaRPr lang="ko-KR" altLang="en-US"/>
          </a:p>
        </p:txBody>
      </p:sp>
      <p:sp>
        <p:nvSpPr>
          <p:cNvPr id="5" name="Footer Placeholder 7">
            <a:extLst>
              <a:ext uri="{FF2B5EF4-FFF2-40B4-BE49-F238E27FC236}">
                <a16:creationId xmlns:a16="http://schemas.microsoft.com/office/drawing/2014/main" id="{AEB26182-5EA6-42C4-B08B-51858E4B8B7C}"/>
              </a:ext>
            </a:extLst>
          </p:cNvPr>
          <p:cNvSpPr>
            <a:spLocks noGrp="1"/>
          </p:cNvSpPr>
          <p:nvPr>
            <p:ph type="ftr" sz="quarter" idx="11"/>
          </p:nvPr>
        </p:nvSpPr>
        <p:spPr>
          <a:xfrm>
            <a:off x="3686175" y="6459538"/>
            <a:ext cx="4822825" cy="365125"/>
          </a:xfrm>
          <a:prstGeom prst="rect">
            <a:avLst/>
          </a:prstGeom>
        </p:spPr>
        <p:txBody>
          <a:bodyPr/>
          <a:lstStyle>
            <a:lvl1pPr>
              <a:defRPr>
                <a:solidFill>
                  <a:srgbClr val="FFFFFF"/>
                </a:solidFill>
              </a:defRPr>
            </a:lvl1pPr>
          </a:lstStyle>
          <a:p>
            <a:pPr>
              <a:defRPr/>
            </a:pPr>
            <a:endParaRPr lang="ko-KR" altLang="en-US"/>
          </a:p>
        </p:txBody>
      </p:sp>
      <p:sp>
        <p:nvSpPr>
          <p:cNvPr id="6" name="Slide Number Placeholder 8">
            <a:extLst>
              <a:ext uri="{FF2B5EF4-FFF2-40B4-BE49-F238E27FC236}">
                <a16:creationId xmlns:a16="http://schemas.microsoft.com/office/drawing/2014/main" id="{2D9D069B-2914-49B4-A11E-E3EBAA8E1549}"/>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D588D841-BB00-45F7-9EBF-00BAF8BB5CA5}" type="slidenum">
              <a:rPr lang="ko-KR" altLang="en-US"/>
              <a:pPr>
                <a:defRPr/>
              </a:pPr>
              <a:t>‹#›</a:t>
            </a:fld>
            <a:endParaRPr lang="ko-KR" altLang="en-US"/>
          </a:p>
        </p:txBody>
      </p:sp>
    </p:spTree>
    <p:extLst>
      <p:ext uri="{BB962C8B-B14F-4D97-AF65-F5344CB8AC3E}">
        <p14:creationId xmlns:p14="http://schemas.microsoft.com/office/powerpoint/2010/main" val="131080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BF947B-BAB1-44B2-B7EC-97452164846B}"/>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CE95FB00-DD83-4B32-AACD-1F4A2E413BA9}"/>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7" name="Date Placeholder 4">
            <a:extLst>
              <a:ext uri="{FF2B5EF4-FFF2-40B4-BE49-F238E27FC236}">
                <a16:creationId xmlns:a16="http://schemas.microsoft.com/office/drawing/2014/main" id="{56167D01-7E1B-40C7-8C48-AF95D5E6F4FC}"/>
              </a:ext>
            </a:extLst>
          </p:cNvPr>
          <p:cNvSpPr>
            <a:spLocks noGrp="1"/>
          </p:cNvSpPr>
          <p:nvPr>
            <p:ph type="dt" sz="half" idx="10"/>
          </p:nvPr>
        </p:nvSpPr>
        <p:spPr>
          <a:xfrm>
            <a:off x="465138" y="6459538"/>
            <a:ext cx="2619375" cy="365125"/>
          </a:xfrm>
          <a:prstGeom prst="rect">
            <a:avLst/>
          </a:prstGeom>
        </p:spPr>
        <p:txBody>
          <a:bodyPr/>
          <a:lstStyle>
            <a:lvl1pPr algn="l">
              <a:defRPr/>
            </a:lvl1pPr>
          </a:lstStyle>
          <a:p>
            <a:pPr>
              <a:defRPr/>
            </a:pPr>
            <a:fld id="{ECBDED2A-FEBE-4FF9-AE41-D2819869DB24}" type="datetimeFigureOut">
              <a:rPr lang="ko-KR" altLang="en-US"/>
              <a:pPr>
                <a:defRPr/>
              </a:pPr>
              <a:t>2024-09-03</a:t>
            </a:fld>
            <a:endParaRPr lang="ko-KR" altLang="en-US"/>
          </a:p>
        </p:txBody>
      </p:sp>
      <p:sp>
        <p:nvSpPr>
          <p:cNvPr id="8" name="Footer Placeholder 5">
            <a:extLst>
              <a:ext uri="{FF2B5EF4-FFF2-40B4-BE49-F238E27FC236}">
                <a16:creationId xmlns:a16="http://schemas.microsoft.com/office/drawing/2014/main" id="{AB4C472E-2E55-406D-8E5E-7FFF59B87DA6}"/>
              </a:ext>
            </a:extLst>
          </p:cNvPr>
          <p:cNvSpPr>
            <a:spLocks noGrp="1"/>
          </p:cNvSpPr>
          <p:nvPr>
            <p:ph type="ftr" sz="quarter" idx="11"/>
          </p:nvPr>
        </p:nvSpPr>
        <p:spPr>
          <a:xfrm>
            <a:off x="4800600" y="6459538"/>
            <a:ext cx="4648200" cy="365125"/>
          </a:xfrm>
          <a:prstGeom prst="rect">
            <a:avLst/>
          </a:prstGeom>
        </p:spPr>
        <p:txBody>
          <a:bodyPr/>
          <a:lstStyle>
            <a:lvl1pPr algn="l">
              <a:defRPr>
                <a:solidFill>
                  <a:schemeClr val="tx2"/>
                </a:solidFill>
              </a:defRPr>
            </a:lvl1pPr>
          </a:lstStyle>
          <a:p>
            <a:pPr>
              <a:defRPr/>
            </a:pPr>
            <a:endParaRPr lang="ko-KR" altLang="en-US"/>
          </a:p>
        </p:txBody>
      </p:sp>
      <p:sp>
        <p:nvSpPr>
          <p:cNvPr id="9" name="Slide Number Placeholder 6">
            <a:extLst>
              <a:ext uri="{FF2B5EF4-FFF2-40B4-BE49-F238E27FC236}">
                <a16:creationId xmlns:a16="http://schemas.microsoft.com/office/drawing/2014/main" id="{36823915-6D18-47C8-ACDA-6ACF2C5E4DF0}"/>
              </a:ext>
            </a:extLst>
          </p:cNvPr>
          <p:cNvSpPr>
            <a:spLocks noGrp="1"/>
          </p:cNvSpPr>
          <p:nvPr>
            <p:ph type="sldNum" sz="quarter" idx="12"/>
          </p:nvPr>
        </p:nvSpPr>
        <p:spPr>
          <a:xfrm>
            <a:off x="9901238" y="6459538"/>
            <a:ext cx="1311275" cy="365125"/>
          </a:xfrm>
          <a:prstGeom prst="rect">
            <a:avLst/>
          </a:prstGeom>
        </p:spPr>
        <p:txBody>
          <a:bodyPr/>
          <a:lstStyle>
            <a:lvl1pPr>
              <a:defRPr>
                <a:solidFill>
                  <a:schemeClr val="tx2"/>
                </a:solidFill>
              </a:defRPr>
            </a:lvl1pPr>
          </a:lstStyle>
          <a:p>
            <a:pPr>
              <a:defRPr/>
            </a:pPr>
            <a:fld id="{52CC0CB0-D0AB-4A53-B17E-896763F4A641}" type="slidenum">
              <a:rPr lang="ko-KR" altLang="en-US"/>
              <a:pPr>
                <a:defRPr/>
              </a:pPr>
              <a:t>‹#›</a:t>
            </a:fld>
            <a:endParaRPr lang="ko-KR" altLang="en-US"/>
          </a:p>
        </p:txBody>
      </p:sp>
    </p:spTree>
    <p:extLst>
      <p:ext uri="{BB962C8B-B14F-4D97-AF65-F5344CB8AC3E}">
        <p14:creationId xmlns:p14="http://schemas.microsoft.com/office/powerpoint/2010/main" val="273842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2F60FB-9ACF-4B2E-8EDF-B3BFA2E24613}"/>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1DCE7706-1BED-4E84-B707-AB48C2E71E8A}"/>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7" name="Date Placeholder 4">
            <a:extLst>
              <a:ext uri="{FF2B5EF4-FFF2-40B4-BE49-F238E27FC236}">
                <a16:creationId xmlns:a16="http://schemas.microsoft.com/office/drawing/2014/main" id="{9BA3D42D-C5D2-4B74-A20D-3ACF4B9D7D8B}"/>
              </a:ext>
            </a:extLst>
          </p:cNvPr>
          <p:cNvSpPr>
            <a:spLocks noGrp="1"/>
          </p:cNvSpPr>
          <p:nvPr>
            <p:ph type="dt" sz="half" idx="10"/>
          </p:nvPr>
        </p:nvSpPr>
        <p:spPr>
          <a:xfrm>
            <a:off x="1096963" y="6459538"/>
            <a:ext cx="2473325" cy="365125"/>
          </a:xfrm>
          <a:prstGeom prst="rect">
            <a:avLst/>
          </a:prstGeom>
        </p:spPr>
        <p:txBody>
          <a:bodyPr/>
          <a:lstStyle>
            <a:lvl1pPr>
              <a:defRPr/>
            </a:lvl1pPr>
          </a:lstStyle>
          <a:p>
            <a:pPr>
              <a:defRPr/>
            </a:pPr>
            <a:fld id="{9EB64CC4-5B2C-4237-998F-BFD419E077C6}" type="datetimeFigureOut">
              <a:rPr lang="ko-KR" altLang="en-US"/>
              <a:pPr>
                <a:defRPr/>
              </a:pPr>
              <a:t>2024-09-03</a:t>
            </a:fld>
            <a:endParaRPr lang="ko-KR" altLang="en-US"/>
          </a:p>
        </p:txBody>
      </p:sp>
      <p:sp>
        <p:nvSpPr>
          <p:cNvPr id="8" name="Footer Placeholder 5">
            <a:extLst>
              <a:ext uri="{FF2B5EF4-FFF2-40B4-BE49-F238E27FC236}">
                <a16:creationId xmlns:a16="http://schemas.microsoft.com/office/drawing/2014/main" id="{F21E325A-9ABF-4F42-94D1-58D89814643C}"/>
              </a:ext>
            </a:extLst>
          </p:cNvPr>
          <p:cNvSpPr>
            <a:spLocks noGrp="1"/>
          </p:cNvSpPr>
          <p:nvPr>
            <p:ph type="ftr" sz="quarter" idx="11"/>
          </p:nvPr>
        </p:nvSpPr>
        <p:spPr>
          <a:xfrm>
            <a:off x="3686175" y="6459538"/>
            <a:ext cx="4822825" cy="365125"/>
          </a:xfrm>
          <a:prstGeom prst="rect">
            <a:avLst/>
          </a:prstGeom>
        </p:spPr>
        <p:txBody>
          <a:bodyPr/>
          <a:lstStyle>
            <a:lvl1pPr>
              <a:defRPr/>
            </a:lvl1pPr>
          </a:lstStyle>
          <a:p>
            <a:pPr>
              <a:defRPr/>
            </a:pPr>
            <a:endParaRPr lang="ko-KR" altLang="en-US"/>
          </a:p>
        </p:txBody>
      </p:sp>
      <p:sp>
        <p:nvSpPr>
          <p:cNvPr id="9" name="Slide Number Placeholder 6">
            <a:extLst>
              <a:ext uri="{FF2B5EF4-FFF2-40B4-BE49-F238E27FC236}">
                <a16:creationId xmlns:a16="http://schemas.microsoft.com/office/drawing/2014/main" id="{5F219536-2541-4ADC-906B-74993DEC1309}"/>
              </a:ext>
            </a:extLst>
          </p:cNvPr>
          <p:cNvSpPr>
            <a:spLocks noGrp="1"/>
          </p:cNvSpPr>
          <p:nvPr>
            <p:ph type="sldNum" sz="quarter" idx="12"/>
          </p:nvPr>
        </p:nvSpPr>
        <p:spPr>
          <a:xfrm>
            <a:off x="9901238" y="6459538"/>
            <a:ext cx="1311275" cy="365125"/>
          </a:xfrm>
          <a:prstGeom prst="rect">
            <a:avLst/>
          </a:prstGeom>
        </p:spPr>
        <p:txBody>
          <a:bodyPr/>
          <a:lstStyle>
            <a:lvl1pPr>
              <a:defRPr/>
            </a:lvl1pPr>
          </a:lstStyle>
          <a:p>
            <a:pPr>
              <a:defRPr/>
            </a:pPr>
            <a:fld id="{03C05406-F66D-405A-BDCC-454D355FE932}" type="slidenum">
              <a:rPr lang="ko-KR" altLang="en-US"/>
              <a:pPr>
                <a:defRPr/>
              </a:pPr>
              <a:t>‹#›</a:t>
            </a:fld>
            <a:endParaRPr lang="ko-KR" altLang="en-US"/>
          </a:p>
        </p:txBody>
      </p:sp>
    </p:spTree>
    <p:extLst>
      <p:ext uri="{BB962C8B-B14F-4D97-AF65-F5344CB8AC3E}">
        <p14:creationId xmlns:p14="http://schemas.microsoft.com/office/powerpoint/2010/main" val="152919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D87DE-3570-4A3B-B730-2983334BAE6D}"/>
              </a:ext>
            </a:extLst>
          </p:cNvPr>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1028" name="Text Placeholder 2">
            <a:extLst>
              <a:ext uri="{FF2B5EF4-FFF2-40B4-BE49-F238E27FC236}">
                <a16:creationId xmlns:a16="http://schemas.microsoft.com/office/drawing/2014/main" id="{7072BA8C-0441-4BBA-97C3-D49B9BCC335C}"/>
              </a:ext>
            </a:extLst>
          </p:cNvPr>
          <p:cNvSpPr>
            <a:spLocks noGrp="1" noChangeArrowheads="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968" r:id="rId1"/>
    <p:sldLayoutId id="2147483963" r:id="rId2"/>
    <p:sldLayoutId id="2147483969" r:id="rId3"/>
    <p:sldLayoutId id="2147483964" r:id="rId4"/>
    <p:sldLayoutId id="2147483965" r:id="rId5"/>
    <p:sldLayoutId id="2147483966" r:id="rId6"/>
    <p:sldLayoutId id="2147483970" r:id="rId7"/>
    <p:sldLayoutId id="2147483971" r:id="rId8"/>
    <p:sldLayoutId id="2147483972" r:id="rId9"/>
    <p:sldLayoutId id="2147483967" r:id="rId10"/>
    <p:sldLayoutId id="2147483973" r:id="rId11"/>
  </p:sldLayoutIdLst>
  <p:txStyles>
    <p:titleStyle>
      <a:lvl1pPr algn="l" rtl="0" eaLnBrk="0" fontAlgn="base" latinLnBrk="1"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latinLnBrk="1"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latinLnBrk="1"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latinLnBrk="1"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latinLnBrk="1"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latinLnBrk="1"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latinLnBrk="1"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png"/><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5.bin"/><Relationship Id="rId4" Type="http://schemas.openxmlformats.org/officeDocument/2006/relationships/image" Target="../media/image29.wmf"/></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2.bin"/><Relationship Id="rId18" Type="http://schemas.openxmlformats.org/officeDocument/2006/relationships/image" Target="../media/image37.wmf"/><Relationship Id="rId26" Type="http://schemas.openxmlformats.org/officeDocument/2006/relationships/image" Target="../media/image41.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34.wmf"/><Relationship Id="rId17" Type="http://schemas.openxmlformats.org/officeDocument/2006/relationships/oleObject" Target="../embeddings/oleObject14.bin"/><Relationship Id="rId25"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5.vml"/><Relationship Id="rId6" Type="http://schemas.openxmlformats.org/officeDocument/2006/relationships/image" Target="../media/image32.wmf"/><Relationship Id="rId11" Type="http://schemas.openxmlformats.org/officeDocument/2006/relationships/oleObject" Target="../embeddings/oleObject11.bin"/><Relationship Id="rId24" Type="http://schemas.openxmlformats.org/officeDocument/2006/relationships/image" Target="../media/image40.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33.wmf"/><Relationship Id="rId19" Type="http://schemas.openxmlformats.org/officeDocument/2006/relationships/oleObject" Target="../embeddings/oleObject15.bin"/><Relationship Id="rId4" Type="http://schemas.openxmlformats.org/officeDocument/2006/relationships/image" Target="../media/image22.wmf"/><Relationship Id="rId9" Type="http://schemas.openxmlformats.org/officeDocument/2006/relationships/oleObject" Target="../embeddings/oleObject10.bin"/><Relationship Id="rId14" Type="http://schemas.openxmlformats.org/officeDocument/2006/relationships/image" Target="../media/image35.wmf"/><Relationship Id="rId22"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hyperlink" Target="https://github.com/Kumaresh0402/ComputationalFluidDynamics" TargetMode="External"/><Relationship Id="rId7" Type="http://schemas.openxmlformats.org/officeDocument/2006/relationships/image" Target="../media/image56.png"/><Relationship Id="rId2" Type="http://schemas.openxmlformats.org/officeDocument/2006/relationships/hyperlink" Target="https://1drv.ms/f/s!AqT2YEB97-1RgP8MtsMPqoOGsq4ddg?e=IocXv0" TargetMode="Externa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hyperlink" Target="https://github.com/Kumaresh0402/ComputationalFluidDynamics/discussion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umaresh0402/ComputationalFluidDynamics" TargetMode="External"/><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github.com/Kumaresh0402/ComputationalFluidDynamics/discuss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umaresh0402/ComputationalFluidDynamics/discussions/1" TargetMode="External"/><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umaresh0402/ComputationalFluidDynamics/discussions/2" TargetMode="External"/><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en.wikipedia.org/wiki/Knudsen_number#Reference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video" Target="https://www.youtube.com/embed/fZ231k3zsAA?si=ySgA3CT8c9StXmaQ" TargetMode="External"/><Relationship Id="rId7" Type="http://schemas.openxmlformats.org/officeDocument/2006/relationships/oleObject" Target="../embeddings/oleObject1.bin"/><Relationship Id="rId2" Type="http://schemas.openxmlformats.org/officeDocument/2006/relationships/video" Target="https://www.youtube.com/embed/vWFjqgb-ylQ?si=EltrHMIwsEq9T6mk" TargetMode="Externa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notesSlide" Target="../notesSlides/notesSlide1.xml"/><Relationship Id="rId4" Type="http://schemas.openxmlformats.org/officeDocument/2006/relationships/slideLayout" Target="../slideLayouts/slideLayout2.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제목 1">
            <a:extLst>
              <a:ext uri="{FF2B5EF4-FFF2-40B4-BE49-F238E27FC236}">
                <a16:creationId xmlns:a16="http://schemas.microsoft.com/office/drawing/2014/main" id="{C8F6BEE2-7E52-4A1B-A7DC-D54EFF3726EA}"/>
              </a:ext>
            </a:extLst>
          </p:cNvPr>
          <p:cNvSpPr>
            <a:spLocks noGrp="1" noChangeArrowheads="1"/>
          </p:cNvSpPr>
          <p:nvPr>
            <p:ph type="ctrTitle"/>
          </p:nvPr>
        </p:nvSpPr>
        <p:spPr>
          <a:xfrm>
            <a:off x="1089890" y="960438"/>
            <a:ext cx="11102109" cy="1128712"/>
          </a:xfrm>
        </p:spPr>
        <p:txBody>
          <a:bodyPr>
            <a:normAutofit/>
          </a:bodyPr>
          <a:lstStyle/>
          <a:p>
            <a:pPr eaLnBrk="1" fontAlgn="auto" hangingPunct="1">
              <a:spcAft>
                <a:spcPts val="0"/>
              </a:spcAft>
              <a:defRPr/>
            </a:pPr>
            <a:r>
              <a:rPr lang="en-US" altLang="ko-KR" sz="4400" dirty="0">
                <a:latin typeface="Times New Roman" panose="02020603050405020304" pitchFamily="18" charset="0"/>
                <a:cs typeface="Times New Roman" panose="02020603050405020304" pitchFamily="18" charset="0"/>
              </a:rPr>
              <a:t>Computational Fluid Dynamics (CFD)</a:t>
            </a:r>
            <a:endParaRPr lang="ko-KR" altLang="en-US" sz="4400" dirty="0">
              <a:latin typeface="Times New Roman" panose="02020603050405020304" pitchFamily="18" charset="0"/>
              <a:cs typeface="Times New Roman" panose="02020603050405020304" pitchFamily="18" charset="0"/>
            </a:endParaRPr>
          </a:p>
        </p:txBody>
      </p:sp>
      <p:sp>
        <p:nvSpPr>
          <p:cNvPr id="10244" name="제목 1">
            <a:extLst>
              <a:ext uri="{FF2B5EF4-FFF2-40B4-BE49-F238E27FC236}">
                <a16:creationId xmlns:a16="http://schemas.microsoft.com/office/drawing/2014/main" id="{D4DFA752-3566-4749-B988-94C6D0ACD254}"/>
              </a:ext>
            </a:extLst>
          </p:cNvPr>
          <p:cNvSpPr txBox="1">
            <a:spLocks noChangeArrowheads="1"/>
          </p:cNvSpPr>
          <p:nvPr/>
        </p:nvSpPr>
        <p:spPr bwMode="auto">
          <a:xfrm>
            <a:off x="1333500" y="3429000"/>
            <a:ext cx="9463809"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685800" indent="-22860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spcBef>
                <a:spcPct val="0"/>
              </a:spcBef>
              <a:spcAft>
                <a:spcPct val="0"/>
              </a:spcAft>
              <a:buClrTx/>
              <a:buSzTx/>
              <a:buFontTx/>
              <a:buNone/>
            </a:pPr>
            <a:r>
              <a:rPr lang="en-US" altLang="ko-KR" sz="3600" dirty="0">
                <a:solidFill>
                  <a:schemeClr val="tx1"/>
                </a:solidFill>
                <a:latin typeface="Times New Roman" panose="02020603050405020304" pitchFamily="18" charset="0"/>
                <a:cs typeface="Times New Roman" panose="02020603050405020304" pitchFamily="18" charset="0"/>
              </a:rPr>
              <a:t>Introduction – DAY 1</a:t>
            </a:r>
            <a:endParaRPr lang="ko-KR" altLang="en-US" sz="3600" dirty="0">
              <a:solidFill>
                <a:schemeClr val="tx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25EECC96-C2C8-4F17-BD56-49EF2572A697}"/>
              </a:ext>
            </a:extLst>
          </p:cNvPr>
          <p:cNvSpPr txBox="1">
            <a:spLocks/>
          </p:cNvSpPr>
          <p:nvPr/>
        </p:nvSpPr>
        <p:spPr>
          <a:xfrm>
            <a:off x="9039224" y="5346775"/>
            <a:ext cx="2371725" cy="5396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2800" i="1" dirty="0">
                <a:latin typeface="Times New Roman" panose="02020603050405020304" pitchFamily="18" charset="0"/>
                <a:cs typeface="Times New Roman" panose="02020603050405020304" pitchFamily="18" charset="0"/>
              </a:rPr>
              <a:t>Kumaresh</a:t>
            </a:r>
            <a:endParaRPr lang="en-IN" sz="28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2">
            <a:extLst>
              <a:ext uri="{FF2B5EF4-FFF2-40B4-BE49-F238E27FC236}">
                <a16:creationId xmlns:a16="http://schemas.microsoft.com/office/drawing/2014/main" id="{E48A9386-A57A-4D8D-AAFE-97C47F6B3323}"/>
              </a:ext>
            </a:extLst>
          </p:cNvPr>
          <p:cNvSpPr txBox="1">
            <a:spLocks noChangeArrowheads="1"/>
          </p:cNvSpPr>
          <p:nvPr/>
        </p:nvSpPr>
        <p:spPr bwMode="auto">
          <a:xfrm>
            <a:off x="838200" y="1512888"/>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rgbClr val="FF0000"/>
                </a:solidFill>
                <a:latin typeface="Times New Roman" panose="02020603050405020304" pitchFamily="18" charset="0"/>
                <a:cs typeface="Times New Roman" panose="02020603050405020304" pitchFamily="18" charset="0"/>
              </a:rPr>
              <a:t>Gradient: </a:t>
            </a:r>
            <a:endParaRPr lang="ko-KR" altLang="en-US">
              <a:solidFill>
                <a:srgbClr val="FF0000"/>
              </a:solidFill>
              <a:latin typeface="Times New Roman" panose="02020603050405020304" pitchFamily="18" charset="0"/>
              <a:cs typeface="Times New Roman" panose="02020603050405020304" pitchFamily="18" charset="0"/>
            </a:endParaRPr>
          </a:p>
        </p:txBody>
      </p:sp>
      <p:sp>
        <p:nvSpPr>
          <p:cNvPr id="21" name="제목 1">
            <a:extLst>
              <a:ext uri="{FF2B5EF4-FFF2-40B4-BE49-F238E27FC236}">
                <a16:creationId xmlns:a16="http://schemas.microsoft.com/office/drawing/2014/main" id="{B619D0F1-3A10-4EC5-9C6F-F564F802C676}"/>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Mathematical operations</a:t>
            </a:r>
          </a:p>
        </p:txBody>
      </p:sp>
      <p:graphicFrame>
        <p:nvGraphicFramePr>
          <p:cNvPr id="21508" name="개체 15">
            <a:extLst>
              <a:ext uri="{FF2B5EF4-FFF2-40B4-BE49-F238E27FC236}">
                <a16:creationId xmlns:a16="http://schemas.microsoft.com/office/drawing/2014/main" id="{71CBA8F4-563E-488E-9902-FF6AF6456649}"/>
              </a:ext>
            </a:extLst>
          </p:cNvPr>
          <p:cNvGraphicFramePr>
            <a:graphicFrameLocks noChangeAspect="1"/>
          </p:cNvGraphicFramePr>
          <p:nvPr>
            <p:extLst>
              <p:ext uri="{D42A27DB-BD31-4B8C-83A1-F6EECF244321}">
                <p14:modId xmlns:p14="http://schemas.microsoft.com/office/powerpoint/2010/main" val="38589315"/>
              </p:ext>
            </p:extLst>
          </p:nvPr>
        </p:nvGraphicFramePr>
        <p:xfrm>
          <a:off x="7494588" y="134938"/>
          <a:ext cx="3965575" cy="649287"/>
        </p:xfrm>
        <a:graphic>
          <a:graphicData uri="http://schemas.openxmlformats.org/presentationml/2006/ole">
            <mc:AlternateContent xmlns:mc="http://schemas.openxmlformats.org/markup-compatibility/2006">
              <mc:Choice xmlns:v="urn:schemas-microsoft-com:vml" Requires="v">
                <p:oleObj spid="_x0000_s21526" name="Equation" r:id="rId3" imgW="1930400" imgH="317500" progId="Equation.DSMT4">
                  <p:embed/>
                </p:oleObj>
              </mc:Choice>
              <mc:Fallback>
                <p:oleObj name="Equation" r:id="rId3" imgW="1930400" imgH="317500" progId="Equation.DSMT4">
                  <p:embed/>
                  <p:pic>
                    <p:nvPicPr>
                      <p:cNvPr id="0" name="개체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588" y="134938"/>
                        <a:ext cx="39655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3">
            <a:extLst>
              <a:ext uri="{FF2B5EF4-FFF2-40B4-BE49-F238E27FC236}">
                <a16:creationId xmlns:a16="http://schemas.microsoft.com/office/drawing/2014/main" id="{775009C2-7F30-4811-B870-52F53D12D37D}"/>
              </a:ext>
            </a:extLst>
          </p:cNvPr>
          <p:cNvSpPr/>
          <p:nvPr/>
        </p:nvSpPr>
        <p:spPr bwMode="auto">
          <a:xfrm>
            <a:off x="10652125" y="236538"/>
            <a:ext cx="357188" cy="4349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22" name="Straight Arrow Connector 8">
            <a:extLst>
              <a:ext uri="{FF2B5EF4-FFF2-40B4-BE49-F238E27FC236}">
                <a16:creationId xmlns:a16="http://schemas.microsoft.com/office/drawing/2014/main" id="{C7239AB1-042F-4A23-BB57-D4C533819F13}"/>
              </a:ext>
            </a:extLst>
          </p:cNvPr>
          <p:cNvCxnSpPr/>
          <p:nvPr/>
        </p:nvCxnSpPr>
        <p:spPr>
          <a:xfrm>
            <a:off x="9177338" y="3155950"/>
            <a:ext cx="1025525"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9">
            <a:extLst>
              <a:ext uri="{FF2B5EF4-FFF2-40B4-BE49-F238E27FC236}">
                <a16:creationId xmlns:a16="http://schemas.microsoft.com/office/drawing/2014/main" id="{5094F3F6-7639-4E59-A835-EBA0450EE359}"/>
              </a:ext>
            </a:extLst>
          </p:cNvPr>
          <p:cNvCxnSpPr>
            <a:cxnSpLocks/>
          </p:cNvCxnSpPr>
          <p:nvPr/>
        </p:nvCxnSpPr>
        <p:spPr>
          <a:xfrm flipV="1">
            <a:off x="9186863" y="2251075"/>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a:extLst>
              <a:ext uri="{FF2B5EF4-FFF2-40B4-BE49-F238E27FC236}">
                <a16:creationId xmlns:a16="http://schemas.microsoft.com/office/drawing/2014/main" id="{B485588E-AEF3-48C9-9713-9CBE2857B441}"/>
              </a:ext>
            </a:extLst>
          </p:cNvPr>
          <p:cNvCxnSpPr>
            <a:cxnSpLocks/>
          </p:cNvCxnSpPr>
          <p:nvPr/>
        </p:nvCxnSpPr>
        <p:spPr>
          <a:xfrm>
            <a:off x="9186863" y="3165475"/>
            <a:ext cx="439737" cy="593725"/>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21513" name="TextBox 26">
            <a:extLst>
              <a:ext uri="{FF2B5EF4-FFF2-40B4-BE49-F238E27FC236}">
                <a16:creationId xmlns:a16="http://schemas.microsoft.com/office/drawing/2014/main" id="{042402BD-EB75-4BE4-9C05-D8333F64E03A}"/>
              </a:ext>
            </a:extLst>
          </p:cNvPr>
          <p:cNvSpPr txBox="1">
            <a:spLocks noChangeArrowheads="1"/>
          </p:cNvSpPr>
          <p:nvPr/>
        </p:nvSpPr>
        <p:spPr bwMode="auto">
          <a:xfrm>
            <a:off x="10183813" y="2944813"/>
            <a:ext cx="363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t>e</a:t>
            </a:r>
            <a:r>
              <a:rPr lang="en-US" altLang="ko-KR" i="1" baseline="-25000"/>
              <a:t>x</a:t>
            </a:r>
            <a:endParaRPr lang="ko-KR" altLang="en-US" i="1" baseline="-25000"/>
          </a:p>
        </p:txBody>
      </p:sp>
      <p:sp>
        <p:nvSpPr>
          <p:cNvPr id="21514" name="TextBox 27">
            <a:extLst>
              <a:ext uri="{FF2B5EF4-FFF2-40B4-BE49-F238E27FC236}">
                <a16:creationId xmlns:a16="http://schemas.microsoft.com/office/drawing/2014/main" id="{6C5A2EF6-0DE0-4AD1-A1A0-A7E12E51E801}"/>
              </a:ext>
            </a:extLst>
          </p:cNvPr>
          <p:cNvSpPr txBox="1">
            <a:spLocks noChangeArrowheads="1"/>
          </p:cNvSpPr>
          <p:nvPr/>
        </p:nvSpPr>
        <p:spPr bwMode="auto">
          <a:xfrm>
            <a:off x="9578975" y="36385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t>e</a:t>
            </a:r>
            <a:r>
              <a:rPr lang="en-US" altLang="ko-KR" i="1" baseline="-25000"/>
              <a:t>z</a:t>
            </a:r>
            <a:endParaRPr lang="ko-KR" altLang="en-US" i="1" baseline="-25000"/>
          </a:p>
        </p:txBody>
      </p:sp>
      <p:sp>
        <p:nvSpPr>
          <p:cNvPr id="21515" name="TextBox 29">
            <a:extLst>
              <a:ext uri="{FF2B5EF4-FFF2-40B4-BE49-F238E27FC236}">
                <a16:creationId xmlns:a16="http://schemas.microsoft.com/office/drawing/2014/main" id="{5E2260E7-9C66-48C5-BA6A-80DF89DB3279}"/>
              </a:ext>
            </a:extLst>
          </p:cNvPr>
          <p:cNvSpPr txBox="1">
            <a:spLocks noChangeArrowheads="1"/>
          </p:cNvSpPr>
          <p:nvPr/>
        </p:nvSpPr>
        <p:spPr bwMode="auto">
          <a:xfrm>
            <a:off x="8747125" y="2282825"/>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t>e</a:t>
            </a:r>
            <a:r>
              <a:rPr lang="en-US" altLang="ko-KR" i="1" baseline="-25000"/>
              <a:t>y</a:t>
            </a:r>
            <a:endParaRPr lang="ko-KR" altLang="en-US" i="1" baseline="-25000"/>
          </a:p>
        </p:txBody>
      </p:sp>
      <p:sp>
        <p:nvSpPr>
          <p:cNvPr id="31" name="TextBox 30">
            <a:extLst>
              <a:ext uri="{FF2B5EF4-FFF2-40B4-BE49-F238E27FC236}">
                <a16:creationId xmlns:a16="http://schemas.microsoft.com/office/drawing/2014/main" id="{46464D8B-9682-4A25-B378-3D0604BB79F3}"/>
              </a:ext>
            </a:extLst>
          </p:cNvPr>
          <p:cNvSpPr txBox="1">
            <a:spLocks noRot="1" noChangeAspect="1" noMove="1" noResize="1" noEditPoints="1" noAdjustHandles="1" noChangeArrowheads="1" noChangeShapeType="1" noTextEdit="1"/>
          </p:cNvSpPr>
          <p:nvPr/>
        </p:nvSpPr>
        <p:spPr>
          <a:xfrm>
            <a:off x="1494793" y="4907496"/>
            <a:ext cx="1853713" cy="619016"/>
          </a:xfrm>
          <a:prstGeom prst="rect">
            <a:avLst/>
          </a:prstGeom>
          <a:blipFill>
            <a:blip r:embed="rId5"/>
            <a:stretch>
              <a:fillRect/>
            </a:stretch>
          </a:blipFill>
        </p:spPr>
        <p:txBody>
          <a:bodyPr/>
          <a:lstStyle/>
          <a:p>
            <a:pPr>
              <a:defRPr/>
            </a:pPr>
            <a:r>
              <a:rPr lang="ko-KR" altLang="en-US"/>
              <a:t> </a:t>
            </a:r>
          </a:p>
        </p:txBody>
      </p:sp>
      <p:sp>
        <p:nvSpPr>
          <p:cNvPr id="32" name="TextBox 31">
            <a:extLst>
              <a:ext uri="{FF2B5EF4-FFF2-40B4-BE49-F238E27FC236}">
                <a16:creationId xmlns:a16="http://schemas.microsoft.com/office/drawing/2014/main" id="{AE97EAC1-6A6B-48D3-8E1F-C9C4496873DF}"/>
              </a:ext>
            </a:extLst>
          </p:cNvPr>
          <p:cNvSpPr txBox="1">
            <a:spLocks noRot="1" noChangeAspect="1" noMove="1" noResize="1" noEditPoints="1" noAdjustHandles="1" noChangeArrowheads="1" noChangeShapeType="1" noTextEdit="1"/>
          </p:cNvSpPr>
          <p:nvPr/>
        </p:nvSpPr>
        <p:spPr>
          <a:xfrm>
            <a:off x="1446704" y="2229958"/>
            <a:ext cx="6149247" cy="714683"/>
          </a:xfrm>
          <a:prstGeom prst="rect">
            <a:avLst/>
          </a:prstGeom>
          <a:blipFill>
            <a:blip r:embed="rId6"/>
            <a:stretch>
              <a:fillRect/>
            </a:stretch>
          </a:blipFill>
        </p:spPr>
        <p:txBody>
          <a:bodyPr/>
          <a:lstStyle/>
          <a:p>
            <a:pPr>
              <a:defRPr/>
            </a:pPr>
            <a:r>
              <a:rPr lang="ko-KR" altLang="en-US"/>
              <a:t> </a:t>
            </a:r>
          </a:p>
        </p:txBody>
      </p:sp>
      <p:sp>
        <p:nvSpPr>
          <p:cNvPr id="33" name="TextBox 32">
            <a:extLst>
              <a:ext uri="{FF2B5EF4-FFF2-40B4-BE49-F238E27FC236}">
                <a16:creationId xmlns:a16="http://schemas.microsoft.com/office/drawing/2014/main" id="{B6D1AEC2-8E93-46F7-A2F7-5DED89176680}"/>
              </a:ext>
            </a:extLst>
          </p:cNvPr>
          <p:cNvSpPr txBox="1">
            <a:spLocks noRot="1" noChangeAspect="1" noMove="1" noResize="1" noEditPoints="1" noAdjustHandles="1" noChangeArrowheads="1" noChangeShapeType="1" noTextEdit="1"/>
          </p:cNvSpPr>
          <p:nvPr/>
        </p:nvSpPr>
        <p:spPr>
          <a:xfrm>
            <a:off x="1446704" y="3196680"/>
            <a:ext cx="3978973" cy="1348639"/>
          </a:xfrm>
          <a:prstGeom prst="rect">
            <a:avLst/>
          </a:prstGeom>
          <a:blipFill>
            <a:blip r:embed="rId7"/>
            <a:stretch>
              <a:fillRect/>
            </a:stretch>
          </a:blipFill>
        </p:spPr>
        <p:txBody>
          <a:bodyPr/>
          <a:lstStyle/>
          <a:p>
            <a:pPr>
              <a:defRPr/>
            </a:pPr>
            <a:r>
              <a:rPr lang="ko-KR" alt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62BB193E-52B8-4034-947D-B842B158C420}"/>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Mathematical operations</a:t>
            </a:r>
          </a:p>
        </p:txBody>
      </p:sp>
      <p:sp>
        <p:nvSpPr>
          <p:cNvPr id="22531" name="TextBox 22">
            <a:extLst>
              <a:ext uri="{FF2B5EF4-FFF2-40B4-BE49-F238E27FC236}">
                <a16:creationId xmlns:a16="http://schemas.microsoft.com/office/drawing/2014/main" id="{D2558803-10A7-4EE5-BB18-F2DA99228DF7}"/>
              </a:ext>
            </a:extLst>
          </p:cNvPr>
          <p:cNvSpPr txBox="1">
            <a:spLocks noChangeArrowheads="1"/>
          </p:cNvSpPr>
          <p:nvPr/>
        </p:nvSpPr>
        <p:spPr bwMode="auto">
          <a:xfrm>
            <a:off x="838200" y="1277938"/>
            <a:ext cx="149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rgbClr val="FF0000"/>
                </a:solidFill>
                <a:latin typeface="Times New Roman" panose="02020603050405020304" pitchFamily="18" charset="0"/>
                <a:cs typeface="Times New Roman" panose="02020603050405020304" pitchFamily="18" charset="0"/>
              </a:rPr>
              <a:t>Divergence: </a:t>
            </a:r>
            <a:endParaRPr lang="ko-KR" altLang="en-US">
              <a:solidFill>
                <a:srgbClr val="FF0000"/>
              </a:solidFill>
              <a:latin typeface="Times New Roman" panose="02020603050405020304" pitchFamily="18" charset="0"/>
              <a:cs typeface="Times New Roman" panose="02020603050405020304" pitchFamily="18" charset="0"/>
            </a:endParaRPr>
          </a:p>
        </p:txBody>
      </p:sp>
      <p:graphicFrame>
        <p:nvGraphicFramePr>
          <p:cNvPr id="22532" name="개체 15">
            <a:extLst>
              <a:ext uri="{FF2B5EF4-FFF2-40B4-BE49-F238E27FC236}">
                <a16:creationId xmlns:a16="http://schemas.microsoft.com/office/drawing/2014/main" id="{432BD58B-9420-460F-885D-EE473F9B0FAC}"/>
              </a:ext>
            </a:extLst>
          </p:cNvPr>
          <p:cNvGraphicFramePr>
            <a:graphicFrameLocks noChangeAspect="1"/>
          </p:cNvGraphicFramePr>
          <p:nvPr>
            <p:extLst>
              <p:ext uri="{D42A27DB-BD31-4B8C-83A1-F6EECF244321}">
                <p14:modId xmlns:p14="http://schemas.microsoft.com/office/powerpoint/2010/main" val="105290049"/>
              </p:ext>
            </p:extLst>
          </p:nvPr>
        </p:nvGraphicFramePr>
        <p:xfrm>
          <a:off x="7494588" y="134938"/>
          <a:ext cx="3965575" cy="649287"/>
        </p:xfrm>
        <a:graphic>
          <a:graphicData uri="http://schemas.openxmlformats.org/presentationml/2006/ole">
            <mc:AlternateContent xmlns:mc="http://schemas.openxmlformats.org/markup-compatibility/2006">
              <mc:Choice xmlns:v="urn:schemas-microsoft-com:vml" Requires="v">
                <p:oleObj spid="_x0000_s22544" name="Equation" r:id="rId3" imgW="1930400" imgH="317500" progId="Equation.DSMT4">
                  <p:embed/>
                </p:oleObj>
              </mc:Choice>
              <mc:Fallback>
                <p:oleObj name="Equation" r:id="rId3" imgW="1930400" imgH="317500" progId="Equation.DSMT4">
                  <p:embed/>
                  <p:pic>
                    <p:nvPicPr>
                      <p:cNvPr id="0" name="개체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588" y="134938"/>
                        <a:ext cx="39655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Oval 3">
            <a:extLst>
              <a:ext uri="{FF2B5EF4-FFF2-40B4-BE49-F238E27FC236}">
                <a16:creationId xmlns:a16="http://schemas.microsoft.com/office/drawing/2014/main" id="{6BA7A4E2-1197-4547-8DEB-B27F04EB6028}"/>
              </a:ext>
            </a:extLst>
          </p:cNvPr>
          <p:cNvSpPr/>
          <p:nvPr/>
        </p:nvSpPr>
        <p:spPr bwMode="auto">
          <a:xfrm>
            <a:off x="8408988" y="241300"/>
            <a:ext cx="339725" cy="43656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7" name="Oval 3">
            <a:extLst>
              <a:ext uri="{FF2B5EF4-FFF2-40B4-BE49-F238E27FC236}">
                <a16:creationId xmlns:a16="http://schemas.microsoft.com/office/drawing/2014/main" id="{31607840-BBD5-4684-A644-1C081512EEE5}"/>
              </a:ext>
            </a:extLst>
          </p:cNvPr>
          <p:cNvSpPr/>
          <p:nvPr/>
        </p:nvSpPr>
        <p:spPr bwMode="auto">
          <a:xfrm>
            <a:off x="9507538" y="207963"/>
            <a:ext cx="338137" cy="4365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2535" name="직사각형 1">
            <a:extLst>
              <a:ext uri="{FF2B5EF4-FFF2-40B4-BE49-F238E27FC236}">
                <a16:creationId xmlns:a16="http://schemas.microsoft.com/office/drawing/2014/main" id="{5DF6C6B7-0E1F-40E4-83B6-3D4BC034B583}"/>
              </a:ext>
            </a:extLst>
          </p:cNvPr>
          <p:cNvSpPr>
            <a:spLocks noChangeArrowheads="1"/>
          </p:cNvSpPr>
          <p:nvPr/>
        </p:nvSpPr>
        <p:spPr bwMode="auto">
          <a:xfrm>
            <a:off x="1311275" y="2019300"/>
            <a:ext cx="103409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ko-KR" sz="1600">
                <a:latin typeface="Times New Roman" panose="02020603050405020304" pitchFamily="18" charset="0"/>
                <a:cs typeface="Times New Roman" panose="02020603050405020304" pitchFamily="18" charset="0"/>
              </a:rPr>
              <a:t>In vector calculus, divergence is a vector operator that operates on a vector field, producing a scalar field giving the </a:t>
            </a:r>
            <a:r>
              <a:rPr lang="en-US" altLang="ko-KR" sz="1600" b="1">
                <a:latin typeface="Times New Roman" panose="02020603050405020304" pitchFamily="18" charset="0"/>
                <a:cs typeface="Times New Roman" panose="02020603050405020304" pitchFamily="18" charset="0"/>
              </a:rPr>
              <a:t>quantity of the vector field's source at each point</a:t>
            </a:r>
            <a:r>
              <a:rPr lang="en-US" altLang="ko-KR" sz="160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en-US" altLang="ko-KR" sz="16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ko-KR" sz="1600">
                <a:latin typeface="Times New Roman" panose="02020603050405020304" pitchFamily="18" charset="0"/>
                <a:cs typeface="Times New Roman" panose="02020603050405020304" pitchFamily="18" charset="0"/>
              </a:rPr>
              <a:t>More technically, the divergence represents the volume density of the outward flux of a vector field from an infinitesimal volume around a given point.</a:t>
            </a:r>
          </a:p>
          <a:p>
            <a:pPr algn="just">
              <a:buFont typeface="Arial" panose="020B0604020202020204" pitchFamily="34" charset="0"/>
              <a:buChar char="•"/>
            </a:pPr>
            <a:endParaRPr lang="en-US" altLang="ko-KR" sz="16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ko-KR" sz="1600">
                <a:latin typeface="Times New Roman" panose="02020603050405020304" pitchFamily="18" charset="0"/>
                <a:cs typeface="Times New Roman" panose="02020603050405020304" pitchFamily="18" charset="0"/>
              </a:rPr>
              <a:t>As an example, consider air as it is heated or cooled. </a:t>
            </a:r>
            <a:r>
              <a:rPr lang="en-US" altLang="ko-KR" sz="1600" b="1">
                <a:latin typeface="Times New Roman" panose="02020603050405020304" pitchFamily="18" charset="0"/>
                <a:cs typeface="Times New Roman" panose="02020603050405020304" pitchFamily="18" charset="0"/>
              </a:rPr>
              <a:t>The velocity of the air at each point defines a vector field</a:t>
            </a:r>
            <a:r>
              <a:rPr lang="en-US" altLang="ko-KR" sz="1600">
                <a:latin typeface="Times New Roman" panose="02020603050405020304" pitchFamily="18" charset="0"/>
                <a:cs typeface="Times New Roman" panose="02020603050405020304" pitchFamily="18" charset="0"/>
              </a:rPr>
              <a:t>. While air is heated in a region, it expands in all directions, and thus the velocity field points outward from that region. </a:t>
            </a:r>
            <a:r>
              <a:rPr lang="en-US" altLang="ko-KR" sz="1600" b="1">
                <a:latin typeface="Times New Roman" panose="02020603050405020304" pitchFamily="18" charset="0"/>
                <a:cs typeface="Times New Roman" panose="02020603050405020304" pitchFamily="18" charset="0"/>
              </a:rPr>
              <a:t>The divergence of the velocity field in that region would thus have a positive value</a:t>
            </a:r>
            <a:r>
              <a:rPr lang="en-US" altLang="ko-KR" sz="1600">
                <a:latin typeface="Times New Roman" panose="02020603050405020304" pitchFamily="18" charset="0"/>
                <a:cs typeface="Times New Roman" panose="02020603050405020304" pitchFamily="18" charset="0"/>
              </a:rPr>
              <a:t>. While the air is cooled and thus contracting, the divergence of the velocity has a negative value.</a:t>
            </a:r>
          </a:p>
        </p:txBody>
      </p:sp>
      <p:sp>
        <p:nvSpPr>
          <p:cNvPr id="12" name="TextBox 11">
            <a:extLst>
              <a:ext uri="{FF2B5EF4-FFF2-40B4-BE49-F238E27FC236}">
                <a16:creationId xmlns:a16="http://schemas.microsoft.com/office/drawing/2014/main" id="{A1FAD118-9FDE-458D-8AB7-C360A41C4538}"/>
              </a:ext>
            </a:extLst>
          </p:cNvPr>
          <p:cNvSpPr txBox="1">
            <a:spLocks noRot="1" noChangeAspect="1" noMove="1" noResize="1" noEditPoints="1" noAdjustHandles="1" noChangeArrowheads="1" noChangeShapeType="1" noTextEdit="1"/>
          </p:cNvSpPr>
          <p:nvPr/>
        </p:nvSpPr>
        <p:spPr>
          <a:xfrm>
            <a:off x="1470940" y="5222540"/>
            <a:ext cx="7343357" cy="714683"/>
          </a:xfrm>
          <a:prstGeom prst="rect">
            <a:avLst/>
          </a:prstGeom>
          <a:blipFill>
            <a:blip r:embed="rId5"/>
            <a:stretch>
              <a:fillRect/>
            </a:stretch>
          </a:blipFill>
        </p:spPr>
        <p:txBody>
          <a:bodyPr/>
          <a:lstStyle/>
          <a:p>
            <a:pPr>
              <a:defRPr/>
            </a:pPr>
            <a:r>
              <a:rPr lang="ko-KR"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DD35A78-6381-4F55-8B9E-F7D3EE1A8110}"/>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Governing Equations</a:t>
            </a:r>
          </a:p>
        </p:txBody>
      </p:sp>
      <p:sp>
        <p:nvSpPr>
          <p:cNvPr id="24579" name="직사각형 5">
            <a:extLst>
              <a:ext uri="{FF2B5EF4-FFF2-40B4-BE49-F238E27FC236}">
                <a16:creationId xmlns:a16="http://schemas.microsoft.com/office/drawing/2014/main" id="{114C86B1-E12E-4BE8-8F8B-16AF1052046F}"/>
              </a:ext>
            </a:extLst>
          </p:cNvPr>
          <p:cNvSpPr>
            <a:spLocks noChangeArrowheads="1"/>
          </p:cNvSpPr>
          <p:nvPr/>
        </p:nvSpPr>
        <p:spPr bwMode="auto">
          <a:xfrm>
            <a:off x="906463" y="1414463"/>
            <a:ext cx="1037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a:solidFill>
                  <a:schemeClr val="tx1"/>
                </a:solidFill>
                <a:latin typeface="Times New Roman" panose="02020603050405020304" pitchFamily="18" charset="0"/>
                <a:cs typeface="Times New Roman" panose="02020603050405020304" pitchFamily="18" charset="0"/>
              </a:rPr>
              <a:t>The general equation can be written in the form as:</a:t>
            </a:r>
          </a:p>
        </p:txBody>
      </p:sp>
      <p:graphicFrame>
        <p:nvGraphicFramePr>
          <p:cNvPr id="24580" name="개체 6">
            <a:extLst>
              <a:ext uri="{FF2B5EF4-FFF2-40B4-BE49-F238E27FC236}">
                <a16:creationId xmlns:a16="http://schemas.microsoft.com/office/drawing/2014/main" id="{E90323D1-8B66-46C8-A1C1-5AC910B5D793}"/>
              </a:ext>
            </a:extLst>
          </p:cNvPr>
          <p:cNvGraphicFramePr>
            <a:graphicFrameLocks noChangeAspect="1"/>
          </p:cNvGraphicFramePr>
          <p:nvPr>
            <p:extLst>
              <p:ext uri="{D42A27DB-BD31-4B8C-83A1-F6EECF244321}">
                <p14:modId xmlns:p14="http://schemas.microsoft.com/office/powerpoint/2010/main" val="4011636390"/>
              </p:ext>
            </p:extLst>
          </p:nvPr>
        </p:nvGraphicFramePr>
        <p:xfrm>
          <a:off x="1828800" y="2135188"/>
          <a:ext cx="3910013" cy="769937"/>
        </p:xfrm>
        <a:graphic>
          <a:graphicData uri="http://schemas.openxmlformats.org/presentationml/2006/ole">
            <mc:AlternateContent xmlns:mc="http://schemas.openxmlformats.org/markup-compatibility/2006">
              <mc:Choice xmlns:v="urn:schemas-microsoft-com:vml" Requires="v">
                <p:oleObj spid="_x0000_s24620" name="Equation" r:id="rId3" imgW="1612200" imgH="317362" progId="Equation.DSMT4">
                  <p:embed/>
                </p:oleObj>
              </mc:Choice>
              <mc:Fallback>
                <p:oleObj name="Equation" r:id="rId3" imgW="1612200" imgH="317362" progId="Equation.DSMT4">
                  <p:embed/>
                  <p:pic>
                    <p:nvPicPr>
                      <p:cNvPr id="0" name="개체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35188"/>
                        <a:ext cx="3910013" cy="769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개체 12">
            <a:extLst>
              <a:ext uri="{FF2B5EF4-FFF2-40B4-BE49-F238E27FC236}">
                <a16:creationId xmlns:a16="http://schemas.microsoft.com/office/drawing/2014/main" id="{10665FB4-978B-4F25-9683-67ED6793FD3A}"/>
              </a:ext>
            </a:extLst>
          </p:cNvPr>
          <p:cNvGraphicFramePr>
            <a:graphicFrameLocks noChangeAspect="1"/>
          </p:cNvGraphicFramePr>
          <p:nvPr>
            <p:extLst>
              <p:ext uri="{D42A27DB-BD31-4B8C-83A1-F6EECF244321}">
                <p14:modId xmlns:p14="http://schemas.microsoft.com/office/powerpoint/2010/main" val="2680941076"/>
              </p:ext>
            </p:extLst>
          </p:nvPr>
        </p:nvGraphicFramePr>
        <p:xfrm>
          <a:off x="6254750" y="2135188"/>
          <a:ext cx="3494088" cy="769937"/>
        </p:xfrm>
        <a:graphic>
          <a:graphicData uri="http://schemas.openxmlformats.org/presentationml/2006/ole">
            <mc:AlternateContent xmlns:mc="http://schemas.openxmlformats.org/markup-compatibility/2006">
              <mc:Choice xmlns:v="urn:schemas-microsoft-com:vml" Requires="v">
                <p:oleObj spid="_x0000_s24621" name="Equation" r:id="rId5" imgW="1853396" imgH="406224" progId="Equation.DSMT4">
                  <p:embed/>
                </p:oleObj>
              </mc:Choice>
              <mc:Fallback>
                <p:oleObj name="Equation" r:id="rId5" imgW="1853396" imgH="406224" progId="Equation.DSMT4">
                  <p:embed/>
                  <p:pic>
                    <p:nvPicPr>
                      <p:cNvPr id="0" name="개체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750" y="2135188"/>
                        <a:ext cx="3494088" cy="769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개체 9">
            <a:extLst>
              <a:ext uri="{FF2B5EF4-FFF2-40B4-BE49-F238E27FC236}">
                <a16:creationId xmlns:a16="http://schemas.microsoft.com/office/drawing/2014/main" id="{EB0EBC19-DFEE-4EF5-8E8C-DD49DA24D74A}"/>
              </a:ext>
            </a:extLst>
          </p:cNvPr>
          <p:cNvGraphicFramePr>
            <a:graphicFrameLocks noChangeAspect="1"/>
          </p:cNvGraphicFramePr>
          <p:nvPr>
            <p:extLst>
              <p:ext uri="{D42A27DB-BD31-4B8C-83A1-F6EECF244321}">
                <p14:modId xmlns:p14="http://schemas.microsoft.com/office/powerpoint/2010/main" val="4137302153"/>
              </p:ext>
            </p:extLst>
          </p:nvPr>
        </p:nvGraphicFramePr>
        <p:xfrm>
          <a:off x="3049588" y="3267075"/>
          <a:ext cx="6092825" cy="769938"/>
        </p:xfrm>
        <a:graphic>
          <a:graphicData uri="http://schemas.openxmlformats.org/presentationml/2006/ole">
            <mc:AlternateContent xmlns:mc="http://schemas.openxmlformats.org/markup-compatibility/2006">
              <mc:Choice xmlns:v="urn:schemas-microsoft-com:vml" Requires="v">
                <p:oleObj spid="_x0000_s24622" name="Equation" r:id="rId7" imgW="2514600" imgH="317500" progId="Equation.DSMT4">
                  <p:embed/>
                </p:oleObj>
              </mc:Choice>
              <mc:Fallback>
                <p:oleObj name="Equation" r:id="rId7" imgW="2514600" imgH="317500" progId="Equation.DSMT4">
                  <p:embed/>
                  <p:pic>
                    <p:nvPicPr>
                      <p:cNvPr id="0" name="개체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9588" y="3267075"/>
                        <a:ext cx="60928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타원 10">
            <a:extLst>
              <a:ext uri="{FF2B5EF4-FFF2-40B4-BE49-F238E27FC236}">
                <a16:creationId xmlns:a16="http://schemas.microsoft.com/office/drawing/2014/main" id="{07CCE1AA-40A7-424B-8C2F-4CD94282A318}"/>
              </a:ext>
            </a:extLst>
          </p:cNvPr>
          <p:cNvSpPr/>
          <p:nvPr/>
        </p:nvSpPr>
        <p:spPr>
          <a:xfrm>
            <a:off x="3783013" y="4178300"/>
            <a:ext cx="284162"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1</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2" name="타원 11">
            <a:extLst>
              <a:ext uri="{FF2B5EF4-FFF2-40B4-BE49-F238E27FC236}">
                <a16:creationId xmlns:a16="http://schemas.microsoft.com/office/drawing/2014/main" id="{1A818574-4AC2-4662-9EF7-C76BC4421AB4}"/>
              </a:ext>
            </a:extLst>
          </p:cNvPr>
          <p:cNvSpPr/>
          <p:nvPr/>
        </p:nvSpPr>
        <p:spPr>
          <a:xfrm>
            <a:off x="5478463" y="4178300"/>
            <a:ext cx="285750"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2</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타원 12">
            <a:extLst>
              <a:ext uri="{FF2B5EF4-FFF2-40B4-BE49-F238E27FC236}">
                <a16:creationId xmlns:a16="http://schemas.microsoft.com/office/drawing/2014/main" id="{423A2E13-7C20-4125-B177-4AA1CF49EDB0}"/>
              </a:ext>
            </a:extLst>
          </p:cNvPr>
          <p:cNvSpPr/>
          <p:nvPr/>
        </p:nvSpPr>
        <p:spPr>
          <a:xfrm>
            <a:off x="7175500" y="4168775"/>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3</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4" name="타원 13">
            <a:extLst>
              <a:ext uri="{FF2B5EF4-FFF2-40B4-BE49-F238E27FC236}">
                <a16:creationId xmlns:a16="http://schemas.microsoft.com/office/drawing/2014/main" id="{3ABA0311-09E7-48F7-974D-E25679229CB4}"/>
              </a:ext>
            </a:extLst>
          </p:cNvPr>
          <p:cNvSpPr/>
          <p:nvPr/>
        </p:nvSpPr>
        <p:spPr>
          <a:xfrm>
            <a:off x="8593138" y="4168775"/>
            <a:ext cx="284162"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4</a:t>
            </a:r>
            <a:endParaRPr lang="ko-KR" altLang="en-US" dirty="0">
              <a:solidFill>
                <a:schemeClr val="tx1"/>
              </a:solidFill>
              <a:latin typeface="Times New Roman" panose="02020603050405020304" pitchFamily="18" charset="0"/>
              <a:cs typeface="Times New Roman" panose="02020603050405020304" pitchFamily="18" charset="0"/>
            </a:endParaRPr>
          </a:p>
        </p:txBody>
      </p:sp>
      <p:cxnSp>
        <p:nvCxnSpPr>
          <p:cNvPr id="17" name="직선 화살표 연결선 16">
            <a:extLst>
              <a:ext uri="{FF2B5EF4-FFF2-40B4-BE49-F238E27FC236}">
                <a16:creationId xmlns:a16="http://schemas.microsoft.com/office/drawing/2014/main" id="{ED509ECE-8D14-4DF4-B651-919D4F1D04CB}"/>
              </a:ext>
            </a:extLst>
          </p:cNvPr>
          <p:cNvCxnSpPr/>
          <p:nvPr/>
        </p:nvCxnSpPr>
        <p:spPr>
          <a:xfrm>
            <a:off x="1433513" y="5268913"/>
            <a:ext cx="52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2AE52A0F-CCC5-4689-8691-2A383D99BC7A}"/>
              </a:ext>
            </a:extLst>
          </p:cNvPr>
          <p:cNvCxnSpPr/>
          <p:nvPr/>
        </p:nvCxnSpPr>
        <p:spPr>
          <a:xfrm>
            <a:off x="1404938" y="6000750"/>
            <a:ext cx="52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89" name="직사각형 19">
            <a:extLst>
              <a:ext uri="{FF2B5EF4-FFF2-40B4-BE49-F238E27FC236}">
                <a16:creationId xmlns:a16="http://schemas.microsoft.com/office/drawing/2014/main" id="{2C93F1C7-7126-45DC-B777-259105EBDE68}"/>
              </a:ext>
            </a:extLst>
          </p:cNvPr>
          <p:cNvSpPr>
            <a:spLocks noChangeArrowheads="1"/>
          </p:cNvSpPr>
          <p:nvPr/>
        </p:nvSpPr>
        <p:spPr bwMode="auto">
          <a:xfrm>
            <a:off x="1962150" y="5067300"/>
            <a:ext cx="2465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Unsteady/Transient term</a:t>
            </a:r>
            <a:endParaRPr lang="ko-KR" altLang="en-US">
              <a:cs typeface="Times New Roman" panose="02020603050405020304" pitchFamily="18" charset="0"/>
            </a:endParaRPr>
          </a:p>
        </p:txBody>
      </p:sp>
      <p:sp>
        <p:nvSpPr>
          <p:cNvPr id="24590" name="직사각형 20">
            <a:extLst>
              <a:ext uri="{FF2B5EF4-FFF2-40B4-BE49-F238E27FC236}">
                <a16:creationId xmlns:a16="http://schemas.microsoft.com/office/drawing/2014/main" id="{2377C579-E5F9-4490-BB27-3CF553E7ED61}"/>
              </a:ext>
            </a:extLst>
          </p:cNvPr>
          <p:cNvSpPr>
            <a:spLocks noChangeArrowheads="1"/>
          </p:cNvSpPr>
          <p:nvPr/>
        </p:nvSpPr>
        <p:spPr bwMode="auto">
          <a:xfrm>
            <a:off x="1920875" y="5797550"/>
            <a:ext cx="2755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Advection/Convection term</a:t>
            </a:r>
            <a:endParaRPr lang="ko-KR" altLang="en-US">
              <a:cs typeface="Times New Roman" panose="02020603050405020304" pitchFamily="18" charset="0"/>
            </a:endParaRPr>
          </a:p>
        </p:txBody>
      </p:sp>
      <p:cxnSp>
        <p:nvCxnSpPr>
          <p:cNvPr id="23" name="직선 화살표 연결선 22">
            <a:extLst>
              <a:ext uri="{FF2B5EF4-FFF2-40B4-BE49-F238E27FC236}">
                <a16:creationId xmlns:a16="http://schemas.microsoft.com/office/drawing/2014/main" id="{C0A75A84-D6CA-419F-AEEE-C707FD5FB8FC}"/>
              </a:ext>
            </a:extLst>
          </p:cNvPr>
          <p:cNvCxnSpPr/>
          <p:nvPr/>
        </p:nvCxnSpPr>
        <p:spPr>
          <a:xfrm>
            <a:off x="5784850" y="5259388"/>
            <a:ext cx="528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8D0879C4-C24C-4842-A64A-84B9F80C2F0C}"/>
              </a:ext>
            </a:extLst>
          </p:cNvPr>
          <p:cNvCxnSpPr/>
          <p:nvPr/>
        </p:nvCxnSpPr>
        <p:spPr>
          <a:xfrm>
            <a:off x="5765800" y="5991225"/>
            <a:ext cx="528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93" name="직사각형 25">
            <a:extLst>
              <a:ext uri="{FF2B5EF4-FFF2-40B4-BE49-F238E27FC236}">
                <a16:creationId xmlns:a16="http://schemas.microsoft.com/office/drawing/2014/main" id="{6B4D3B58-B9EA-4889-AE98-AA4C33A6D6CD}"/>
              </a:ext>
            </a:extLst>
          </p:cNvPr>
          <p:cNvSpPr>
            <a:spLocks noChangeArrowheads="1"/>
          </p:cNvSpPr>
          <p:nvPr/>
        </p:nvSpPr>
        <p:spPr bwMode="auto">
          <a:xfrm>
            <a:off x="6313488" y="5057775"/>
            <a:ext cx="154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Diffusion term</a:t>
            </a:r>
            <a:endParaRPr lang="ko-KR" altLang="en-US">
              <a:cs typeface="Times New Roman" panose="02020603050405020304" pitchFamily="18" charset="0"/>
            </a:endParaRPr>
          </a:p>
        </p:txBody>
      </p:sp>
      <p:sp>
        <p:nvSpPr>
          <p:cNvPr id="24594" name="직사각형 26">
            <a:extLst>
              <a:ext uri="{FF2B5EF4-FFF2-40B4-BE49-F238E27FC236}">
                <a16:creationId xmlns:a16="http://schemas.microsoft.com/office/drawing/2014/main" id="{6A8D1A4C-76A5-48C2-9F68-E3CC24046E74}"/>
              </a:ext>
            </a:extLst>
          </p:cNvPr>
          <p:cNvSpPr>
            <a:spLocks noChangeArrowheads="1"/>
          </p:cNvSpPr>
          <p:nvPr/>
        </p:nvSpPr>
        <p:spPr bwMode="auto">
          <a:xfrm>
            <a:off x="6315075" y="5797550"/>
            <a:ext cx="1306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Source term</a:t>
            </a:r>
            <a:endParaRPr lang="ko-KR" altLang="en-US">
              <a:cs typeface="Times New Roman" panose="02020603050405020304" pitchFamily="18" charset="0"/>
            </a:endParaRPr>
          </a:p>
        </p:txBody>
      </p:sp>
      <p:sp>
        <p:nvSpPr>
          <p:cNvPr id="28" name="타원 27">
            <a:extLst>
              <a:ext uri="{FF2B5EF4-FFF2-40B4-BE49-F238E27FC236}">
                <a16:creationId xmlns:a16="http://schemas.microsoft.com/office/drawing/2014/main" id="{EC9FEFDC-F1B1-453C-B492-19E57B418255}"/>
              </a:ext>
            </a:extLst>
          </p:cNvPr>
          <p:cNvSpPr/>
          <p:nvPr/>
        </p:nvSpPr>
        <p:spPr>
          <a:xfrm>
            <a:off x="1089025" y="511651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1</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9" name="타원 28">
            <a:extLst>
              <a:ext uri="{FF2B5EF4-FFF2-40B4-BE49-F238E27FC236}">
                <a16:creationId xmlns:a16="http://schemas.microsoft.com/office/drawing/2014/main" id="{1500E88B-0BEE-4DA3-B67E-FAA72492069B}"/>
              </a:ext>
            </a:extLst>
          </p:cNvPr>
          <p:cNvSpPr/>
          <p:nvPr/>
        </p:nvSpPr>
        <p:spPr>
          <a:xfrm>
            <a:off x="1079500" y="584041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2</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30" name="타원 29">
            <a:extLst>
              <a:ext uri="{FF2B5EF4-FFF2-40B4-BE49-F238E27FC236}">
                <a16:creationId xmlns:a16="http://schemas.microsoft.com/office/drawing/2014/main" id="{077DEDD3-1AEA-4900-982D-60A9A4B73C0C}"/>
              </a:ext>
            </a:extLst>
          </p:cNvPr>
          <p:cNvSpPr/>
          <p:nvPr/>
        </p:nvSpPr>
        <p:spPr>
          <a:xfrm>
            <a:off x="5432425" y="509111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3</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31" name="타원 30">
            <a:extLst>
              <a:ext uri="{FF2B5EF4-FFF2-40B4-BE49-F238E27FC236}">
                <a16:creationId xmlns:a16="http://schemas.microsoft.com/office/drawing/2014/main" id="{70C423F0-B086-4CF4-9DC2-BA65902AFD06}"/>
              </a:ext>
            </a:extLst>
          </p:cNvPr>
          <p:cNvSpPr/>
          <p:nvPr/>
        </p:nvSpPr>
        <p:spPr>
          <a:xfrm>
            <a:off x="5419725" y="584676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tx1"/>
                </a:solidFill>
                <a:latin typeface="Times New Roman" panose="02020603050405020304" pitchFamily="18" charset="0"/>
                <a:cs typeface="Times New Roman" panose="02020603050405020304" pitchFamily="18" charset="0"/>
              </a:rPr>
              <a:t>4</a:t>
            </a:r>
            <a:endParaRPr lang="ko-KR"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3">
            <a:extLst>
              <a:ext uri="{FF2B5EF4-FFF2-40B4-BE49-F238E27FC236}">
                <a16:creationId xmlns:a16="http://schemas.microsoft.com/office/drawing/2014/main" id="{F6F2E2A4-FE43-4636-850C-1F0818138D95}"/>
              </a:ext>
            </a:extLst>
          </p:cNvPr>
          <p:cNvSpPr txBox="1">
            <a:spLocks noChangeArrowheads="1"/>
          </p:cNvSpPr>
          <p:nvPr/>
        </p:nvSpPr>
        <p:spPr bwMode="auto">
          <a:xfrm>
            <a:off x="871538" y="4313238"/>
            <a:ext cx="180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Species equation:</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03" name="개체 15">
            <a:extLst>
              <a:ext uri="{FF2B5EF4-FFF2-40B4-BE49-F238E27FC236}">
                <a16:creationId xmlns:a16="http://schemas.microsoft.com/office/drawing/2014/main" id="{900F149D-1300-478A-8BC7-95350B80B506}"/>
              </a:ext>
            </a:extLst>
          </p:cNvPr>
          <p:cNvGraphicFramePr>
            <a:graphicFrameLocks noChangeAspect="1"/>
          </p:cNvGraphicFramePr>
          <p:nvPr>
            <p:extLst>
              <p:ext uri="{D42A27DB-BD31-4B8C-83A1-F6EECF244321}">
                <p14:modId xmlns:p14="http://schemas.microsoft.com/office/powerpoint/2010/main" val="1306789628"/>
              </p:ext>
            </p:extLst>
          </p:nvPr>
        </p:nvGraphicFramePr>
        <p:xfrm>
          <a:off x="5045075" y="2432050"/>
          <a:ext cx="3965575" cy="649288"/>
        </p:xfrm>
        <a:graphic>
          <a:graphicData uri="http://schemas.openxmlformats.org/presentationml/2006/ole">
            <mc:AlternateContent xmlns:mc="http://schemas.openxmlformats.org/markup-compatibility/2006">
              <mc:Choice xmlns:v="urn:schemas-microsoft-com:vml" Requires="v">
                <p:oleObj spid="_x0000_s25710" name="Equation" r:id="rId3" imgW="1930400" imgH="317500" progId="Equation.DSMT4">
                  <p:embed/>
                </p:oleObj>
              </mc:Choice>
              <mc:Fallback>
                <p:oleObj name="Equation" r:id="rId3" imgW="1930400" imgH="317500" progId="Equation.DSMT4">
                  <p:embed/>
                  <p:pic>
                    <p:nvPicPr>
                      <p:cNvPr id="0" name="개체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075" y="2432050"/>
                        <a:ext cx="396557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TextBox 22">
            <a:extLst>
              <a:ext uri="{FF2B5EF4-FFF2-40B4-BE49-F238E27FC236}">
                <a16:creationId xmlns:a16="http://schemas.microsoft.com/office/drawing/2014/main" id="{AD234736-D524-4BF2-80A1-B46B4C8AD287}"/>
              </a:ext>
            </a:extLst>
          </p:cNvPr>
          <p:cNvSpPr txBox="1">
            <a:spLocks noChangeArrowheads="1"/>
          </p:cNvSpPr>
          <p:nvPr/>
        </p:nvSpPr>
        <p:spPr bwMode="auto">
          <a:xfrm>
            <a:off x="858838" y="1746250"/>
            <a:ext cx="215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Continuity equation: </a:t>
            </a:r>
            <a:endParaRPr lang="ko-KR" altLang="en-US" sz="1800">
              <a:solidFill>
                <a:schemeClr val="tx1"/>
              </a:solidFill>
              <a:latin typeface="Times New Roman" panose="02020603050405020304" pitchFamily="18" charset="0"/>
              <a:cs typeface="Times New Roman" panose="02020603050405020304" pitchFamily="18" charset="0"/>
            </a:endParaRPr>
          </a:p>
        </p:txBody>
      </p:sp>
      <p:sp>
        <p:nvSpPr>
          <p:cNvPr id="21" name="제목 1">
            <a:extLst>
              <a:ext uri="{FF2B5EF4-FFF2-40B4-BE49-F238E27FC236}">
                <a16:creationId xmlns:a16="http://schemas.microsoft.com/office/drawing/2014/main" id="{3FBF3B10-9EB3-4E7B-B3DB-E76BE3D321A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Governing Equations</a:t>
            </a:r>
          </a:p>
        </p:txBody>
      </p:sp>
      <p:graphicFrame>
        <p:nvGraphicFramePr>
          <p:cNvPr id="25606" name="개체 12">
            <a:extLst>
              <a:ext uri="{FF2B5EF4-FFF2-40B4-BE49-F238E27FC236}">
                <a16:creationId xmlns:a16="http://schemas.microsoft.com/office/drawing/2014/main" id="{4DA1CCDF-40C5-44BC-8B55-55B2957D2116}"/>
              </a:ext>
            </a:extLst>
          </p:cNvPr>
          <p:cNvGraphicFramePr>
            <a:graphicFrameLocks noChangeAspect="1"/>
          </p:cNvGraphicFramePr>
          <p:nvPr>
            <p:extLst>
              <p:ext uri="{D42A27DB-BD31-4B8C-83A1-F6EECF244321}">
                <p14:modId xmlns:p14="http://schemas.microsoft.com/office/powerpoint/2010/main" val="3999908144"/>
              </p:ext>
            </p:extLst>
          </p:nvPr>
        </p:nvGraphicFramePr>
        <p:xfrm>
          <a:off x="2938463" y="1773238"/>
          <a:ext cx="1030287" cy="312737"/>
        </p:xfrm>
        <a:graphic>
          <a:graphicData uri="http://schemas.openxmlformats.org/presentationml/2006/ole">
            <mc:AlternateContent xmlns:mc="http://schemas.openxmlformats.org/markup-compatibility/2006">
              <mc:Choice xmlns:v="urn:schemas-microsoft-com:vml" Requires="v">
                <p:oleObj spid="_x0000_s25711" name="Equation" r:id="rId5" imgW="545626" imgH="164957" progId="Equation.DSMT4">
                  <p:embed/>
                </p:oleObj>
              </mc:Choice>
              <mc:Fallback>
                <p:oleObj name="Equation" r:id="rId5" imgW="545626" imgH="164957" progId="Equation.DSMT4">
                  <p:embed/>
                  <p:pic>
                    <p:nvPicPr>
                      <p:cNvPr id="0" name="개체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463" y="1773238"/>
                        <a:ext cx="10302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개체 6">
            <a:extLst>
              <a:ext uri="{FF2B5EF4-FFF2-40B4-BE49-F238E27FC236}">
                <a16:creationId xmlns:a16="http://schemas.microsoft.com/office/drawing/2014/main" id="{213037E3-BA10-4E79-AF1A-F52162AD801C}"/>
              </a:ext>
            </a:extLst>
          </p:cNvPr>
          <p:cNvGraphicFramePr>
            <a:graphicFrameLocks noChangeAspect="1"/>
          </p:cNvGraphicFramePr>
          <p:nvPr>
            <p:extLst>
              <p:ext uri="{D42A27DB-BD31-4B8C-83A1-F6EECF244321}">
                <p14:modId xmlns:p14="http://schemas.microsoft.com/office/powerpoint/2010/main" val="1692687737"/>
              </p:ext>
            </p:extLst>
          </p:nvPr>
        </p:nvGraphicFramePr>
        <p:xfrm>
          <a:off x="8177213" y="228600"/>
          <a:ext cx="3471862" cy="684213"/>
        </p:xfrm>
        <a:graphic>
          <a:graphicData uri="http://schemas.openxmlformats.org/presentationml/2006/ole">
            <mc:AlternateContent xmlns:mc="http://schemas.openxmlformats.org/markup-compatibility/2006">
              <mc:Choice xmlns:v="urn:schemas-microsoft-com:vml" Requires="v">
                <p:oleObj spid="_x0000_s25712" name="Equation" r:id="rId7" imgW="1612200" imgH="317362" progId="Equation.DSMT4">
                  <p:embed/>
                </p:oleObj>
              </mc:Choice>
              <mc:Fallback>
                <p:oleObj name="Equation" r:id="rId7" imgW="1612200" imgH="317362" progId="Equation.DSMT4">
                  <p:embed/>
                  <p:pic>
                    <p:nvPicPr>
                      <p:cNvPr id="0" name="개체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7213" y="228600"/>
                        <a:ext cx="3471862" cy="684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개체 3">
            <a:extLst>
              <a:ext uri="{FF2B5EF4-FFF2-40B4-BE49-F238E27FC236}">
                <a16:creationId xmlns:a16="http://schemas.microsoft.com/office/drawing/2014/main" id="{8B13CC58-1EE5-4628-B1AE-146CC5F8CF33}"/>
              </a:ext>
            </a:extLst>
          </p:cNvPr>
          <p:cNvGraphicFramePr>
            <a:graphicFrameLocks noChangeAspect="1"/>
          </p:cNvGraphicFramePr>
          <p:nvPr>
            <p:extLst>
              <p:ext uri="{D42A27DB-BD31-4B8C-83A1-F6EECF244321}">
                <p14:modId xmlns:p14="http://schemas.microsoft.com/office/powerpoint/2010/main" val="311151079"/>
              </p:ext>
            </p:extLst>
          </p:nvPr>
        </p:nvGraphicFramePr>
        <p:xfrm>
          <a:off x="4437063" y="1624013"/>
          <a:ext cx="1765300" cy="588962"/>
        </p:xfrm>
        <a:graphic>
          <a:graphicData uri="http://schemas.openxmlformats.org/presentationml/2006/ole">
            <mc:AlternateContent xmlns:mc="http://schemas.openxmlformats.org/markup-compatibility/2006">
              <mc:Choice xmlns:v="urn:schemas-microsoft-com:vml" Requires="v">
                <p:oleObj spid="_x0000_s25713" name="Equation" r:id="rId9" imgW="952087" imgH="317362" progId="Equation.DSMT4">
                  <p:embed/>
                </p:oleObj>
              </mc:Choice>
              <mc:Fallback>
                <p:oleObj name="Equation" r:id="rId9" imgW="952087" imgH="317362" progId="Equation.DSMT4">
                  <p:embed/>
                  <p:pic>
                    <p:nvPicPr>
                      <p:cNvPr id="0" name="개체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7063" y="1624013"/>
                        <a:ext cx="1765300" cy="588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직사각형 4">
            <a:extLst>
              <a:ext uri="{FF2B5EF4-FFF2-40B4-BE49-F238E27FC236}">
                <a16:creationId xmlns:a16="http://schemas.microsoft.com/office/drawing/2014/main" id="{1ED22198-64C9-49C0-8A07-892749C83337}"/>
              </a:ext>
            </a:extLst>
          </p:cNvPr>
          <p:cNvSpPr>
            <a:spLocks noChangeArrowheads="1"/>
          </p:cNvSpPr>
          <p:nvPr/>
        </p:nvSpPr>
        <p:spPr bwMode="auto">
          <a:xfrm>
            <a:off x="3919538" y="1733550"/>
            <a:ext cx="43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sp>
        <p:nvSpPr>
          <p:cNvPr id="25610" name="TextBox 22">
            <a:extLst>
              <a:ext uri="{FF2B5EF4-FFF2-40B4-BE49-F238E27FC236}">
                <a16:creationId xmlns:a16="http://schemas.microsoft.com/office/drawing/2014/main" id="{8F4A79E5-4DE9-47AF-8993-8375E02AAE5B}"/>
              </a:ext>
            </a:extLst>
          </p:cNvPr>
          <p:cNvSpPr txBox="1">
            <a:spLocks noChangeArrowheads="1"/>
          </p:cNvSpPr>
          <p:nvPr/>
        </p:nvSpPr>
        <p:spPr bwMode="auto">
          <a:xfrm>
            <a:off x="844550" y="2546350"/>
            <a:ext cx="223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Momentum equation: </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11" name="개체 12">
            <a:extLst>
              <a:ext uri="{FF2B5EF4-FFF2-40B4-BE49-F238E27FC236}">
                <a16:creationId xmlns:a16="http://schemas.microsoft.com/office/drawing/2014/main" id="{E92A03A2-9A07-4D3B-9A46-323E10C0895A}"/>
              </a:ext>
            </a:extLst>
          </p:cNvPr>
          <p:cNvGraphicFramePr>
            <a:graphicFrameLocks noChangeAspect="1"/>
          </p:cNvGraphicFramePr>
          <p:nvPr>
            <p:extLst>
              <p:ext uri="{D42A27DB-BD31-4B8C-83A1-F6EECF244321}">
                <p14:modId xmlns:p14="http://schemas.microsoft.com/office/powerpoint/2010/main" val="748280757"/>
              </p:ext>
            </p:extLst>
          </p:nvPr>
        </p:nvGraphicFramePr>
        <p:xfrm>
          <a:off x="2938463" y="2582863"/>
          <a:ext cx="1724025" cy="336550"/>
        </p:xfrm>
        <a:graphic>
          <a:graphicData uri="http://schemas.openxmlformats.org/presentationml/2006/ole">
            <mc:AlternateContent xmlns:mc="http://schemas.openxmlformats.org/markup-compatibility/2006">
              <mc:Choice xmlns:v="urn:schemas-microsoft-com:vml" Requires="v">
                <p:oleObj spid="_x0000_s25714" name="Equation" r:id="rId11" imgW="914003" imgH="177723" progId="Equation.DSMT4">
                  <p:embed/>
                </p:oleObj>
              </mc:Choice>
              <mc:Fallback>
                <p:oleObj name="Equation" r:id="rId11" imgW="914003" imgH="177723" progId="Equation.DSMT4">
                  <p:embed/>
                  <p:pic>
                    <p:nvPicPr>
                      <p:cNvPr id="0" name="개체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8463" y="2582863"/>
                        <a:ext cx="172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직사각형 29">
            <a:extLst>
              <a:ext uri="{FF2B5EF4-FFF2-40B4-BE49-F238E27FC236}">
                <a16:creationId xmlns:a16="http://schemas.microsoft.com/office/drawing/2014/main" id="{533BB153-591A-4C73-9FB5-7B914252A91F}"/>
              </a:ext>
            </a:extLst>
          </p:cNvPr>
          <p:cNvSpPr>
            <a:spLocks noChangeArrowheads="1"/>
          </p:cNvSpPr>
          <p:nvPr/>
        </p:nvSpPr>
        <p:spPr bwMode="auto">
          <a:xfrm>
            <a:off x="4624388" y="2560638"/>
            <a:ext cx="430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graphicFrame>
        <p:nvGraphicFramePr>
          <p:cNvPr id="25613" name="개체 15">
            <a:extLst>
              <a:ext uri="{FF2B5EF4-FFF2-40B4-BE49-F238E27FC236}">
                <a16:creationId xmlns:a16="http://schemas.microsoft.com/office/drawing/2014/main" id="{D1011DC0-D4C5-4907-AE52-97BC04F28FFE}"/>
              </a:ext>
            </a:extLst>
          </p:cNvPr>
          <p:cNvGraphicFramePr>
            <a:graphicFrameLocks noChangeAspect="1"/>
          </p:cNvGraphicFramePr>
          <p:nvPr>
            <p:extLst>
              <p:ext uri="{D42A27DB-BD31-4B8C-83A1-F6EECF244321}">
                <p14:modId xmlns:p14="http://schemas.microsoft.com/office/powerpoint/2010/main" val="4293645098"/>
              </p:ext>
            </p:extLst>
          </p:nvPr>
        </p:nvGraphicFramePr>
        <p:xfrm>
          <a:off x="5094288" y="3236913"/>
          <a:ext cx="3678237" cy="831850"/>
        </p:xfrm>
        <a:graphic>
          <a:graphicData uri="http://schemas.openxmlformats.org/presentationml/2006/ole">
            <mc:AlternateContent xmlns:mc="http://schemas.openxmlformats.org/markup-compatibility/2006">
              <mc:Choice xmlns:v="urn:schemas-microsoft-com:vml" Requires="v">
                <p:oleObj spid="_x0000_s25715" name="Equation" r:id="rId13" imgW="1790700" imgH="406400" progId="Equation.DSMT4">
                  <p:embed/>
                </p:oleObj>
              </mc:Choice>
              <mc:Fallback>
                <p:oleObj name="Equation" r:id="rId13" imgW="1790700" imgH="406400" progId="Equation.DSMT4">
                  <p:embed/>
                  <p:pic>
                    <p:nvPicPr>
                      <p:cNvPr id="0" name="개체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3236913"/>
                        <a:ext cx="3678237"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4" name="TextBox 22">
            <a:extLst>
              <a:ext uri="{FF2B5EF4-FFF2-40B4-BE49-F238E27FC236}">
                <a16:creationId xmlns:a16="http://schemas.microsoft.com/office/drawing/2014/main" id="{2111EC2D-1E8B-401C-A9F6-EE4948F5B1D3}"/>
              </a:ext>
            </a:extLst>
          </p:cNvPr>
          <p:cNvSpPr txBox="1">
            <a:spLocks noChangeArrowheads="1"/>
          </p:cNvSpPr>
          <p:nvPr/>
        </p:nvSpPr>
        <p:spPr bwMode="auto">
          <a:xfrm>
            <a:off x="882650" y="3414713"/>
            <a:ext cx="182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Energy equation: </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15" name="개체 12">
            <a:extLst>
              <a:ext uri="{FF2B5EF4-FFF2-40B4-BE49-F238E27FC236}">
                <a16:creationId xmlns:a16="http://schemas.microsoft.com/office/drawing/2014/main" id="{9380EC01-DA8A-48F0-BAB2-B5552DC9349A}"/>
              </a:ext>
            </a:extLst>
          </p:cNvPr>
          <p:cNvGraphicFramePr>
            <a:graphicFrameLocks noChangeAspect="1"/>
          </p:cNvGraphicFramePr>
          <p:nvPr>
            <p:extLst>
              <p:ext uri="{D42A27DB-BD31-4B8C-83A1-F6EECF244321}">
                <p14:modId xmlns:p14="http://schemas.microsoft.com/office/powerpoint/2010/main" val="3623229915"/>
              </p:ext>
            </p:extLst>
          </p:nvPr>
        </p:nvGraphicFramePr>
        <p:xfrm>
          <a:off x="2581275" y="3446463"/>
          <a:ext cx="2106613" cy="360362"/>
        </p:xfrm>
        <a:graphic>
          <a:graphicData uri="http://schemas.openxmlformats.org/presentationml/2006/ole">
            <mc:AlternateContent xmlns:mc="http://schemas.openxmlformats.org/markup-compatibility/2006">
              <mc:Choice xmlns:v="urn:schemas-microsoft-com:vml" Requires="v">
                <p:oleObj spid="_x0000_s25716" name="Equation" r:id="rId15" imgW="1117600" imgH="190500" progId="Equation.DSMT4">
                  <p:embed/>
                </p:oleObj>
              </mc:Choice>
              <mc:Fallback>
                <p:oleObj name="Equation" r:id="rId15" imgW="1117600" imgH="190500" progId="Equation.DSMT4">
                  <p:embed/>
                  <p:pic>
                    <p:nvPicPr>
                      <p:cNvPr id="0" name="개체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81275" y="3446463"/>
                        <a:ext cx="21066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직사각형 33">
            <a:extLst>
              <a:ext uri="{FF2B5EF4-FFF2-40B4-BE49-F238E27FC236}">
                <a16:creationId xmlns:a16="http://schemas.microsoft.com/office/drawing/2014/main" id="{01714181-F143-4A9D-BBEC-2D07D4DD47CE}"/>
              </a:ext>
            </a:extLst>
          </p:cNvPr>
          <p:cNvSpPr>
            <a:spLocks noChangeArrowheads="1"/>
          </p:cNvSpPr>
          <p:nvPr/>
        </p:nvSpPr>
        <p:spPr bwMode="auto">
          <a:xfrm>
            <a:off x="4694238" y="3408363"/>
            <a:ext cx="430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graphicFrame>
        <p:nvGraphicFramePr>
          <p:cNvPr id="25617" name="개체 15">
            <a:extLst>
              <a:ext uri="{FF2B5EF4-FFF2-40B4-BE49-F238E27FC236}">
                <a16:creationId xmlns:a16="http://schemas.microsoft.com/office/drawing/2014/main" id="{80702B9D-EC7B-4C0E-A3F5-E81FFD0D66FF}"/>
              </a:ext>
            </a:extLst>
          </p:cNvPr>
          <p:cNvGraphicFramePr>
            <a:graphicFrameLocks noChangeAspect="1"/>
          </p:cNvGraphicFramePr>
          <p:nvPr>
            <p:extLst>
              <p:ext uri="{D42A27DB-BD31-4B8C-83A1-F6EECF244321}">
                <p14:modId xmlns:p14="http://schemas.microsoft.com/office/powerpoint/2010/main" val="1949148376"/>
              </p:ext>
            </p:extLst>
          </p:nvPr>
        </p:nvGraphicFramePr>
        <p:xfrm>
          <a:off x="5086350" y="4233863"/>
          <a:ext cx="3886200" cy="649287"/>
        </p:xfrm>
        <a:graphic>
          <a:graphicData uri="http://schemas.openxmlformats.org/presentationml/2006/ole">
            <mc:AlternateContent xmlns:mc="http://schemas.openxmlformats.org/markup-compatibility/2006">
              <mc:Choice xmlns:v="urn:schemas-microsoft-com:vml" Requires="v">
                <p:oleObj spid="_x0000_s25717" name="Equation" r:id="rId17" imgW="1891479" imgH="317362" progId="Equation.DSMT4">
                  <p:embed/>
                </p:oleObj>
              </mc:Choice>
              <mc:Fallback>
                <p:oleObj name="Equation" r:id="rId17" imgW="1891479" imgH="317362" progId="Equation.DSMT4">
                  <p:embed/>
                  <p:pic>
                    <p:nvPicPr>
                      <p:cNvPr id="0" name="개체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86350" y="4233863"/>
                        <a:ext cx="388620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개체 12">
            <a:extLst>
              <a:ext uri="{FF2B5EF4-FFF2-40B4-BE49-F238E27FC236}">
                <a16:creationId xmlns:a16="http://schemas.microsoft.com/office/drawing/2014/main" id="{BFD3F81D-4EB9-4E02-9760-6336380E688C}"/>
              </a:ext>
            </a:extLst>
          </p:cNvPr>
          <p:cNvGraphicFramePr>
            <a:graphicFrameLocks noChangeAspect="1"/>
          </p:cNvGraphicFramePr>
          <p:nvPr>
            <p:extLst>
              <p:ext uri="{D42A27DB-BD31-4B8C-83A1-F6EECF244321}">
                <p14:modId xmlns:p14="http://schemas.microsoft.com/office/powerpoint/2010/main" val="4034852390"/>
              </p:ext>
            </p:extLst>
          </p:nvPr>
        </p:nvGraphicFramePr>
        <p:xfrm>
          <a:off x="2752725" y="4364038"/>
          <a:ext cx="1819275" cy="336550"/>
        </p:xfrm>
        <a:graphic>
          <a:graphicData uri="http://schemas.openxmlformats.org/presentationml/2006/ole">
            <mc:AlternateContent xmlns:mc="http://schemas.openxmlformats.org/markup-compatibility/2006">
              <mc:Choice xmlns:v="urn:schemas-microsoft-com:vml" Requires="v">
                <p:oleObj spid="_x0000_s25718" name="Equation" r:id="rId19" imgW="964781" imgH="177723" progId="Equation.DSMT4">
                  <p:embed/>
                </p:oleObj>
              </mc:Choice>
              <mc:Fallback>
                <p:oleObj name="Equation" r:id="rId19" imgW="964781" imgH="177723" progId="Equation.DSMT4">
                  <p:embed/>
                  <p:pic>
                    <p:nvPicPr>
                      <p:cNvPr id="0" name="개체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2725" y="4364038"/>
                        <a:ext cx="1819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9" name="직사각형 36">
            <a:extLst>
              <a:ext uri="{FF2B5EF4-FFF2-40B4-BE49-F238E27FC236}">
                <a16:creationId xmlns:a16="http://schemas.microsoft.com/office/drawing/2014/main" id="{986FB6CF-3B2E-442A-913B-D1BC895D8C63}"/>
              </a:ext>
            </a:extLst>
          </p:cNvPr>
          <p:cNvSpPr>
            <a:spLocks noChangeArrowheads="1"/>
          </p:cNvSpPr>
          <p:nvPr/>
        </p:nvSpPr>
        <p:spPr bwMode="auto">
          <a:xfrm>
            <a:off x="4675188" y="4314825"/>
            <a:ext cx="430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sp>
        <p:nvSpPr>
          <p:cNvPr id="25620" name="TextBox 13">
            <a:extLst>
              <a:ext uri="{FF2B5EF4-FFF2-40B4-BE49-F238E27FC236}">
                <a16:creationId xmlns:a16="http://schemas.microsoft.com/office/drawing/2014/main" id="{6811DC9E-0819-4E1F-96B0-12FEE0C498D1}"/>
              </a:ext>
            </a:extLst>
          </p:cNvPr>
          <p:cNvSpPr txBox="1">
            <a:spLocks noChangeArrowheads="1"/>
          </p:cNvSpPr>
          <p:nvPr/>
        </p:nvSpPr>
        <p:spPr bwMode="auto">
          <a:xfrm>
            <a:off x="871538" y="5130800"/>
            <a:ext cx="2144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Turbulence equation:</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21" name="개체 15">
            <a:extLst>
              <a:ext uri="{FF2B5EF4-FFF2-40B4-BE49-F238E27FC236}">
                <a16:creationId xmlns:a16="http://schemas.microsoft.com/office/drawing/2014/main" id="{9BD44ABA-8868-4EAD-9BD7-F3777408277E}"/>
              </a:ext>
            </a:extLst>
          </p:cNvPr>
          <p:cNvGraphicFramePr>
            <a:graphicFrameLocks noChangeAspect="1"/>
          </p:cNvGraphicFramePr>
          <p:nvPr>
            <p:extLst>
              <p:ext uri="{D42A27DB-BD31-4B8C-83A1-F6EECF244321}">
                <p14:modId xmlns:p14="http://schemas.microsoft.com/office/powerpoint/2010/main" val="3832548337"/>
              </p:ext>
            </p:extLst>
          </p:nvPr>
        </p:nvGraphicFramePr>
        <p:xfrm>
          <a:off x="6869113" y="4999038"/>
          <a:ext cx="3546475" cy="649287"/>
        </p:xfrm>
        <a:graphic>
          <a:graphicData uri="http://schemas.openxmlformats.org/presentationml/2006/ole">
            <mc:AlternateContent xmlns:mc="http://schemas.openxmlformats.org/markup-compatibility/2006">
              <mc:Choice xmlns:v="urn:schemas-microsoft-com:vml" Requires="v">
                <p:oleObj spid="_x0000_s25719" name="Equation" r:id="rId21" imgW="1726451" imgH="317362" progId="Equation.DSMT4">
                  <p:embed/>
                </p:oleObj>
              </mc:Choice>
              <mc:Fallback>
                <p:oleObj name="Equation" r:id="rId21" imgW="1726451" imgH="317362" progId="Equation.DSMT4">
                  <p:embed/>
                  <p:pic>
                    <p:nvPicPr>
                      <p:cNvPr id="0" name="개체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69113" y="4999038"/>
                        <a:ext cx="35464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2" name="개체 12">
            <a:extLst>
              <a:ext uri="{FF2B5EF4-FFF2-40B4-BE49-F238E27FC236}">
                <a16:creationId xmlns:a16="http://schemas.microsoft.com/office/drawing/2014/main" id="{C4E38175-E55C-4346-9B63-79697A7480B4}"/>
              </a:ext>
            </a:extLst>
          </p:cNvPr>
          <p:cNvGraphicFramePr>
            <a:graphicFrameLocks noChangeAspect="1"/>
          </p:cNvGraphicFramePr>
          <p:nvPr>
            <p:extLst>
              <p:ext uri="{D42A27DB-BD31-4B8C-83A1-F6EECF244321}">
                <p14:modId xmlns:p14="http://schemas.microsoft.com/office/powerpoint/2010/main" val="1439754969"/>
              </p:ext>
            </p:extLst>
          </p:nvPr>
        </p:nvGraphicFramePr>
        <p:xfrm>
          <a:off x="2986088" y="5149850"/>
          <a:ext cx="3352800" cy="336550"/>
        </p:xfrm>
        <a:graphic>
          <a:graphicData uri="http://schemas.openxmlformats.org/presentationml/2006/ole">
            <mc:AlternateContent xmlns:mc="http://schemas.openxmlformats.org/markup-compatibility/2006">
              <mc:Choice xmlns:v="urn:schemas-microsoft-com:vml" Requires="v">
                <p:oleObj spid="_x0000_s25720" name="Equation" r:id="rId23" imgW="1777229" imgH="177723" progId="Equation.DSMT4">
                  <p:embed/>
                </p:oleObj>
              </mc:Choice>
              <mc:Fallback>
                <p:oleObj name="Equation" r:id="rId23" imgW="1777229" imgH="177723" progId="Equation.DSMT4">
                  <p:embed/>
                  <p:pic>
                    <p:nvPicPr>
                      <p:cNvPr id="0" name="개체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86088" y="514985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3" name="직사각형 40">
            <a:extLst>
              <a:ext uri="{FF2B5EF4-FFF2-40B4-BE49-F238E27FC236}">
                <a16:creationId xmlns:a16="http://schemas.microsoft.com/office/drawing/2014/main" id="{0141FC20-3F3F-4828-A6E0-8579E672AF63}"/>
              </a:ext>
            </a:extLst>
          </p:cNvPr>
          <p:cNvSpPr>
            <a:spLocks noChangeArrowheads="1"/>
          </p:cNvSpPr>
          <p:nvPr/>
        </p:nvSpPr>
        <p:spPr bwMode="auto">
          <a:xfrm>
            <a:off x="6269038" y="5124450"/>
            <a:ext cx="430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sp>
        <p:nvSpPr>
          <p:cNvPr id="25624" name="TextBox 13">
            <a:extLst>
              <a:ext uri="{FF2B5EF4-FFF2-40B4-BE49-F238E27FC236}">
                <a16:creationId xmlns:a16="http://schemas.microsoft.com/office/drawing/2014/main" id="{A00DCD23-0D7C-4C3F-BE6D-86936B87D9B8}"/>
              </a:ext>
            </a:extLst>
          </p:cNvPr>
          <p:cNvSpPr txBox="1">
            <a:spLocks noChangeArrowheads="1"/>
          </p:cNvSpPr>
          <p:nvPr/>
        </p:nvSpPr>
        <p:spPr bwMode="auto">
          <a:xfrm>
            <a:off x="871538" y="5821363"/>
            <a:ext cx="1979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Ideal Gas equation:</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25" name="개체 1">
            <a:extLst>
              <a:ext uri="{FF2B5EF4-FFF2-40B4-BE49-F238E27FC236}">
                <a16:creationId xmlns:a16="http://schemas.microsoft.com/office/drawing/2014/main" id="{AA8DB93C-0D60-48B2-BCAE-2DD2B96085E4}"/>
              </a:ext>
            </a:extLst>
          </p:cNvPr>
          <p:cNvGraphicFramePr>
            <a:graphicFrameLocks noChangeAspect="1"/>
          </p:cNvGraphicFramePr>
          <p:nvPr>
            <p:extLst>
              <p:ext uri="{D42A27DB-BD31-4B8C-83A1-F6EECF244321}">
                <p14:modId xmlns:p14="http://schemas.microsoft.com/office/powerpoint/2010/main" val="3360069818"/>
              </p:ext>
            </p:extLst>
          </p:nvPr>
        </p:nvGraphicFramePr>
        <p:xfrm>
          <a:off x="2938463" y="5821363"/>
          <a:ext cx="957262" cy="336550"/>
        </p:xfrm>
        <a:graphic>
          <a:graphicData uri="http://schemas.openxmlformats.org/presentationml/2006/ole">
            <mc:AlternateContent xmlns:mc="http://schemas.openxmlformats.org/markup-compatibility/2006">
              <mc:Choice xmlns:v="urn:schemas-microsoft-com:vml" Requires="v">
                <p:oleObj spid="_x0000_s25721" name="Equation" r:id="rId25" imgW="469696" imgH="165028" progId="Equation.DSMT4">
                  <p:embed/>
                </p:oleObj>
              </mc:Choice>
              <mc:Fallback>
                <p:oleObj name="Equation" r:id="rId25" imgW="469696" imgH="165028" progId="Equation.DSMT4">
                  <p:embed/>
                  <p:pic>
                    <p:nvPicPr>
                      <p:cNvPr id="0" name="개체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38463" y="5821363"/>
                        <a:ext cx="957262" cy="336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B2547960-6DB5-4795-A96B-ECBBF854409C}"/>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Finite Difference – Finite Volume</a:t>
            </a:r>
          </a:p>
        </p:txBody>
      </p:sp>
      <p:sp>
        <p:nvSpPr>
          <p:cNvPr id="27" name="TextBox 26">
            <a:extLst>
              <a:ext uri="{FF2B5EF4-FFF2-40B4-BE49-F238E27FC236}">
                <a16:creationId xmlns:a16="http://schemas.microsoft.com/office/drawing/2014/main" id="{79EAB8BA-8D42-4B19-8100-BB9C6C83432F}"/>
              </a:ext>
            </a:extLst>
          </p:cNvPr>
          <p:cNvSpPr txBox="1">
            <a:spLocks noRot="1" noChangeAspect="1" noMove="1" noResize="1" noEditPoints="1" noAdjustHandles="1" noChangeArrowheads="1" noChangeShapeType="1" noTextEdit="1"/>
          </p:cNvSpPr>
          <p:nvPr/>
        </p:nvSpPr>
        <p:spPr>
          <a:xfrm>
            <a:off x="1907010" y="2297281"/>
            <a:ext cx="2041393" cy="619016"/>
          </a:xfrm>
          <a:prstGeom prst="rect">
            <a:avLst/>
          </a:prstGeom>
          <a:blipFill>
            <a:blip r:embed="rId3"/>
            <a:stretch>
              <a:fillRect/>
            </a:stretch>
          </a:blipFill>
        </p:spPr>
        <p:txBody>
          <a:bodyPr/>
          <a:lstStyle/>
          <a:p>
            <a:pPr>
              <a:defRPr/>
            </a:pPr>
            <a:r>
              <a:rPr lang="ko-KR" altLang="en-US"/>
              <a:t> </a:t>
            </a:r>
          </a:p>
        </p:txBody>
      </p:sp>
      <p:sp>
        <p:nvSpPr>
          <p:cNvPr id="28" name="TextBox 27">
            <a:extLst>
              <a:ext uri="{FF2B5EF4-FFF2-40B4-BE49-F238E27FC236}">
                <a16:creationId xmlns:a16="http://schemas.microsoft.com/office/drawing/2014/main" id="{8CF540BB-6184-4E5D-9555-3FE71AA6C2D3}"/>
              </a:ext>
            </a:extLst>
          </p:cNvPr>
          <p:cNvSpPr txBox="1">
            <a:spLocks noRot="1" noChangeAspect="1" noMove="1" noResize="1" noEditPoints="1" noAdjustHandles="1" noChangeArrowheads="1" noChangeShapeType="1" noTextEdit="1"/>
          </p:cNvSpPr>
          <p:nvPr/>
        </p:nvSpPr>
        <p:spPr>
          <a:xfrm>
            <a:off x="7078375" y="2176607"/>
            <a:ext cx="3016210" cy="739690"/>
          </a:xfrm>
          <a:prstGeom prst="rect">
            <a:avLst/>
          </a:prstGeom>
          <a:blipFill>
            <a:blip r:embed="rId4"/>
            <a:stretch>
              <a:fillRect/>
            </a:stretch>
          </a:blipFill>
        </p:spPr>
        <p:txBody>
          <a:bodyPr/>
          <a:lstStyle/>
          <a:p>
            <a:pPr>
              <a:defRPr/>
            </a:pPr>
            <a:r>
              <a:rPr lang="ko-KR" altLang="en-US"/>
              <a:t> </a:t>
            </a:r>
          </a:p>
        </p:txBody>
      </p:sp>
      <p:sp>
        <p:nvSpPr>
          <p:cNvPr id="26629" name="TextBox 28">
            <a:extLst>
              <a:ext uri="{FF2B5EF4-FFF2-40B4-BE49-F238E27FC236}">
                <a16:creationId xmlns:a16="http://schemas.microsoft.com/office/drawing/2014/main" id="{C85BDFC5-AD67-453E-AD7C-28471112AE9B}"/>
              </a:ext>
            </a:extLst>
          </p:cNvPr>
          <p:cNvSpPr txBox="1">
            <a:spLocks noChangeArrowheads="1"/>
          </p:cNvSpPr>
          <p:nvPr/>
        </p:nvSpPr>
        <p:spPr bwMode="auto">
          <a:xfrm>
            <a:off x="7161213" y="1414463"/>
            <a:ext cx="293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ko-KR" sz="2800">
                <a:latin typeface="Times New Roman" panose="02020603050405020304" pitchFamily="18" charset="0"/>
                <a:ea typeface="Gulim" panose="020B0600000101010101" pitchFamily="34" charset="-127"/>
                <a:cs typeface="Times New Roman" panose="02020603050405020304" pitchFamily="18" charset="0"/>
              </a:rPr>
              <a:t>Integral form</a:t>
            </a:r>
          </a:p>
        </p:txBody>
      </p:sp>
      <p:sp>
        <p:nvSpPr>
          <p:cNvPr id="26630" name="TextBox 29">
            <a:extLst>
              <a:ext uri="{FF2B5EF4-FFF2-40B4-BE49-F238E27FC236}">
                <a16:creationId xmlns:a16="http://schemas.microsoft.com/office/drawing/2014/main" id="{86EA10D6-4DAF-4F9A-AE17-901F7B74F5AC}"/>
              </a:ext>
            </a:extLst>
          </p:cNvPr>
          <p:cNvSpPr txBox="1">
            <a:spLocks noChangeArrowheads="1"/>
          </p:cNvSpPr>
          <p:nvPr/>
        </p:nvSpPr>
        <p:spPr bwMode="auto">
          <a:xfrm>
            <a:off x="1693863" y="1414463"/>
            <a:ext cx="293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ko-KR" sz="2800">
                <a:latin typeface="Times New Roman" panose="02020603050405020304" pitchFamily="18" charset="0"/>
                <a:ea typeface="Gulim" panose="020B0600000101010101" pitchFamily="34" charset="-127"/>
                <a:cs typeface="Times New Roman" panose="02020603050405020304" pitchFamily="18" charset="0"/>
              </a:rPr>
              <a:t>Differential form</a:t>
            </a:r>
          </a:p>
        </p:txBody>
      </p:sp>
      <p:grpSp>
        <p:nvGrpSpPr>
          <p:cNvPr id="26631" name="Group 33">
            <a:extLst>
              <a:ext uri="{FF2B5EF4-FFF2-40B4-BE49-F238E27FC236}">
                <a16:creationId xmlns:a16="http://schemas.microsoft.com/office/drawing/2014/main" id="{1A5C1D3F-2194-4889-9833-118D22049FE3}"/>
              </a:ext>
            </a:extLst>
          </p:cNvPr>
          <p:cNvGrpSpPr>
            <a:grpSpLocks/>
          </p:cNvGrpSpPr>
          <p:nvPr/>
        </p:nvGrpSpPr>
        <p:grpSpPr bwMode="auto">
          <a:xfrm>
            <a:off x="1693863" y="3259138"/>
            <a:ext cx="4029075" cy="3051175"/>
            <a:chOff x="6501384" y="3325126"/>
            <a:chExt cx="4419600" cy="3312861"/>
          </a:xfrm>
        </p:grpSpPr>
        <p:sp>
          <p:nvSpPr>
            <p:cNvPr id="32" name="Rectangle 34">
              <a:extLst>
                <a:ext uri="{FF2B5EF4-FFF2-40B4-BE49-F238E27FC236}">
                  <a16:creationId xmlns:a16="http://schemas.microsoft.com/office/drawing/2014/main" id="{B45D086D-0B44-49AA-B358-D33536B467A1}"/>
                </a:ext>
              </a:extLst>
            </p:cNvPr>
            <p:cNvSpPr/>
            <p:nvPr/>
          </p:nvSpPr>
          <p:spPr>
            <a:xfrm>
              <a:off x="6501384" y="3328573"/>
              <a:ext cx="1105770"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3" name="Rectangle 35">
              <a:extLst>
                <a:ext uri="{FF2B5EF4-FFF2-40B4-BE49-F238E27FC236}">
                  <a16:creationId xmlns:a16="http://schemas.microsoft.com/office/drawing/2014/main" id="{E5849DFE-A56B-4CF4-9F4E-D802D30A84B1}"/>
                </a:ext>
              </a:extLst>
            </p:cNvPr>
            <p:cNvSpPr/>
            <p:nvPr/>
          </p:nvSpPr>
          <p:spPr>
            <a:xfrm>
              <a:off x="7607154" y="3328573"/>
              <a:ext cx="1107512"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4" name="Rectangle 36">
              <a:extLst>
                <a:ext uri="{FF2B5EF4-FFF2-40B4-BE49-F238E27FC236}">
                  <a16:creationId xmlns:a16="http://schemas.microsoft.com/office/drawing/2014/main" id="{9F76CC77-BBA3-4DF0-BF17-CFC6D9B2ADE2}"/>
                </a:ext>
              </a:extLst>
            </p:cNvPr>
            <p:cNvSpPr/>
            <p:nvPr/>
          </p:nvSpPr>
          <p:spPr>
            <a:xfrm>
              <a:off x="8711183" y="3325126"/>
              <a:ext cx="1105771"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5" name="Rectangle 37">
              <a:extLst>
                <a:ext uri="{FF2B5EF4-FFF2-40B4-BE49-F238E27FC236}">
                  <a16:creationId xmlns:a16="http://schemas.microsoft.com/office/drawing/2014/main" id="{1EC47E60-126D-4C30-8EB5-46F8C6629EEC}"/>
                </a:ext>
              </a:extLst>
            </p:cNvPr>
            <p:cNvSpPr/>
            <p:nvPr/>
          </p:nvSpPr>
          <p:spPr>
            <a:xfrm>
              <a:off x="6501384" y="4300714"/>
              <a:ext cx="1105770" cy="97041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6" name="Rectangle 38">
              <a:extLst>
                <a:ext uri="{FF2B5EF4-FFF2-40B4-BE49-F238E27FC236}">
                  <a16:creationId xmlns:a16="http://schemas.microsoft.com/office/drawing/2014/main" id="{8219216B-FA7A-4F2D-8270-328D28AE1F54}"/>
                </a:ext>
              </a:extLst>
            </p:cNvPr>
            <p:cNvSpPr/>
            <p:nvPr/>
          </p:nvSpPr>
          <p:spPr>
            <a:xfrm>
              <a:off x="7607154" y="4300714"/>
              <a:ext cx="1107512" cy="97041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7" name="Rectangle 39">
              <a:extLst>
                <a:ext uri="{FF2B5EF4-FFF2-40B4-BE49-F238E27FC236}">
                  <a16:creationId xmlns:a16="http://schemas.microsoft.com/office/drawing/2014/main" id="{220ED597-C1D4-4318-98C6-4AFCA3DFC242}"/>
                </a:ext>
              </a:extLst>
            </p:cNvPr>
            <p:cNvSpPr/>
            <p:nvPr/>
          </p:nvSpPr>
          <p:spPr>
            <a:xfrm>
              <a:off x="8711183" y="4298989"/>
              <a:ext cx="1105771"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8" name="Rectangle 40">
              <a:extLst>
                <a:ext uri="{FF2B5EF4-FFF2-40B4-BE49-F238E27FC236}">
                  <a16:creationId xmlns:a16="http://schemas.microsoft.com/office/drawing/2014/main" id="{72C2E158-77A6-41CC-910A-584DC0F1503A}"/>
                </a:ext>
              </a:extLst>
            </p:cNvPr>
            <p:cNvSpPr/>
            <p:nvPr/>
          </p:nvSpPr>
          <p:spPr>
            <a:xfrm>
              <a:off x="6501384" y="5271130"/>
              <a:ext cx="1105770"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9" name="Rectangle 41">
              <a:extLst>
                <a:ext uri="{FF2B5EF4-FFF2-40B4-BE49-F238E27FC236}">
                  <a16:creationId xmlns:a16="http://schemas.microsoft.com/office/drawing/2014/main" id="{D548C489-5A42-4509-BACA-95B935286291}"/>
                </a:ext>
              </a:extLst>
            </p:cNvPr>
            <p:cNvSpPr/>
            <p:nvPr/>
          </p:nvSpPr>
          <p:spPr>
            <a:xfrm>
              <a:off x="7607154" y="5271130"/>
              <a:ext cx="1107512"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0" name="Rectangle 42">
              <a:extLst>
                <a:ext uri="{FF2B5EF4-FFF2-40B4-BE49-F238E27FC236}">
                  <a16:creationId xmlns:a16="http://schemas.microsoft.com/office/drawing/2014/main" id="{A738C036-1EA0-455F-A852-3AA18D43518D}"/>
                </a:ext>
              </a:extLst>
            </p:cNvPr>
            <p:cNvSpPr/>
            <p:nvPr/>
          </p:nvSpPr>
          <p:spPr>
            <a:xfrm>
              <a:off x="8711183" y="5267682"/>
              <a:ext cx="1105771"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1" name="TextBox 40">
              <a:extLst>
                <a:ext uri="{FF2B5EF4-FFF2-40B4-BE49-F238E27FC236}">
                  <a16:creationId xmlns:a16="http://schemas.microsoft.com/office/drawing/2014/main" id="{5A3D1A9D-AB53-4A71-8B07-A7ACA15B797A}"/>
                </a:ext>
              </a:extLst>
            </p:cNvPr>
            <p:cNvSpPr txBox="1">
              <a:spLocks noRot="1" noChangeAspect="1" noMove="1" noResize="1" noEditPoints="1" noAdjustHandles="1" noChangeArrowheads="1" noChangeShapeType="1" noTextEdit="1"/>
            </p:cNvSpPr>
            <p:nvPr/>
          </p:nvSpPr>
          <p:spPr>
            <a:xfrm>
              <a:off x="6853687" y="5273750"/>
              <a:ext cx="1252832" cy="401069"/>
            </a:xfrm>
            <a:prstGeom prst="rect">
              <a:avLst/>
            </a:prstGeom>
            <a:blipFill>
              <a:blip r:embed="rId5"/>
              <a:stretch>
                <a:fillRect b="-13115"/>
              </a:stretch>
            </a:blipFill>
          </p:spPr>
          <p:txBody>
            <a:bodyPr/>
            <a:lstStyle/>
            <a:p>
              <a:pPr>
                <a:defRPr/>
              </a:pPr>
              <a:r>
                <a:rPr lang="ko-KR" altLang="en-US"/>
                <a:t> </a:t>
              </a:r>
            </a:p>
          </p:txBody>
        </p:sp>
        <p:sp>
          <p:nvSpPr>
            <p:cNvPr id="42" name="TextBox 41">
              <a:extLst>
                <a:ext uri="{FF2B5EF4-FFF2-40B4-BE49-F238E27FC236}">
                  <a16:creationId xmlns:a16="http://schemas.microsoft.com/office/drawing/2014/main" id="{9FDC380C-4BE8-46D7-8322-D112D633D7B0}"/>
                </a:ext>
              </a:extLst>
            </p:cNvPr>
            <p:cNvSpPr txBox="1">
              <a:spLocks noRot="1" noChangeAspect="1" noMove="1" noResize="1" noEditPoints="1" noAdjustHandles="1" noChangeArrowheads="1" noChangeShapeType="1" noTextEdit="1"/>
            </p:cNvSpPr>
            <p:nvPr/>
          </p:nvSpPr>
          <p:spPr>
            <a:xfrm>
              <a:off x="8142910" y="5243552"/>
              <a:ext cx="684098" cy="401069"/>
            </a:xfrm>
            <a:prstGeom prst="rect">
              <a:avLst/>
            </a:prstGeom>
            <a:blipFill>
              <a:blip r:embed="rId6"/>
              <a:stretch>
                <a:fillRect b="-13333"/>
              </a:stretch>
            </a:blipFill>
          </p:spPr>
          <p:txBody>
            <a:bodyPr/>
            <a:lstStyle/>
            <a:p>
              <a:pPr>
                <a:defRPr/>
              </a:pPr>
              <a:r>
                <a:rPr lang="ko-KR" altLang="en-US"/>
                <a:t> </a:t>
              </a:r>
            </a:p>
          </p:txBody>
        </p:sp>
        <p:sp>
          <p:nvSpPr>
            <p:cNvPr id="43" name="TextBox 42">
              <a:extLst>
                <a:ext uri="{FF2B5EF4-FFF2-40B4-BE49-F238E27FC236}">
                  <a16:creationId xmlns:a16="http://schemas.microsoft.com/office/drawing/2014/main" id="{B47E52D5-AF90-4C68-ADD8-737D90EC4869}"/>
                </a:ext>
              </a:extLst>
            </p:cNvPr>
            <p:cNvSpPr txBox="1">
              <a:spLocks noRot="1" noChangeAspect="1" noMove="1" noResize="1" noEditPoints="1" noAdjustHandles="1" noChangeArrowheads="1" noChangeShapeType="1" noTextEdit="1"/>
            </p:cNvSpPr>
            <p:nvPr/>
          </p:nvSpPr>
          <p:spPr>
            <a:xfrm>
              <a:off x="9722268" y="5255603"/>
              <a:ext cx="1198716" cy="401069"/>
            </a:xfrm>
            <a:prstGeom prst="rect">
              <a:avLst/>
            </a:prstGeom>
            <a:blipFill>
              <a:blip r:embed="rId7"/>
              <a:stretch>
                <a:fillRect b="-13115"/>
              </a:stretch>
            </a:blipFill>
          </p:spPr>
          <p:txBody>
            <a:bodyPr/>
            <a:lstStyle/>
            <a:p>
              <a:pPr>
                <a:defRPr/>
              </a:pPr>
              <a:r>
                <a:rPr lang="ko-KR" altLang="en-US"/>
                <a:t> </a:t>
              </a:r>
            </a:p>
          </p:txBody>
        </p:sp>
        <p:sp>
          <p:nvSpPr>
            <p:cNvPr id="44" name="TextBox 43">
              <a:extLst>
                <a:ext uri="{FF2B5EF4-FFF2-40B4-BE49-F238E27FC236}">
                  <a16:creationId xmlns:a16="http://schemas.microsoft.com/office/drawing/2014/main" id="{FDC0AF24-C8F3-483A-BC93-DE3FC79CE565}"/>
                </a:ext>
              </a:extLst>
            </p:cNvPr>
            <p:cNvSpPr txBox="1">
              <a:spLocks noRot="1" noChangeAspect="1" noMove="1" noResize="1" noEditPoints="1" noAdjustHandles="1" noChangeArrowheads="1" noChangeShapeType="1" noTextEdit="1"/>
            </p:cNvSpPr>
            <p:nvPr/>
          </p:nvSpPr>
          <p:spPr>
            <a:xfrm>
              <a:off x="8239772" y="6236918"/>
              <a:ext cx="1228580" cy="401069"/>
            </a:xfrm>
            <a:prstGeom prst="rect">
              <a:avLst/>
            </a:prstGeom>
            <a:blipFill>
              <a:blip r:embed="rId8"/>
              <a:stretch>
                <a:fillRect b="-13333"/>
              </a:stretch>
            </a:blipFill>
          </p:spPr>
          <p:txBody>
            <a:bodyPr/>
            <a:lstStyle/>
            <a:p>
              <a:pPr>
                <a:defRPr/>
              </a:pPr>
              <a:r>
                <a:rPr lang="ko-KR" altLang="en-US"/>
                <a:t> </a:t>
              </a:r>
            </a:p>
          </p:txBody>
        </p:sp>
        <p:sp>
          <p:nvSpPr>
            <p:cNvPr id="45" name="TextBox 44">
              <a:extLst>
                <a:ext uri="{FF2B5EF4-FFF2-40B4-BE49-F238E27FC236}">
                  <a16:creationId xmlns:a16="http://schemas.microsoft.com/office/drawing/2014/main" id="{946103C7-6443-4B03-97C1-6A7328979F4A}"/>
                </a:ext>
              </a:extLst>
            </p:cNvPr>
            <p:cNvSpPr txBox="1">
              <a:spLocks noRot="1" noChangeAspect="1" noMove="1" noResize="1" noEditPoints="1" noAdjustHandles="1" noChangeArrowheads="1" noChangeShapeType="1" noTextEdit="1"/>
            </p:cNvSpPr>
            <p:nvPr/>
          </p:nvSpPr>
          <p:spPr>
            <a:xfrm>
              <a:off x="8176083" y="4307109"/>
              <a:ext cx="1142814" cy="401069"/>
            </a:xfrm>
            <a:prstGeom prst="rect">
              <a:avLst/>
            </a:prstGeom>
            <a:blipFill>
              <a:blip r:embed="rId9"/>
              <a:stretch>
                <a:fillRect b="-13115"/>
              </a:stretch>
            </a:blipFill>
          </p:spPr>
          <p:txBody>
            <a:bodyPr/>
            <a:lstStyle/>
            <a:p>
              <a:pPr>
                <a:defRPr/>
              </a:pPr>
              <a:r>
                <a:rPr lang="ko-KR" altLang="en-US"/>
                <a:t> </a:t>
              </a:r>
            </a:p>
          </p:txBody>
        </p:sp>
      </p:grpSp>
      <p:sp>
        <p:nvSpPr>
          <p:cNvPr id="46" name="Oval 48">
            <a:extLst>
              <a:ext uri="{FF2B5EF4-FFF2-40B4-BE49-F238E27FC236}">
                <a16:creationId xmlns:a16="http://schemas.microsoft.com/office/drawing/2014/main" id="{EA065909-E8EC-4D0F-9B2C-AC4F75D32048}"/>
              </a:ext>
            </a:extLst>
          </p:cNvPr>
          <p:cNvSpPr/>
          <p:nvPr/>
        </p:nvSpPr>
        <p:spPr>
          <a:xfrm>
            <a:off x="3627438" y="320040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7" name="Oval 49">
            <a:extLst>
              <a:ext uri="{FF2B5EF4-FFF2-40B4-BE49-F238E27FC236}">
                <a16:creationId xmlns:a16="http://schemas.microsoft.com/office/drawing/2014/main" id="{78F191D5-BFFA-450E-8F47-1BA7BBBC2ECE}"/>
              </a:ext>
            </a:extLst>
          </p:cNvPr>
          <p:cNvSpPr/>
          <p:nvPr/>
        </p:nvSpPr>
        <p:spPr>
          <a:xfrm>
            <a:off x="4621213" y="3200400"/>
            <a:ext cx="163512"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8" name="Oval 50">
            <a:extLst>
              <a:ext uri="{FF2B5EF4-FFF2-40B4-BE49-F238E27FC236}">
                <a16:creationId xmlns:a16="http://schemas.microsoft.com/office/drawing/2014/main" id="{AFA75C55-06EE-45BF-B821-56EA6306175B}"/>
              </a:ext>
            </a:extLst>
          </p:cNvPr>
          <p:cNvSpPr/>
          <p:nvPr/>
        </p:nvSpPr>
        <p:spPr>
          <a:xfrm>
            <a:off x="2620963" y="320040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9" name="Oval 51">
            <a:extLst>
              <a:ext uri="{FF2B5EF4-FFF2-40B4-BE49-F238E27FC236}">
                <a16:creationId xmlns:a16="http://schemas.microsoft.com/office/drawing/2014/main" id="{53F948AE-7AED-4F91-A26A-EF3F0ECA1F71}"/>
              </a:ext>
            </a:extLst>
          </p:cNvPr>
          <p:cNvSpPr/>
          <p:nvPr/>
        </p:nvSpPr>
        <p:spPr>
          <a:xfrm>
            <a:off x="1611313" y="3173413"/>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0" name="Oval 52">
            <a:extLst>
              <a:ext uri="{FF2B5EF4-FFF2-40B4-BE49-F238E27FC236}">
                <a16:creationId xmlns:a16="http://schemas.microsoft.com/office/drawing/2014/main" id="{B755760B-AB3B-43E8-BF9B-68D2296976F4}"/>
              </a:ext>
            </a:extLst>
          </p:cNvPr>
          <p:cNvSpPr/>
          <p:nvPr/>
        </p:nvSpPr>
        <p:spPr>
          <a:xfrm>
            <a:off x="1611313" y="4059238"/>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1" name="Oval 53">
            <a:extLst>
              <a:ext uri="{FF2B5EF4-FFF2-40B4-BE49-F238E27FC236}">
                <a16:creationId xmlns:a16="http://schemas.microsoft.com/office/drawing/2014/main" id="{92DECDC9-D26D-485A-BCEE-75C3BAD359DC}"/>
              </a:ext>
            </a:extLst>
          </p:cNvPr>
          <p:cNvSpPr/>
          <p:nvPr/>
        </p:nvSpPr>
        <p:spPr>
          <a:xfrm>
            <a:off x="2608263" y="4084638"/>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2" name="Oval 54">
            <a:extLst>
              <a:ext uri="{FF2B5EF4-FFF2-40B4-BE49-F238E27FC236}">
                <a16:creationId xmlns:a16="http://schemas.microsoft.com/office/drawing/2014/main" id="{FFEB23DA-0225-4DD3-914F-81A6CC929B9E}"/>
              </a:ext>
            </a:extLst>
          </p:cNvPr>
          <p:cNvSpPr/>
          <p:nvPr/>
        </p:nvSpPr>
        <p:spPr>
          <a:xfrm>
            <a:off x="3621088" y="4065588"/>
            <a:ext cx="163512" cy="1825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3" name="Oval 55">
            <a:extLst>
              <a:ext uri="{FF2B5EF4-FFF2-40B4-BE49-F238E27FC236}">
                <a16:creationId xmlns:a16="http://schemas.microsoft.com/office/drawing/2014/main" id="{EAF4A026-A214-4BE4-BE89-EABF05F00A68}"/>
              </a:ext>
            </a:extLst>
          </p:cNvPr>
          <p:cNvSpPr/>
          <p:nvPr/>
        </p:nvSpPr>
        <p:spPr>
          <a:xfrm>
            <a:off x="4640263" y="406717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4" name="Oval 56">
            <a:extLst>
              <a:ext uri="{FF2B5EF4-FFF2-40B4-BE49-F238E27FC236}">
                <a16:creationId xmlns:a16="http://schemas.microsoft.com/office/drawing/2014/main" id="{D9902266-A999-484F-BEBC-C93E55C1C6E1}"/>
              </a:ext>
            </a:extLst>
          </p:cNvPr>
          <p:cNvSpPr/>
          <p:nvPr/>
        </p:nvSpPr>
        <p:spPr>
          <a:xfrm>
            <a:off x="1606550" y="4951413"/>
            <a:ext cx="163513"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5" name="Oval 57">
            <a:extLst>
              <a:ext uri="{FF2B5EF4-FFF2-40B4-BE49-F238E27FC236}">
                <a16:creationId xmlns:a16="http://schemas.microsoft.com/office/drawing/2014/main" id="{90449D5D-735E-465C-87EC-F81822136BB9}"/>
              </a:ext>
            </a:extLst>
          </p:cNvPr>
          <p:cNvSpPr/>
          <p:nvPr/>
        </p:nvSpPr>
        <p:spPr>
          <a:xfrm>
            <a:off x="2608263" y="496887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6" name="Oval 58">
            <a:extLst>
              <a:ext uri="{FF2B5EF4-FFF2-40B4-BE49-F238E27FC236}">
                <a16:creationId xmlns:a16="http://schemas.microsoft.com/office/drawing/2014/main" id="{261D69EE-B9C6-449E-A653-92254A0A12BE}"/>
              </a:ext>
            </a:extLst>
          </p:cNvPr>
          <p:cNvSpPr/>
          <p:nvPr/>
        </p:nvSpPr>
        <p:spPr>
          <a:xfrm>
            <a:off x="3643313" y="496887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7" name="Oval 59">
            <a:extLst>
              <a:ext uri="{FF2B5EF4-FFF2-40B4-BE49-F238E27FC236}">
                <a16:creationId xmlns:a16="http://schemas.microsoft.com/office/drawing/2014/main" id="{68940F23-C081-4081-B42A-32A705FE3A6C}"/>
              </a:ext>
            </a:extLst>
          </p:cNvPr>
          <p:cNvSpPr/>
          <p:nvPr/>
        </p:nvSpPr>
        <p:spPr>
          <a:xfrm>
            <a:off x="4618038" y="4941888"/>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8" name="Oval 60">
            <a:extLst>
              <a:ext uri="{FF2B5EF4-FFF2-40B4-BE49-F238E27FC236}">
                <a16:creationId xmlns:a16="http://schemas.microsoft.com/office/drawing/2014/main" id="{CC1D819F-2B13-4F2F-84D2-581A3A4D6970}"/>
              </a:ext>
            </a:extLst>
          </p:cNvPr>
          <p:cNvSpPr/>
          <p:nvPr/>
        </p:nvSpPr>
        <p:spPr>
          <a:xfrm>
            <a:off x="1614488" y="584835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9" name="Oval 61">
            <a:extLst>
              <a:ext uri="{FF2B5EF4-FFF2-40B4-BE49-F238E27FC236}">
                <a16:creationId xmlns:a16="http://schemas.microsoft.com/office/drawing/2014/main" id="{5EEC0391-E23A-499D-9186-6C2BC78CF837}"/>
              </a:ext>
            </a:extLst>
          </p:cNvPr>
          <p:cNvSpPr/>
          <p:nvPr/>
        </p:nvSpPr>
        <p:spPr>
          <a:xfrm>
            <a:off x="2608263" y="587692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0" name="Oval 62">
            <a:extLst>
              <a:ext uri="{FF2B5EF4-FFF2-40B4-BE49-F238E27FC236}">
                <a16:creationId xmlns:a16="http://schemas.microsoft.com/office/drawing/2014/main" id="{40DB0AB5-8D1A-4B36-954F-F224AE5989EF}"/>
              </a:ext>
            </a:extLst>
          </p:cNvPr>
          <p:cNvSpPr/>
          <p:nvPr/>
        </p:nvSpPr>
        <p:spPr>
          <a:xfrm>
            <a:off x="3627438" y="584200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1" name="Oval 63">
            <a:extLst>
              <a:ext uri="{FF2B5EF4-FFF2-40B4-BE49-F238E27FC236}">
                <a16:creationId xmlns:a16="http://schemas.microsoft.com/office/drawing/2014/main" id="{47158B1B-C384-48F0-8866-66011AE7318C}"/>
              </a:ext>
            </a:extLst>
          </p:cNvPr>
          <p:cNvSpPr/>
          <p:nvPr/>
        </p:nvSpPr>
        <p:spPr>
          <a:xfrm>
            <a:off x="4613275" y="584835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nvGrpSpPr>
          <p:cNvPr id="26648" name="Group 78">
            <a:extLst>
              <a:ext uri="{FF2B5EF4-FFF2-40B4-BE49-F238E27FC236}">
                <a16:creationId xmlns:a16="http://schemas.microsoft.com/office/drawing/2014/main" id="{56E862CA-8C86-4A55-9160-07FD358B113B}"/>
              </a:ext>
            </a:extLst>
          </p:cNvPr>
          <p:cNvGrpSpPr>
            <a:grpSpLocks/>
          </p:cNvGrpSpPr>
          <p:nvPr/>
        </p:nvGrpSpPr>
        <p:grpSpPr bwMode="auto">
          <a:xfrm>
            <a:off x="6815138" y="3173413"/>
            <a:ext cx="4052887" cy="2859087"/>
            <a:chOff x="6495440" y="3413464"/>
            <a:chExt cx="3477662" cy="2446308"/>
          </a:xfrm>
        </p:grpSpPr>
        <p:grpSp>
          <p:nvGrpSpPr>
            <p:cNvPr id="26649" name="Group 6">
              <a:extLst>
                <a:ext uri="{FF2B5EF4-FFF2-40B4-BE49-F238E27FC236}">
                  <a16:creationId xmlns:a16="http://schemas.microsoft.com/office/drawing/2014/main" id="{FD492BEF-BFF1-421D-BFEE-23831EA263B6}"/>
                </a:ext>
              </a:extLst>
            </p:cNvPr>
            <p:cNvGrpSpPr>
              <a:grpSpLocks/>
            </p:cNvGrpSpPr>
            <p:nvPr/>
          </p:nvGrpSpPr>
          <p:grpSpPr bwMode="auto">
            <a:xfrm>
              <a:off x="6651547" y="3413464"/>
              <a:ext cx="2764965" cy="2438002"/>
              <a:chOff x="6501384" y="3325126"/>
              <a:chExt cx="3316224" cy="2914840"/>
            </a:xfrm>
          </p:grpSpPr>
          <p:sp>
            <p:nvSpPr>
              <p:cNvPr id="78" name="Rectangle 20">
                <a:extLst>
                  <a:ext uri="{FF2B5EF4-FFF2-40B4-BE49-F238E27FC236}">
                    <a16:creationId xmlns:a16="http://schemas.microsoft.com/office/drawing/2014/main" id="{9131A696-06BC-4C20-9F66-B20106598CF4}"/>
                  </a:ext>
                </a:extLst>
              </p:cNvPr>
              <p:cNvSpPr/>
              <p:nvPr/>
            </p:nvSpPr>
            <p:spPr>
              <a:xfrm>
                <a:off x="6502036" y="3328374"/>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9" name="Rectangle 21">
                <a:extLst>
                  <a:ext uri="{FF2B5EF4-FFF2-40B4-BE49-F238E27FC236}">
                    <a16:creationId xmlns:a16="http://schemas.microsoft.com/office/drawing/2014/main" id="{BD3B934E-B0ED-4E4B-AE91-822192053211}"/>
                  </a:ext>
                </a:extLst>
              </p:cNvPr>
              <p:cNvSpPr/>
              <p:nvPr/>
            </p:nvSpPr>
            <p:spPr>
              <a:xfrm>
                <a:off x="7608099" y="3328374"/>
                <a:ext cx="1106062"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0" name="Rectangle 22">
                <a:extLst>
                  <a:ext uri="{FF2B5EF4-FFF2-40B4-BE49-F238E27FC236}">
                    <a16:creationId xmlns:a16="http://schemas.microsoft.com/office/drawing/2014/main" id="{F1D0E379-733A-4D41-9FA0-9DDC168F0C35}"/>
                  </a:ext>
                </a:extLst>
              </p:cNvPr>
              <p:cNvSpPr/>
              <p:nvPr/>
            </p:nvSpPr>
            <p:spPr>
              <a:xfrm>
                <a:off x="8710893" y="3325126"/>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1" name="Rectangle 23">
                <a:extLst>
                  <a:ext uri="{FF2B5EF4-FFF2-40B4-BE49-F238E27FC236}">
                    <a16:creationId xmlns:a16="http://schemas.microsoft.com/office/drawing/2014/main" id="{23448981-0466-461F-A26B-72FED1D9A827}"/>
                  </a:ext>
                </a:extLst>
              </p:cNvPr>
              <p:cNvSpPr/>
              <p:nvPr/>
            </p:nvSpPr>
            <p:spPr>
              <a:xfrm>
                <a:off x="6502036" y="4301132"/>
                <a:ext cx="1106063" cy="969511"/>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2" name="Rectangle 24">
                <a:extLst>
                  <a:ext uri="{FF2B5EF4-FFF2-40B4-BE49-F238E27FC236}">
                    <a16:creationId xmlns:a16="http://schemas.microsoft.com/office/drawing/2014/main" id="{479707E4-54DF-49E0-9BC2-6E49CE72E028}"/>
                  </a:ext>
                </a:extLst>
              </p:cNvPr>
              <p:cNvSpPr/>
              <p:nvPr/>
            </p:nvSpPr>
            <p:spPr>
              <a:xfrm>
                <a:off x="7608099" y="4301132"/>
                <a:ext cx="1106062" cy="969511"/>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3" name="Rectangle 25">
                <a:extLst>
                  <a:ext uri="{FF2B5EF4-FFF2-40B4-BE49-F238E27FC236}">
                    <a16:creationId xmlns:a16="http://schemas.microsoft.com/office/drawing/2014/main" id="{4C56C386-DA3B-40A7-8A1A-3381F40B189A}"/>
                  </a:ext>
                </a:extLst>
              </p:cNvPr>
              <p:cNvSpPr/>
              <p:nvPr/>
            </p:nvSpPr>
            <p:spPr>
              <a:xfrm>
                <a:off x="8710893" y="4297884"/>
                <a:ext cx="1106063" cy="969511"/>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4" name="Rectangle 26">
                <a:extLst>
                  <a:ext uri="{FF2B5EF4-FFF2-40B4-BE49-F238E27FC236}">
                    <a16:creationId xmlns:a16="http://schemas.microsoft.com/office/drawing/2014/main" id="{2130006A-0395-4DD3-97C4-3E7B69EFF387}"/>
                  </a:ext>
                </a:extLst>
              </p:cNvPr>
              <p:cNvSpPr/>
              <p:nvPr/>
            </p:nvSpPr>
            <p:spPr>
              <a:xfrm>
                <a:off x="6502036" y="5270643"/>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5" name="Rectangle 27">
                <a:extLst>
                  <a:ext uri="{FF2B5EF4-FFF2-40B4-BE49-F238E27FC236}">
                    <a16:creationId xmlns:a16="http://schemas.microsoft.com/office/drawing/2014/main" id="{E1C7A0FF-BE75-498B-B43B-FD9E5B994D16}"/>
                  </a:ext>
                </a:extLst>
              </p:cNvPr>
              <p:cNvSpPr/>
              <p:nvPr/>
            </p:nvSpPr>
            <p:spPr>
              <a:xfrm>
                <a:off x="7608099" y="5270643"/>
                <a:ext cx="1106062"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6" name="Rectangle 28">
                <a:extLst>
                  <a:ext uri="{FF2B5EF4-FFF2-40B4-BE49-F238E27FC236}">
                    <a16:creationId xmlns:a16="http://schemas.microsoft.com/office/drawing/2014/main" id="{6958A1A0-9AD5-4900-B598-B1A81453B79F}"/>
                  </a:ext>
                </a:extLst>
              </p:cNvPr>
              <p:cNvSpPr/>
              <p:nvPr/>
            </p:nvSpPr>
            <p:spPr>
              <a:xfrm>
                <a:off x="8710893" y="5267395"/>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sp>
          <p:nvSpPr>
            <p:cNvPr id="64" name="TextBox 63">
              <a:extLst>
                <a:ext uri="{FF2B5EF4-FFF2-40B4-BE49-F238E27FC236}">
                  <a16:creationId xmlns:a16="http://schemas.microsoft.com/office/drawing/2014/main" id="{9EC9C3E3-9481-4FA3-97B1-1FA036B3E400}"/>
                </a:ext>
              </a:extLst>
            </p:cNvPr>
            <p:cNvSpPr txBox="1">
              <a:spLocks noRot="1" noChangeAspect="1" noMove="1" noResize="1" noEditPoints="1" noAdjustHandles="1" noChangeArrowheads="1" noChangeShapeType="1" noTextEdit="1"/>
            </p:cNvSpPr>
            <p:nvPr/>
          </p:nvSpPr>
          <p:spPr>
            <a:xfrm>
              <a:off x="7870314" y="4669719"/>
              <a:ext cx="623696" cy="369332"/>
            </a:xfrm>
            <a:prstGeom prst="rect">
              <a:avLst/>
            </a:prstGeom>
            <a:blipFill>
              <a:blip r:embed="rId10"/>
              <a:stretch>
                <a:fillRect/>
              </a:stretch>
            </a:blipFill>
          </p:spPr>
          <p:txBody>
            <a:bodyPr/>
            <a:lstStyle/>
            <a:p>
              <a:pPr>
                <a:defRPr/>
              </a:pPr>
              <a:r>
                <a:rPr lang="ko-KR" altLang="en-US"/>
                <a:t> </a:t>
              </a:r>
            </a:p>
          </p:txBody>
        </p:sp>
        <p:sp>
          <p:nvSpPr>
            <p:cNvPr id="65" name="Oval 68">
              <a:extLst>
                <a:ext uri="{FF2B5EF4-FFF2-40B4-BE49-F238E27FC236}">
                  <a16:creationId xmlns:a16="http://schemas.microsoft.com/office/drawing/2014/main" id="{4D5969FD-C522-40F6-9A4B-B7783AA7FA8C}"/>
                </a:ext>
              </a:extLst>
            </p:cNvPr>
            <p:cNvSpPr/>
            <p:nvPr/>
          </p:nvSpPr>
          <p:spPr>
            <a:xfrm>
              <a:off x="7041676" y="5359916"/>
              <a:ext cx="164825"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6" name="Oval 70">
              <a:extLst>
                <a:ext uri="{FF2B5EF4-FFF2-40B4-BE49-F238E27FC236}">
                  <a16:creationId xmlns:a16="http://schemas.microsoft.com/office/drawing/2014/main" id="{B2A76361-CBAF-467F-B92D-3EA140D5CBF4}"/>
                </a:ext>
              </a:extLst>
            </p:cNvPr>
            <p:cNvSpPr/>
            <p:nvPr/>
          </p:nvSpPr>
          <p:spPr>
            <a:xfrm>
              <a:off x="8888801" y="5320525"/>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7" name="TextBox 66">
              <a:extLst>
                <a:ext uri="{FF2B5EF4-FFF2-40B4-BE49-F238E27FC236}">
                  <a16:creationId xmlns:a16="http://schemas.microsoft.com/office/drawing/2014/main" id="{DA93D3DE-A51A-4528-82D2-3F9E53559A08}"/>
                </a:ext>
              </a:extLst>
            </p:cNvPr>
            <p:cNvSpPr txBox="1">
              <a:spLocks noRot="1" noChangeAspect="1" noMove="1" noResize="1" noEditPoints="1" noAdjustHandles="1" noChangeArrowheads="1" noChangeShapeType="1" noTextEdit="1"/>
            </p:cNvSpPr>
            <p:nvPr/>
          </p:nvSpPr>
          <p:spPr>
            <a:xfrm>
              <a:off x="8857870" y="4662987"/>
              <a:ext cx="1115232" cy="369332"/>
            </a:xfrm>
            <a:prstGeom prst="rect">
              <a:avLst/>
            </a:prstGeom>
            <a:blipFill>
              <a:blip r:embed="rId11"/>
              <a:stretch>
                <a:fillRect/>
              </a:stretch>
            </a:blipFill>
          </p:spPr>
          <p:txBody>
            <a:bodyPr/>
            <a:lstStyle/>
            <a:p>
              <a:pPr>
                <a:defRPr/>
              </a:pPr>
              <a:r>
                <a:rPr lang="ko-KR" altLang="en-US"/>
                <a:t> </a:t>
              </a:r>
            </a:p>
          </p:txBody>
        </p:sp>
        <p:sp>
          <p:nvSpPr>
            <p:cNvPr id="68" name="TextBox 67">
              <a:extLst>
                <a:ext uri="{FF2B5EF4-FFF2-40B4-BE49-F238E27FC236}">
                  <a16:creationId xmlns:a16="http://schemas.microsoft.com/office/drawing/2014/main" id="{42B0A842-744C-499A-8F8A-5F84CCD88F65}"/>
                </a:ext>
              </a:extLst>
            </p:cNvPr>
            <p:cNvSpPr txBox="1">
              <a:spLocks noRot="1" noChangeAspect="1" noMove="1" noResize="1" noEditPoints="1" noAdjustHandles="1" noChangeArrowheads="1" noChangeShapeType="1" noTextEdit="1"/>
            </p:cNvSpPr>
            <p:nvPr/>
          </p:nvSpPr>
          <p:spPr>
            <a:xfrm>
              <a:off x="7640961" y="5490440"/>
              <a:ext cx="1115232" cy="369332"/>
            </a:xfrm>
            <a:prstGeom prst="rect">
              <a:avLst/>
            </a:prstGeom>
            <a:blipFill>
              <a:blip r:embed="rId12"/>
              <a:stretch>
                <a:fillRect/>
              </a:stretch>
            </a:blipFill>
          </p:spPr>
          <p:txBody>
            <a:bodyPr/>
            <a:lstStyle/>
            <a:p>
              <a:pPr>
                <a:defRPr/>
              </a:pPr>
              <a:r>
                <a:rPr lang="ko-KR" altLang="en-US"/>
                <a:t> </a:t>
              </a:r>
            </a:p>
          </p:txBody>
        </p:sp>
        <p:sp>
          <p:nvSpPr>
            <p:cNvPr id="69" name="TextBox 68">
              <a:extLst>
                <a:ext uri="{FF2B5EF4-FFF2-40B4-BE49-F238E27FC236}">
                  <a16:creationId xmlns:a16="http://schemas.microsoft.com/office/drawing/2014/main" id="{98B1C902-B5B3-4B1F-9862-5FA662E04C5E}"/>
                </a:ext>
              </a:extLst>
            </p:cNvPr>
            <p:cNvSpPr txBox="1">
              <a:spLocks noRot="1" noChangeAspect="1" noMove="1" noResize="1" noEditPoints="1" noAdjustHandles="1" noChangeArrowheads="1" noChangeShapeType="1" noTextEdit="1"/>
            </p:cNvSpPr>
            <p:nvPr/>
          </p:nvSpPr>
          <p:spPr>
            <a:xfrm>
              <a:off x="7649880" y="3875286"/>
              <a:ext cx="1115232" cy="369332"/>
            </a:xfrm>
            <a:prstGeom prst="rect">
              <a:avLst/>
            </a:prstGeom>
            <a:blipFill>
              <a:blip r:embed="rId13"/>
              <a:stretch>
                <a:fillRect/>
              </a:stretch>
            </a:blipFill>
          </p:spPr>
          <p:txBody>
            <a:bodyPr/>
            <a:lstStyle/>
            <a:p>
              <a:pPr>
                <a:defRPr/>
              </a:pPr>
              <a:r>
                <a:rPr lang="ko-KR" altLang="en-US"/>
                <a:t> </a:t>
              </a:r>
            </a:p>
          </p:txBody>
        </p:sp>
        <p:sp>
          <p:nvSpPr>
            <p:cNvPr id="70" name="TextBox 69">
              <a:extLst>
                <a:ext uri="{FF2B5EF4-FFF2-40B4-BE49-F238E27FC236}">
                  <a16:creationId xmlns:a16="http://schemas.microsoft.com/office/drawing/2014/main" id="{B9AF4700-2DE6-405D-8571-E888D25C78F6}"/>
                </a:ext>
              </a:extLst>
            </p:cNvPr>
            <p:cNvSpPr txBox="1">
              <a:spLocks noRot="1" noChangeAspect="1" noMove="1" noResize="1" noEditPoints="1" noAdjustHandles="1" noChangeArrowheads="1" noChangeShapeType="1" noTextEdit="1"/>
            </p:cNvSpPr>
            <p:nvPr/>
          </p:nvSpPr>
          <p:spPr>
            <a:xfrm>
              <a:off x="6495440" y="4699647"/>
              <a:ext cx="1115232" cy="369332"/>
            </a:xfrm>
            <a:prstGeom prst="rect">
              <a:avLst/>
            </a:prstGeom>
            <a:blipFill>
              <a:blip r:embed="rId14"/>
              <a:stretch>
                <a:fillRect/>
              </a:stretch>
            </a:blipFill>
          </p:spPr>
          <p:txBody>
            <a:bodyPr/>
            <a:lstStyle/>
            <a:p>
              <a:pPr>
                <a:defRPr/>
              </a:pPr>
              <a:r>
                <a:rPr lang="ko-KR" altLang="en-US"/>
                <a:t> </a:t>
              </a:r>
            </a:p>
          </p:txBody>
        </p:sp>
        <p:sp>
          <p:nvSpPr>
            <p:cNvPr id="71" name="Oval 65">
              <a:extLst>
                <a:ext uri="{FF2B5EF4-FFF2-40B4-BE49-F238E27FC236}">
                  <a16:creationId xmlns:a16="http://schemas.microsoft.com/office/drawing/2014/main" id="{C20CF239-BDEE-49DD-9E74-79C63B663019}"/>
                </a:ext>
              </a:extLst>
            </p:cNvPr>
            <p:cNvSpPr/>
            <p:nvPr/>
          </p:nvSpPr>
          <p:spPr>
            <a:xfrm>
              <a:off x="7937995" y="4508258"/>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2" name="Oval 66">
              <a:extLst>
                <a:ext uri="{FF2B5EF4-FFF2-40B4-BE49-F238E27FC236}">
                  <a16:creationId xmlns:a16="http://schemas.microsoft.com/office/drawing/2014/main" id="{3F27FE11-8AE5-4AD6-903F-79EC7C30E06D}"/>
                </a:ext>
              </a:extLst>
            </p:cNvPr>
            <p:cNvSpPr/>
            <p:nvPr/>
          </p:nvSpPr>
          <p:spPr>
            <a:xfrm>
              <a:off x="8871093" y="4515049"/>
              <a:ext cx="164824"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3" name="Oval 67">
              <a:extLst>
                <a:ext uri="{FF2B5EF4-FFF2-40B4-BE49-F238E27FC236}">
                  <a16:creationId xmlns:a16="http://schemas.microsoft.com/office/drawing/2014/main" id="{ED9FB5B9-14E2-45A1-8C99-390492BE513C}"/>
                </a:ext>
              </a:extLst>
            </p:cNvPr>
            <p:cNvSpPr/>
            <p:nvPr/>
          </p:nvSpPr>
          <p:spPr>
            <a:xfrm>
              <a:off x="7041676" y="4540858"/>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4" name="Oval 69">
              <a:extLst>
                <a:ext uri="{FF2B5EF4-FFF2-40B4-BE49-F238E27FC236}">
                  <a16:creationId xmlns:a16="http://schemas.microsoft.com/office/drawing/2014/main" id="{B165F249-7DCB-4469-B4C6-126EAC5ED1FC}"/>
                </a:ext>
              </a:extLst>
            </p:cNvPr>
            <p:cNvSpPr/>
            <p:nvPr/>
          </p:nvSpPr>
          <p:spPr>
            <a:xfrm>
              <a:off x="7993845" y="5359916"/>
              <a:ext cx="163462"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5" name="Oval 71">
              <a:extLst>
                <a:ext uri="{FF2B5EF4-FFF2-40B4-BE49-F238E27FC236}">
                  <a16:creationId xmlns:a16="http://schemas.microsoft.com/office/drawing/2014/main" id="{30311AE6-2D17-453D-A5F4-D2575FA26A87}"/>
                </a:ext>
              </a:extLst>
            </p:cNvPr>
            <p:cNvSpPr/>
            <p:nvPr/>
          </p:nvSpPr>
          <p:spPr>
            <a:xfrm>
              <a:off x="8871093" y="3750324"/>
              <a:ext cx="164824"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6" name="Oval 72">
              <a:extLst>
                <a:ext uri="{FF2B5EF4-FFF2-40B4-BE49-F238E27FC236}">
                  <a16:creationId xmlns:a16="http://schemas.microsoft.com/office/drawing/2014/main" id="{A1297BD6-0254-4C9E-8797-916D153CEE8C}"/>
                </a:ext>
              </a:extLst>
            </p:cNvPr>
            <p:cNvSpPr/>
            <p:nvPr/>
          </p:nvSpPr>
          <p:spPr>
            <a:xfrm>
              <a:off x="7948893" y="3755757"/>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7" name="Oval 73">
              <a:extLst>
                <a:ext uri="{FF2B5EF4-FFF2-40B4-BE49-F238E27FC236}">
                  <a16:creationId xmlns:a16="http://schemas.microsoft.com/office/drawing/2014/main" id="{D625789F-5EB4-450C-8FD8-A70BE2FC79A7}"/>
                </a:ext>
              </a:extLst>
            </p:cNvPr>
            <p:cNvSpPr/>
            <p:nvPr/>
          </p:nvSpPr>
          <p:spPr>
            <a:xfrm>
              <a:off x="7041676" y="3738099"/>
              <a:ext cx="164825"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C2B01F0E-7354-41AE-8F30-C841686FD18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600" dirty="0">
                <a:solidFill>
                  <a:schemeClr val="tx1"/>
                </a:solidFill>
                <a:latin typeface="Times New Roman" panose="02020603050405020304" pitchFamily="18" charset="0"/>
                <a:cs typeface="Times New Roman" panose="02020603050405020304" pitchFamily="18" charset="0"/>
              </a:rPr>
              <a:t>Installations</a:t>
            </a:r>
            <a:endParaRPr lang="ko-KR" altLang="en-US" sz="3600" dirty="0">
              <a:solidFill>
                <a:schemeClr val="tx1"/>
              </a:solidFill>
              <a:latin typeface="Times New Roman" panose="02020603050405020304" pitchFamily="18" charset="0"/>
              <a:cs typeface="Times New Roman" panose="02020603050405020304" pitchFamily="18" charset="0"/>
            </a:endParaRPr>
          </a:p>
        </p:txBody>
      </p:sp>
      <p:sp>
        <p:nvSpPr>
          <p:cNvPr id="9" name="직사각형 5">
            <a:extLst>
              <a:ext uri="{FF2B5EF4-FFF2-40B4-BE49-F238E27FC236}">
                <a16:creationId xmlns:a16="http://schemas.microsoft.com/office/drawing/2014/main" id="{66B0DD56-4869-456F-8A44-49F0C01F8C4B}"/>
              </a:ext>
            </a:extLst>
          </p:cNvPr>
          <p:cNvSpPr>
            <a:spLocks noChangeArrowheads="1"/>
          </p:cNvSpPr>
          <p:nvPr/>
        </p:nvSpPr>
        <p:spPr bwMode="auto">
          <a:xfrm>
            <a:off x="906463" y="1414463"/>
            <a:ext cx="10379075" cy="4447371"/>
          </a:xfrm>
          <a:prstGeom prst="rect">
            <a:avLst/>
          </a:prstGeom>
          <a:noFill/>
          <a:ln>
            <a:noFill/>
          </a:ln>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defRPr/>
            </a:pPr>
            <a:r>
              <a:rPr lang="en-US" altLang="ko-KR" sz="2400" dirty="0">
                <a:solidFill>
                  <a:schemeClr val="tx1"/>
                </a:solidFill>
                <a:latin typeface="Times New Roman" panose="02020603050405020304" pitchFamily="18" charset="0"/>
                <a:cs typeface="Times New Roman" panose="02020603050405020304" pitchFamily="18" charset="0"/>
              </a:rPr>
              <a:t>Preconfiguration packages:</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sz="2000" dirty="0">
                <a:solidFill>
                  <a:schemeClr val="tx1"/>
                </a:solidFill>
                <a:latin typeface="Times New Roman" panose="02020603050405020304" pitchFamily="18" charset="0"/>
                <a:cs typeface="Times New Roman" panose="02020603050405020304" pitchFamily="18" charset="0"/>
                <a:hlinkClick r:id="rId2"/>
              </a:rPr>
              <a:t>https://1drv.ms/f/s!AqT2YEB97-1RgP8MtsMPqoOGsq4ddg?e=IocXv0</a:t>
            </a:r>
            <a:endParaRPr lang="en-US" altLang="ko-KR" sz="2000" dirty="0">
              <a:solidFill>
                <a:schemeClr val="tx1"/>
              </a:solidFill>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spcAft>
                <a:spcPct val="0"/>
              </a:spcAft>
              <a:buClrTx/>
              <a:buSzTx/>
              <a:buFont typeface="Arial" panose="020B0604020202020204" pitchFamily="34" charset="0"/>
              <a:buChar char="•"/>
              <a:defRPr/>
            </a:pPr>
            <a:endParaRPr lang="en-US" altLang="ko-KR" sz="2400" dirty="0">
              <a:solidFill>
                <a:schemeClr val="tx1"/>
              </a:solidFill>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spcAft>
                <a:spcPct val="0"/>
              </a:spcAft>
              <a:buClrTx/>
              <a:buSzTx/>
              <a:buFont typeface="Arial" panose="020B0604020202020204" pitchFamily="34" charset="0"/>
              <a:buChar char="•"/>
              <a:defRPr/>
            </a:pPr>
            <a:r>
              <a:rPr lang="en-US" altLang="ko-KR" sz="2400" dirty="0">
                <a:solidFill>
                  <a:schemeClr val="tx1"/>
                </a:solidFill>
                <a:latin typeface="Times New Roman" panose="02020603050405020304" pitchFamily="18" charset="0"/>
                <a:cs typeface="Times New Roman" panose="02020603050405020304" pitchFamily="18" charset="0"/>
              </a:rPr>
              <a:t>List</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sz="2000" dirty="0">
                <a:solidFill>
                  <a:schemeClr val="tx1"/>
                </a:solidFill>
                <a:latin typeface="Times New Roman" panose="02020603050405020304" pitchFamily="18" charset="0"/>
                <a:cs typeface="Times New Roman" panose="02020603050405020304" pitchFamily="18" charset="0"/>
              </a:rPr>
              <a:t>Virtual Box [to create virtual machines]</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sz="2000" u="sng" dirty="0">
                <a:solidFill>
                  <a:schemeClr val="tx1"/>
                </a:solidFill>
                <a:latin typeface="Times New Roman" panose="02020603050405020304" pitchFamily="18" charset="0"/>
                <a:cs typeface="Times New Roman" panose="02020603050405020304" pitchFamily="18" charset="0"/>
              </a:rPr>
              <a:t>Operating System:</a:t>
            </a:r>
            <a:r>
              <a:rPr lang="en-US" altLang="ko-KR" sz="2000" dirty="0">
                <a:solidFill>
                  <a:schemeClr val="tx1"/>
                </a:solidFill>
                <a:latin typeface="Times New Roman" panose="02020603050405020304" pitchFamily="18" charset="0"/>
                <a:cs typeface="Times New Roman" panose="02020603050405020304" pitchFamily="18" charset="0"/>
              </a:rPr>
              <a:t> Ubuntu 22.04 [Install OpenFOAMv2306 &amp; Octave]</a:t>
            </a:r>
          </a:p>
          <a:p>
            <a:pPr lvl="1" eaLnBrk="1" latinLnBrk="0" hangingPunct="1">
              <a:lnSpc>
                <a:spcPct val="100000"/>
              </a:lnSpc>
              <a:spcBef>
                <a:spcPts val="600"/>
              </a:spcBef>
              <a:spcAft>
                <a:spcPct val="0"/>
              </a:spcAft>
              <a:buClrTx/>
              <a:buFont typeface="Arial" panose="020B0604020202020204" pitchFamily="34" charset="0"/>
              <a:buChar char="•"/>
              <a:defRPr/>
            </a:pPr>
            <a:r>
              <a:rPr lang="en-US" altLang="ko-KR" sz="2000" dirty="0" err="1">
                <a:solidFill>
                  <a:schemeClr val="tx1"/>
                </a:solidFill>
                <a:latin typeface="Times New Roman" panose="02020603050405020304" pitchFamily="18" charset="0"/>
                <a:cs typeface="Times New Roman" panose="02020603050405020304" pitchFamily="18" charset="0"/>
              </a:rPr>
              <a:t>AnyDesk</a:t>
            </a:r>
            <a:r>
              <a:rPr lang="en-US" altLang="ko-KR" sz="2000" dirty="0">
                <a:solidFill>
                  <a:schemeClr val="tx1"/>
                </a:solidFill>
                <a:latin typeface="Times New Roman" panose="02020603050405020304" pitchFamily="18" charset="0"/>
                <a:cs typeface="Times New Roman" panose="02020603050405020304" pitchFamily="18" charset="0"/>
              </a:rPr>
              <a:t> [For remote access]</a:t>
            </a:r>
          </a:p>
          <a:p>
            <a:pPr marL="457200" lvl="1" indent="0" eaLnBrk="1" latinLnBrk="0" hangingPunct="1">
              <a:lnSpc>
                <a:spcPct val="100000"/>
              </a:lnSpc>
              <a:spcBef>
                <a:spcPts val="600"/>
              </a:spcBef>
              <a:spcAft>
                <a:spcPct val="0"/>
              </a:spcAft>
              <a:buClrTx/>
              <a:buFont typeface="Calibri" panose="020F0502020204030204" pitchFamily="34" charset="0"/>
              <a:buNone/>
              <a:defRPr/>
            </a:pPr>
            <a:endParaRPr lang="en-US" altLang="ko-KR" sz="2000" dirty="0">
              <a:solidFill>
                <a:schemeClr val="tx1"/>
              </a:solidFill>
              <a:latin typeface="Times New Roman" panose="02020603050405020304" pitchFamily="18" charset="0"/>
              <a:cs typeface="Times New Roman" panose="02020603050405020304" pitchFamily="18" charset="0"/>
            </a:endParaRPr>
          </a:p>
          <a:p>
            <a:pPr marL="285750" lvl="1" eaLnBrk="1" latinLnBrk="0" hangingPunct="1">
              <a:lnSpc>
                <a:spcPct val="100000"/>
              </a:lnSpc>
              <a:spcBef>
                <a:spcPts val="0"/>
              </a:spcBef>
              <a:spcAft>
                <a:spcPct val="0"/>
              </a:spcAft>
              <a:buClrTx/>
              <a:defRPr/>
            </a:pPr>
            <a:r>
              <a:rPr lang="en-US" altLang="ko-KR" sz="2000" dirty="0">
                <a:solidFill>
                  <a:schemeClr val="tx1"/>
                </a:solidFill>
                <a:latin typeface="Times New Roman" panose="02020603050405020304" pitchFamily="18" charset="0"/>
                <a:cs typeface="Times New Roman" panose="02020603050405020304" pitchFamily="18" charset="0"/>
              </a:rPr>
              <a:t>Create a github account:</a:t>
            </a:r>
          </a:p>
          <a:p>
            <a:pPr marL="685800" lvl="2" eaLnBrk="1" latinLnBrk="0" hangingPunct="1">
              <a:lnSpc>
                <a:spcPct val="100000"/>
              </a:lnSpc>
              <a:spcBef>
                <a:spcPts val="0"/>
              </a:spcBef>
              <a:spcAft>
                <a:spcPct val="0"/>
              </a:spcAft>
              <a:buClrTx/>
              <a:defRPr/>
            </a:pPr>
            <a:r>
              <a:rPr lang="en-US" altLang="ko-KR" sz="1800" dirty="0">
                <a:solidFill>
                  <a:schemeClr val="tx1"/>
                </a:solidFill>
                <a:latin typeface="Times New Roman" panose="02020603050405020304" pitchFamily="18" charset="0"/>
                <a:cs typeface="Times New Roman" panose="02020603050405020304" pitchFamily="18" charset="0"/>
                <a:hlinkClick r:id="rId3"/>
              </a:rPr>
              <a:t>https://github.com/Kumaresh0402/ComputationalFluidDynamics</a:t>
            </a:r>
            <a:r>
              <a:rPr lang="en-US" altLang="ko-KR" sz="1800" dirty="0">
                <a:solidFill>
                  <a:schemeClr val="tx1"/>
                </a:solidFill>
                <a:latin typeface="Times New Roman" panose="02020603050405020304" pitchFamily="18" charset="0"/>
                <a:cs typeface="Times New Roman" panose="02020603050405020304" pitchFamily="18" charset="0"/>
              </a:rPr>
              <a:t> </a:t>
            </a:r>
          </a:p>
          <a:p>
            <a:pPr marL="685800" lvl="2" eaLnBrk="1" latinLnBrk="0" hangingPunct="1">
              <a:lnSpc>
                <a:spcPct val="100000"/>
              </a:lnSpc>
              <a:spcBef>
                <a:spcPts val="0"/>
              </a:spcBef>
              <a:spcAft>
                <a:spcPct val="0"/>
              </a:spcAft>
              <a:buClrTx/>
              <a:defRPr/>
            </a:pPr>
            <a:r>
              <a:rPr lang="en-US" altLang="ko-KR" sz="2000" dirty="0">
                <a:solidFill>
                  <a:schemeClr val="tx1"/>
                </a:solidFill>
                <a:latin typeface="Times New Roman" panose="02020603050405020304" pitchFamily="18" charset="0"/>
                <a:cs typeface="Times New Roman" panose="02020603050405020304" pitchFamily="18" charset="0"/>
              </a:rPr>
              <a:t>Discussion forum:</a:t>
            </a:r>
          </a:p>
          <a:p>
            <a:pPr marL="1143000" lvl="3" eaLnBrk="1" latinLnBrk="0" hangingPunct="1">
              <a:lnSpc>
                <a:spcPct val="100000"/>
              </a:lnSpc>
              <a:spcBef>
                <a:spcPts val="0"/>
              </a:spcBef>
              <a:spcAft>
                <a:spcPct val="0"/>
              </a:spcAft>
              <a:buClrTx/>
              <a:defRPr/>
            </a:pPr>
            <a:r>
              <a:rPr lang="en-US" altLang="ko-KR" sz="1800" dirty="0">
                <a:solidFill>
                  <a:schemeClr val="tx1"/>
                </a:solidFill>
                <a:latin typeface="Times New Roman" panose="02020603050405020304" pitchFamily="18" charset="0"/>
                <a:cs typeface="Times New Roman" panose="02020603050405020304" pitchFamily="18" charset="0"/>
                <a:hlinkClick r:id="rId4"/>
              </a:rPr>
              <a:t>https://github.com/Kumaresh0402/ComputationalFluidDynamics/discussions</a:t>
            </a:r>
            <a:r>
              <a:rPr lang="en-US" altLang="ko-KR" sz="1800" dirty="0">
                <a:solidFill>
                  <a:schemeClr val="tx1"/>
                </a:solidFill>
                <a:latin typeface="Times New Roman" panose="02020603050405020304" pitchFamily="18" charset="0"/>
                <a:cs typeface="Times New Roman" panose="02020603050405020304" pitchFamily="18" charset="0"/>
              </a:rPr>
              <a:t> </a:t>
            </a:r>
            <a:endParaRPr lang="en-US" altLang="ko-KR" sz="1600" dirty="0">
              <a:solidFill>
                <a:schemeClr val="tx1"/>
              </a:solidFill>
              <a:latin typeface="Times New Roman" panose="02020603050405020304" pitchFamily="18" charset="0"/>
              <a:cs typeface="Times New Roman" panose="02020603050405020304" pitchFamily="18" charset="0"/>
            </a:endParaRPr>
          </a:p>
        </p:txBody>
      </p:sp>
      <p:pic>
        <p:nvPicPr>
          <p:cNvPr id="30724" name="Picture 3">
            <a:extLst>
              <a:ext uri="{FF2B5EF4-FFF2-40B4-BE49-F238E27FC236}">
                <a16:creationId xmlns:a16="http://schemas.microsoft.com/office/drawing/2014/main" id="{E287F9DC-A0F7-45B4-A97A-34A101AD7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5475" y="1030288"/>
            <a:ext cx="23241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8">
            <a:extLst>
              <a:ext uri="{FF2B5EF4-FFF2-40B4-BE49-F238E27FC236}">
                <a16:creationId xmlns:a16="http://schemas.microsoft.com/office/drawing/2014/main" id="{30819685-A67D-45CE-91B8-809A2CCF8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7075" y="4344988"/>
            <a:ext cx="16478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6" name="Group 23">
            <a:extLst>
              <a:ext uri="{FF2B5EF4-FFF2-40B4-BE49-F238E27FC236}">
                <a16:creationId xmlns:a16="http://schemas.microsoft.com/office/drawing/2014/main" id="{DFA9E0AD-62BD-41B6-9EF9-C87A4C8347A7}"/>
              </a:ext>
            </a:extLst>
          </p:cNvPr>
          <p:cNvGrpSpPr>
            <a:grpSpLocks/>
          </p:cNvGrpSpPr>
          <p:nvPr/>
        </p:nvGrpSpPr>
        <p:grpSpPr bwMode="auto">
          <a:xfrm>
            <a:off x="9515475" y="3049588"/>
            <a:ext cx="2525713" cy="895350"/>
            <a:chOff x="4833761" y="3624449"/>
            <a:chExt cx="2524477" cy="895791"/>
          </a:xfrm>
        </p:grpSpPr>
        <p:pic>
          <p:nvPicPr>
            <p:cNvPr id="30727" name="Picture 11">
              <a:extLst>
                <a:ext uri="{FF2B5EF4-FFF2-40B4-BE49-F238E27FC236}">
                  <a16:creationId xmlns:a16="http://schemas.microsoft.com/office/drawing/2014/main" id="{53F63577-2344-4837-9392-9C85EFA5E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3761" y="4053450"/>
              <a:ext cx="2524477" cy="4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22">
              <a:extLst>
                <a:ext uri="{FF2B5EF4-FFF2-40B4-BE49-F238E27FC236}">
                  <a16:creationId xmlns:a16="http://schemas.microsoft.com/office/drawing/2014/main" id="{C2B91472-D8E6-450D-819A-23AF2C27E4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4549" y="3624449"/>
              <a:ext cx="1886875" cy="38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CEA5A-7C03-B933-05DD-BB1FF42AE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E6CB31-32D9-F3C0-C675-B32B3D4AEB65}"/>
              </a:ext>
            </a:extLst>
          </p:cNvPr>
          <p:cNvSpPr>
            <a:spLocks noGrp="1"/>
          </p:cNvSpPr>
          <p:nvPr>
            <p:ph type="title"/>
          </p:nvPr>
        </p:nvSpPr>
        <p:spPr>
          <a:xfrm>
            <a:off x="838200" y="365126"/>
            <a:ext cx="10515600" cy="927966"/>
          </a:xfrm>
        </p:spPr>
        <p:txBody>
          <a:bodyPr/>
          <a:lstStyle/>
          <a:p>
            <a:r>
              <a:rPr lang="en-US" altLang="ko-KR" sz="4400" dirty="0">
                <a:solidFill>
                  <a:schemeClr val="tx1"/>
                </a:solidFill>
                <a:latin typeface="Times New Roman" panose="02020603050405020304" pitchFamily="18" charset="0"/>
                <a:cs typeface="Times New Roman" panose="02020603050405020304" pitchFamily="18" charset="0"/>
              </a:rPr>
              <a:t>ANSYS Student version installation</a:t>
            </a:r>
          </a:p>
        </p:txBody>
      </p:sp>
      <p:sp>
        <p:nvSpPr>
          <p:cNvPr id="3" name="Content Placeholder 2">
            <a:extLst>
              <a:ext uri="{FF2B5EF4-FFF2-40B4-BE49-F238E27FC236}">
                <a16:creationId xmlns:a16="http://schemas.microsoft.com/office/drawing/2014/main" id="{6B822E5E-1CCF-EF0F-AACE-1D44FE21D7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899F71B-3E92-4DC7-8FD0-D5388F38ADCA}"/>
              </a:ext>
            </a:extLst>
          </p:cNvPr>
          <p:cNvPicPr>
            <a:picLocks noChangeAspect="1"/>
          </p:cNvPicPr>
          <p:nvPr/>
        </p:nvPicPr>
        <p:blipFill>
          <a:blip r:embed="rId2"/>
          <a:stretch>
            <a:fillRect/>
          </a:stretch>
        </p:blipFill>
        <p:spPr>
          <a:xfrm>
            <a:off x="838200" y="1598496"/>
            <a:ext cx="9124335" cy="4656175"/>
          </a:xfrm>
          <a:prstGeom prst="rect">
            <a:avLst/>
          </a:prstGeom>
        </p:spPr>
      </p:pic>
    </p:spTree>
    <p:extLst>
      <p:ext uri="{BB962C8B-B14F-4D97-AF65-F5344CB8AC3E}">
        <p14:creationId xmlns:p14="http://schemas.microsoft.com/office/powerpoint/2010/main" val="259774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87166BE6-454A-4FF3-8EFF-1355A7D2E5C7}"/>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600" dirty="0">
                <a:solidFill>
                  <a:schemeClr val="tx1"/>
                </a:solidFill>
                <a:latin typeface="Times New Roman" panose="02020603050405020304" pitchFamily="18" charset="0"/>
                <a:cs typeface="Times New Roman" panose="02020603050405020304" pitchFamily="18" charset="0"/>
              </a:rPr>
              <a:t>Presentation and Records</a:t>
            </a:r>
            <a:endParaRPr lang="ko-KR" altLang="en-US" sz="36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76B1F3-E472-43F4-AD06-4AA69BFABE4C}"/>
              </a:ext>
            </a:extLst>
          </p:cNvPr>
          <p:cNvPicPr>
            <a:picLocks noChangeAspect="1"/>
          </p:cNvPicPr>
          <p:nvPr/>
        </p:nvPicPr>
        <p:blipFill>
          <a:blip r:embed="rId2"/>
          <a:stretch>
            <a:fillRect/>
          </a:stretch>
        </p:blipFill>
        <p:spPr>
          <a:xfrm>
            <a:off x="981928" y="1390964"/>
            <a:ext cx="9374184" cy="5467035"/>
          </a:xfrm>
          <a:prstGeom prst="rect">
            <a:avLst/>
          </a:prstGeom>
        </p:spPr>
      </p:pic>
      <p:sp>
        <p:nvSpPr>
          <p:cNvPr id="8" name="TextBox 7">
            <a:extLst>
              <a:ext uri="{FF2B5EF4-FFF2-40B4-BE49-F238E27FC236}">
                <a16:creationId xmlns:a16="http://schemas.microsoft.com/office/drawing/2014/main" id="{00EDE72B-D4DC-43CC-ACE8-8F733D7A0650}"/>
              </a:ext>
            </a:extLst>
          </p:cNvPr>
          <p:cNvSpPr txBox="1"/>
          <p:nvPr/>
        </p:nvSpPr>
        <p:spPr>
          <a:xfrm>
            <a:off x="5829300" y="457885"/>
            <a:ext cx="6096000" cy="646331"/>
          </a:xfrm>
          <a:prstGeom prst="rect">
            <a:avLst/>
          </a:prstGeom>
          <a:noFill/>
        </p:spPr>
        <p:txBody>
          <a:bodyPr wrap="square">
            <a:spAutoFit/>
          </a:bodyPr>
          <a:lstStyle/>
          <a:p>
            <a:pPr marL="685800" lvl="2" eaLnBrk="1" latinLnBrk="0" hangingPunct="1">
              <a:lnSpc>
                <a:spcPct val="100000"/>
              </a:lnSpc>
              <a:spcBef>
                <a:spcPts val="0"/>
              </a:spcBef>
              <a:spcAft>
                <a:spcPct val="0"/>
              </a:spcAft>
              <a:buClrTx/>
              <a:defRPr/>
            </a:pPr>
            <a:r>
              <a:rPr lang="en-US" altLang="ko-KR" sz="180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https://github.com/Kumaresh0402/ComputationalFluidDynamics</a:t>
            </a:r>
            <a:r>
              <a:rPr lang="en-US" altLang="ko-KR" sz="1800" dirty="0">
                <a:solidFill>
                  <a:srgbClr val="0000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1901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87166BE6-454A-4FF3-8EFF-1355A7D2E5C7}"/>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600" dirty="0">
                <a:solidFill>
                  <a:schemeClr val="tx1"/>
                </a:solidFill>
                <a:latin typeface="Times New Roman" panose="02020603050405020304" pitchFamily="18" charset="0"/>
                <a:cs typeface="Times New Roman" panose="02020603050405020304" pitchFamily="18" charset="0"/>
              </a:rPr>
              <a:t>Discussions Forum</a:t>
            </a:r>
            <a:endParaRPr lang="ko-KR" altLang="en-US" sz="36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EDE72B-D4DC-43CC-ACE8-8F733D7A0650}"/>
              </a:ext>
            </a:extLst>
          </p:cNvPr>
          <p:cNvSpPr txBox="1"/>
          <p:nvPr/>
        </p:nvSpPr>
        <p:spPr>
          <a:xfrm>
            <a:off x="5829300" y="457885"/>
            <a:ext cx="6096000" cy="646331"/>
          </a:xfrm>
          <a:prstGeom prst="rect">
            <a:avLst/>
          </a:prstGeom>
          <a:noFill/>
        </p:spPr>
        <p:txBody>
          <a:bodyPr wrap="square">
            <a:spAutoFit/>
          </a:bodyPr>
          <a:lstStyle/>
          <a:p>
            <a:pPr marL="685800" lvl="2" eaLnBrk="1" latinLnBrk="0" hangingPunct="1">
              <a:lnSpc>
                <a:spcPct val="100000"/>
              </a:lnSpc>
              <a:spcBef>
                <a:spcPts val="0"/>
              </a:spcBef>
              <a:spcAft>
                <a:spcPct val="0"/>
              </a:spcAft>
              <a:buClrTx/>
              <a:defRPr/>
            </a:pPr>
            <a:r>
              <a:rPr lang="en-US" altLang="ko-KR" sz="180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https://github.com/Kumaresh0402/ComputationalFluidDynamics/discussions</a:t>
            </a:r>
            <a:r>
              <a:rPr lang="en-US" altLang="ko-KR" sz="1800" dirty="0">
                <a:solidFill>
                  <a:srgbClr val="0000FF"/>
                </a:solidFill>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703D3052-73B0-4E8C-AA26-BB26655D5818}"/>
              </a:ext>
            </a:extLst>
          </p:cNvPr>
          <p:cNvPicPr>
            <a:picLocks noChangeAspect="1"/>
          </p:cNvPicPr>
          <p:nvPr/>
        </p:nvPicPr>
        <p:blipFill>
          <a:blip r:embed="rId3"/>
          <a:stretch>
            <a:fillRect/>
          </a:stretch>
        </p:blipFill>
        <p:spPr>
          <a:xfrm>
            <a:off x="924748" y="1352550"/>
            <a:ext cx="9103704" cy="5400000"/>
          </a:xfrm>
          <a:prstGeom prst="rect">
            <a:avLst/>
          </a:prstGeom>
        </p:spPr>
      </p:pic>
    </p:spTree>
    <p:extLst>
      <p:ext uri="{BB962C8B-B14F-4D97-AF65-F5344CB8AC3E}">
        <p14:creationId xmlns:p14="http://schemas.microsoft.com/office/powerpoint/2010/main" val="2485886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F21F5-1341-4BA1-8D5A-9590C12468A0}"/>
              </a:ext>
            </a:extLst>
          </p:cNvPr>
          <p:cNvSpPr>
            <a:spLocks noGrp="1"/>
          </p:cNvSpPr>
          <p:nvPr>
            <p:ph idx="1"/>
          </p:nvPr>
        </p:nvSpPr>
        <p:spPr>
          <a:xfrm>
            <a:off x="8187067" y="2122710"/>
            <a:ext cx="3149047" cy="4022725"/>
          </a:xfrm>
        </p:spPr>
        <p:txBody>
          <a:bodyPr/>
          <a:lstStyle/>
          <a:p>
            <a:endParaRPr lang="en-US"/>
          </a:p>
        </p:txBody>
      </p:sp>
      <p:pic>
        <p:nvPicPr>
          <p:cNvPr id="4" name="Picture 3">
            <a:extLst>
              <a:ext uri="{FF2B5EF4-FFF2-40B4-BE49-F238E27FC236}">
                <a16:creationId xmlns:a16="http://schemas.microsoft.com/office/drawing/2014/main" id="{8A6300EF-A6E5-4E30-88F6-34C4210F8B66}"/>
              </a:ext>
            </a:extLst>
          </p:cNvPr>
          <p:cNvPicPr>
            <a:picLocks noChangeAspect="1"/>
          </p:cNvPicPr>
          <p:nvPr/>
        </p:nvPicPr>
        <p:blipFill rotWithShape="1">
          <a:blip r:embed="rId2"/>
          <a:srcRect b="693"/>
          <a:stretch/>
        </p:blipFill>
        <p:spPr>
          <a:xfrm>
            <a:off x="1400276" y="1574752"/>
            <a:ext cx="6650183" cy="5283248"/>
          </a:xfrm>
          <a:prstGeom prst="rect">
            <a:avLst/>
          </a:prstGeom>
        </p:spPr>
      </p:pic>
      <p:sp>
        <p:nvSpPr>
          <p:cNvPr id="5" name="제목 1">
            <a:extLst>
              <a:ext uri="{FF2B5EF4-FFF2-40B4-BE49-F238E27FC236}">
                <a16:creationId xmlns:a16="http://schemas.microsoft.com/office/drawing/2014/main" id="{87166BE6-454A-4FF3-8EFF-1355A7D2E5C7}"/>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600" dirty="0">
                <a:solidFill>
                  <a:schemeClr val="tx1"/>
                </a:solidFill>
                <a:latin typeface="Times New Roman" panose="02020603050405020304" pitchFamily="18" charset="0"/>
                <a:cs typeface="Times New Roman" panose="02020603050405020304" pitchFamily="18" charset="0"/>
              </a:rPr>
              <a:t>Introduce yourself here please !</a:t>
            </a:r>
            <a:endParaRPr lang="ko-KR" altLang="en-US" sz="36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289DB2-13EE-4D16-8964-AACBB8CDD760}"/>
              </a:ext>
            </a:extLst>
          </p:cNvPr>
          <p:cNvSpPr txBox="1"/>
          <p:nvPr/>
        </p:nvSpPr>
        <p:spPr>
          <a:xfrm>
            <a:off x="7839074" y="457885"/>
            <a:ext cx="4086225" cy="923330"/>
          </a:xfrm>
          <a:prstGeom prst="rect">
            <a:avLst/>
          </a:prstGeom>
          <a:noFill/>
        </p:spPr>
        <p:txBody>
          <a:bodyPr wrap="square">
            <a:spAutoFit/>
          </a:bodyPr>
          <a:lstStyle/>
          <a:p>
            <a:pPr marL="685800" lvl="2" eaLnBrk="1" latinLnBrk="0" hangingPunct="1">
              <a:lnSpc>
                <a:spcPct val="100000"/>
              </a:lnSpc>
              <a:spcBef>
                <a:spcPts val="0"/>
              </a:spcBef>
              <a:spcAft>
                <a:spcPct val="0"/>
              </a:spcAft>
              <a:buClrTx/>
              <a:defRPr/>
            </a:pPr>
            <a:r>
              <a:rPr lang="en-US" altLang="ko-KR" sz="180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https://github.com/Kumaresh0402/ComputationalFluidDynamics/discussions/1</a:t>
            </a:r>
            <a:r>
              <a:rPr lang="en-US" altLang="ko-KR" sz="1800" dirty="0">
                <a:solidFill>
                  <a:srgbClr val="0000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2367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제목 1">
            <a:extLst>
              <a:ext uri="{FF2B5EF4-FFF2-40B4-BE49-F238E27FC236}">
                <a16:creationId xmlns:a16="http://schemas.microsoft.com/office/drawing/2014/main" id="{6A3C7AB9-12E4-47D7-9523-B9B9B536C628}"/>
              </a:ext>
            </a:extLst>
          </p:cNvPr>
          <p:cNvSpPr>
            <a:spLocks noGrp="1" noChangeArrowheads="1"/>
          </p:cNvSpPr>
          <p:nvPr>
            <p:ph type="title"/>
          </p:nvPr>
        </p:nvSpPr>
        <p:spPr>
          <a:xfrm>
            <a:off x="838200" y="365125"/>
            <a:ext cx="10515600" cy="755650"/>
          </a:xfrm>
        </p:spPr>
        <p:txBody>
          <a:bodyPr/>
          <a:lstStyle/>
          <a:p>
            <a:pPr eaLnBrk="1" fontAlgn="auto" hangingPunct="1">
              <a:spcAft>
                <a:spcPts val="0"/>
              </a:spcAft>
              <a:defRPr/>
            </a:pPr>
            <a:r>
              <a:rPr lang="en-US" altLang="ko-KR" sz="3200" dirty="0">
                <a:solidFill>
                  <a:schemeClr val="tx1"/>
                </a:solidFill>
                <a:latin typeface="Times New Roman" panose="02020603050405020304" pitchFamily="18" charset="0"/>
                <a:cs typeface="Times New Roman" panose="02020603050405020304" pitchFamily="18" charset="0"/>
              </a:rPr>
              <a:t>Contents</a:t>
            </a:r>
            <a:endParaRPr lang="ko-KR" altLang="en-US" sz="3200" dirty="0">
              <a:solidFill>
                <a:schemeClr val="tx1"/>
              </a:solidFill>
              <a:latin typeface="Times New Roman" panose="02020603050405020304" pitchFamily="18" charset="0"/>
              <a:cs typeface="Times New Roman" panose="02020603050405020304" pitchFamily="18" charset="0"/>
            </a:endParaRPr>
          </a:p>
        </p:txBody>
      </p:sp>
      <p:sp>
        <p:nvSpPr>
          <p:cNvPr id="11267" name="내용 개체 틀 2">
            <a:extLst>
              <a:ext uri="{FF2B5EF4-FFF2-40B4-BE49-F238E27FC236}">
                <a16:creationId xmlns:a16="http://schemas.microsoft.com/office/drawing/2014/main" id="{6F6850FE-91D6-4E8E-B518-A82A7995EDED}"/>
              </a:ext>
            </a:extLst>
          </p:cNvPr>
          <p:cNvSpPr>
            <a:spLocks noGrp="1" noChangeArrowheads="1"/>
          </p:cNvSpPr>
          <p:nvPr>
            <p:ph idx="1"/>
          </p:nvPr>
        </p:nvSpPr>
        <p:spPr>
          <a:xfrm>
            <a:off x="1457325" y="1417638"/>
            <a:ext cx="9602788" cy="3965575"/>
          </a:xfrm>
        </p:spPr>
        <p:txBody>
          <a:bodyPr/>
          <a:lstStyle/>
          <a:p>
            <a:pPr indent="-365125" eaLnBrk="1" hangingPunct="1">
              <a:spcBef>
                <a:spcPts val="1800"/>
              </a:spcBef>
              <a:buFont typeface="Wingdings" panose="05000000000000000000" pitchFamily="2" charset="2"/>
              <a:buChar char="Ø"/>
            </a:pPr>
            <a:r>
              <a:rPr lang="en-US" altLang="ko-KR" sz="2400" dirty="0">
                <a:solidFill>
                  <a:schemeClr val="tx1"/>
                </a:solidFill>
                <a:latin typeface="Times New Roman" panose="02020603050405020304" pitchFamily="18" charset="0"/>
                <a:cs typeface="Times New Roman" panose="02020603050405020304" pitchFamily="18" charset="0"/>
              </a:rPr>
              <a:t>Introduction</a:t>
            </a:r>
          </a:p>
          <a:p>
            <a:pPr indent="-365125" eaLnBrk="1" hangingPunct="1">
              <a:spcBef>
                <a:spcPts val="1800"/>
              </a:spcBef>
              <a:buFont typeface="Wingdings" panose="05000000000000000000" pitchFamily="2" charset="2"/>
              <a:buChar char="Ø"/>
            </a:pPr>
            <a:r>
              <a:rPr lang="en-US" altLang="ko-KR" sz="2400" dirty="0">
                <a:solidFill>
                  <a:schemeClr val="tx1"/>
                </a:solidFill>
                <a:latin typeface="Times New Roman" panose="02020603050405020304" pitchFamily="18" charset="0"/>
                <a:cs typeface="Times New Roman" panose="02020603050405020304" pitchFamily="18" charset="0"/>
              </a:rPr>
              <a:t>CFD fundamentals</a:t>
            </a:r>
          </a:p>
          <a:p>
            <a:pPr indent="-365125" eaLnBrk="1" hangingPunct="1">
              <a:spcBef>
                <a:spcPts val="1800"/>
              </a:spcBef>
              <a:buFont typeface="Wingdings" panose="05000000000000000000" pitchFamily="2" charset="2"/>
              <a:buChar char="Ø"/>
            </a:pPr>
            <a:r>
              <a:rPr lang="en-US" altLang="ko-KR" sz="2400" dirty="0">
                <a:solidFill>
                  <a:schemeClr val="tx1"/>
                </a:solidFill>
                <a:latin typeface="Times New Roman" panose="02020603050405020304" pitchFamily="18" charset="0"/>
                <a:cs typeface="Times New Roman" panose="02020603050405020304" pitchFamily="18" charset="0"/>
              </a:rPr>
              <a:t>Mathematical operations</a:t>
            </a:r>
          </a:p>
          <a:p>
            <a:pPr indent="-365125" eaLnBrk="1" hangingPunct="1">
              <a:spcBef>
                <a:spcPts val="1800"/>
              </a:spcBef>
              <a:buFont typeface="Wingdings" panose="05000000000000000000" pitchFamily="2" charset="2"/>
              <a:buChar char="Ø"/>
            </a:pPr>
            <a:r>
              <a:rPr lang="en-US" altLang="ko-KR" sz="2400">
                <a:solidFill>
                  <a:schemeClr val="tx1"/>
                </a:solidFill>
                <a:latin typeface="Times New Roman" panose="02020603050405020304" pitchFamily="18" charset="0"/>
                <a:cs typeface="Times New Roman" panose="02020603050405020304" pitchFamily="18" charset="0"/>
              </a:rPr>
              <a:t>Basic Governing </a:t>
            </a:r>
            <a:r>
              <a:rPr lang="en-US" altLang="ko-KR" sz="2400" dirty="0">
                <a:solidFill>
                  <a:schemeClr val="tx1"/>
                </a:solidFill>
                <a:latin typeface="Times New Roman" panose="02020603050405020304" pitchFamily="18" charset="0"/>
                <a:cs typeface="Times New Roman" panose="02020603050405020304" pitchFamily="18" charset="0"/>
              </a:rPr>
              <a:t>Equations</a:t>
            </a:r>
          </a:p>
          <a:p>
            <a:pPr indent="-365125" eaLnBrk="1" hangingPunct="1">
              <a:spcBef>
                <a:spcPts val="1800"/>
              </a:spcBef>
              <a:buFont typeface="Wingdings" panose="05000000000000000000" pitchFamily="2" charset="2"/>
              <a:buChar char="Ø"/>
            </a:pPr>
            <a:r>
              <a:rPr lang="en-US" altLang="ko-KR" sz="2400" dirty="0">
                <a:solidFill>
                  <a:schemeClr val="tx1"/>
                </a:solidFill>
                <a:latin typeface="Times New Roman" panose="02020603050405020304" pitchFamily="18" charset="0"/>
                <a:cs typeface="Times New Roman" panose="02020603050405020304" pitchFamily="18" charset="0"/>
              </a:rPr>
              <a:t>Installations</a:t>
            </a:r>
          </a:p>
          <a:p>
            <a:pPr indent="-365125" eaLnBrk="1" hangingPunct="1">
              <a:spcBef>
                <a:spcPts val="1800"/>
              </a:spcBef>
              <a:buFont typeface="Wingdings" panose="05000000000000000000" pitchFamily="2" charset="2"/>
              <a:buChar char="Ø"/>
            </a:pPr>
            <a:r>
              <a:rPr lang="en-US" altLang="ko-KR" sz="2400" dirty="0">
                <a:solidFill>
                  <a:schemeClr val="tx1"/>
                </a:solidFill>
                <a:latin typeface="Times New Roman" panose="02020603050405020304" pitchFamily="18" charset="0"/>
                <a:cs typeface="Times New Roman" panose="02020603050405020304" pitchFamily="18" charset="0"/>
              </a:rPr>
              <a:t>Exercise – 1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87166BE6-454A-4FF3-8EFF-1355A7D2E5C7}"/>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600" dirty="0">
                <a:solidFill>
                  <a:schemeClr val="tx1"/>
                </a:solidFill>
                <a:latin typeface="Times New Roman" panose="02020603050405020304" pitchFamily="18" charset="0"/>
                <a:cs typeface="Times New Roman" panose="02020603050405020304" pitchFamily="18" charset="0"/>
              </a:rPr>
              <a:t>Exercise – 1</a:t>
            </a:r>
          </a:p>
        </p:txBody>
      </p:sp>
      <p:pic>
        <p:nvPicPr>
          <p:cNvPr id="2" name="Picture 1">
            <a:extLst>
              <a:ext uri="{FF2B5EF4-FFF2-40B4-BE49-F238E27FC236}">
                <a16:creationId xmlns:a16="http://schemas.microsoft.com/office/drawing/2014/main" id="{445718BB-EC85-48DD-8835-A158C352C7E7}"/>
              </a:ext>
            </a:extLst>
          </p:cNvPr>
          <p:cNvPicPr>
            <a:picLocks noChangeAspect="1"/>
          </p:cNvPicPr>
          <p:nvPr/>
        </p:nvPicPr>
        <p:blipFill rotWithShape="1">
          <a:blip r:embed="rId2"/>
          <a:srcRect b="46528"/>
          <a:stretch/>
        </p:blipFill>
        <p:spPr>
          <a:xfrm>
            <a:off x="1319698" y="1828800"/>
            <a:ext cx="9009191" cy="4105275"/>
          </a:xfrm>
          <a:prstGeom prst="rect">
            <a:avLst/>
          </a:prstGeom>
        </p:spPr>
      </p:pic>
      <p:sp>
        <p:nvSpPr>
          <p:cNvPr id="6" name="TextBox 5">
            <a:extLst>
              <a:ext uri="{FF2B5EF4-FFF2-40B4-BE49-F238E27FC236}">
                <a16:creationId xmlns:a16="http://schemas.microsoft.com/office/drawing/2014/main" id="{D06C9F9D-C348-499A-ABA8-316C19D08165}"/>
              </a:ext>
            </a:extLst>
          </p:cNvPr>
          <p:cNvSpPr txBox="1"/>
          <p:nvPr/>
        </p:nvSpPr>
        <p:spPr>
          <a:xfrm>
            <a:off x="5829300" y="457885"/>
            <a:ext cx="6096000" cy="646331"/>
          </a:xfrm>
          <a:prstGeom prst="rect">
            <a:avLst/>
          </a:prstGeom>
          <a:noFill/>
        </p:spPr>
        <p:txBody>
          <a:bodyPr wrap="square">
            <a:spAutoFit/>
          </a:bodyPr>
          <a:lstStyle/>
          <a:p>
            <a:pPr marL="685800" lvl="2" eaLnBrk="1" latinLnBrk="0" hangingPunct="1">
              <a:lnSpc>
                <a:spcPct val="100000"/>
              </a:lnSpc>
              <a:spcBef>
                <a:spcPts val="0"/>
              </a:spcBef>
              <a:spcAft>
                <a:spcPct val="0"/>
              </a:spcAft>
              <a:buClrTx/>
              <a:defRPr/>
            </a:pPr>
            <a:r>
              <a:rPr lang="en-US" altLang="ko-KR" sz="180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https://github.com/Kumaresh0402/ComputationalFluidDynamics/discussions/2</a:t>
            </a:r>
            <a:r>
              <a:rPr lang="en-US" altLang="ko-KR" sz="1800" dirty="0">
                <a:solidFill>
                  <a:srgbClr val="0000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224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직사각형 5">
            <a:extLst>
              <a:ext uri="{FF2B5EF4-FFF2-40B4-BE49-F238E27FC236}">
                <a16:creationId xmlns:a16="http://schemas.microsoft.com/office/drawing/2014/main" id="{40551FC4-6FFC-4813-BC88-6066FA446C37}"/>
              </a:ext>
            </a:extLst>
          </p:cNvPr>
          <p:cNvSpPr>
            <a:spLocks noChangeArrowheads="1"/>
          </p:cNvSpPr>
          <p:nvPr/>
        </p:nvSpPr>
        <p:spPr bwMode="auto">
          <a:xfrm>
            <a:off x="906463" y="1414463"/>
            <a:ext cx="10379075"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sz="2400" dirty="0">
                <a:solidFill>
                  <a:schemeClr val="tx1"/>
                </a:solidFill>
                <a:latin typeface="Times New Roman" panose="02020603050405020304" pitchFamily="18" charset="0"/>
                <a:cs typeface="Times New Roman" panose="02020603050405020304" pitchFamily="18" charset="0"/>
              </a:rPr>
              <a:t>Course duration per session: 3hrs</a:t>
            </a:r>
          </a:p>
          <a:p>
            <a:pPr eaLnBrk="1" latinLnBrk="0" hangingPunct="1">
              <a:lnSpc>
                <a:spcPct val="100000"/>
              </a:lnSpc>
              <a:spcBef>
                <a:spcPts val="600"/>
              </a:spcBef>
              <a:spcAft>
                <a:spcPct val="0"/>
              </a:spcAft>
              <a:buClrTx/>
              <a:buSzTx/>
              <a:buFont typeface="Arial" panose="020B0604020202020204" pitchFamily="34" charset="0"/>
              <a:buChar char="•"/>
            </a:pPr>
            <a:r>
              <a:rPr lang="en-US" altLang="ko-KR" sz="2400" dirty="0">
                <a:solidFill>
                  <a:schemeClr val="tx1"/>
                </a:solidFill>
                <a:latin typeface="Times New Roman" panose="02020603050405020304" pitchFamily="18" charset="0"/>
                <a:cs typeface="Times New Roman" panose="02020603050405020304" pitchFamily="18" charset="0"/>
              </a:rPr>
              <a:t>Requirements:</a:t>
            </a:r>
          </a:p>
          <a:p>
            <a:pPr lvl="1" eaLnBrk="1" latinLnBrk="0" hangingPunct="1">
              <a:lnSpc>
                <a:spcPct val="100000"/>
              </a:lnSpc>
              <a:spcBef>
                <a:spcPts val="600"/>
              </a:spcBef>
              <a:spcAft>
                <a:spcPct val="0"/>
              </a:spcAft>
              <a:buClrTx/>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Virtual box and installing OS &amp; </a:t>
            </a:r>
            <a:r>
              <a:rPr lang="en-US" altLang="ko-KR" sz="2000" dirty="0" err="1">
                <a:solidFill>
                  <a:schemeClr val="tx1"/>
                </a:solidFill>
                <a:latin typeface="Times New Roman" panose="02020603050405020304" pitchFamily="18" charset="0"/>
                <a:cs typeface="Times New Roman" panose="02020603050405020304" pitchFamily="18" charset="0"/>
              </a:rPr>
              <a:t>softwares</a:t>
            </a:r>
            <a:r>
              <a:rPr lang="en-US" altLang="ko-KR" sz="2000" dirty="0">
                <a:solidFill>
                  <a:schemeClr val="tx1"/>
                </a:solidFill>
                <a:latin typeface="Times New Roman" panose="02020603050405020304" pitchFamily="18" charset="0"/>
                <a:cs typeface="Times New Roman" panose="02020603050405020304" pitchFamily="18" charset="0"/>
              </a:rPr>
              <a:t>.</a:t>
            </a:r>
          </a:p>
          <a:p>
            <a:pPr lvl="1" eaLnBrk="1" latinLnBrk="0" hangingPunct="1">
              <a:lnSpc>
                <a:spcPct val="100000"/>
              </a:lnSpc>
              <a:spcBef>
                <a:spcPts val="600"/>
              </a:spcBef>
              <a:spcAft>
                <a:spcPct val="0"/>
              </a:spcAft>
              <a:buClrTx/>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Interest to learn CFD using OpenFOAM &amp; Octave</a:t>
            </a:r>
          </a:p>
          <a:p>
            <a:pPr lvl="1" eaLnBrk="1" latinLnBrk="0" hangingPunct="1">
              <a:lnSpc>
                <a:spcPct val="100000"/>
              </a:lnSpc>
              <a:spcBef>
                <a:spcPts val="600"/>
              </a:spcBef>
              <a:spcAft>
                <a:spcPct val="0"/>
              </a:spcAft>
              <a:buClrTx/>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Interest to ask questions in discussion forum (</a:t>
            </a:r>
            <a:r>
              <a:rPr lang="en-US" altLang="ko-KR" sz="2000" dirty="0" err="1">
                <a:solidFill>
                  <a:schemeClr val="tx1"/>
                </a:solidFill>
                <a:latin typeface="Times New Roman" panose="02020603050405020304" pitchFamily="18" charset="0"/>
                <a:cs typeface="Times New Roman" panose="02020603050405020304" pitchFamily="18" charset="0"/>
              </a:rPr>
              <a:t>github</a:t>
            </a:r>
            <a:r>
              <a:rPr lang="en-US" altLang="ko-KR" sz="2000" dirty="0">
                <a:solidFill>
                  <a:schemeClr val="tx1"/>
                </a:solidFill>
                <a:latin typeface="Times New Roman" panose="02020603050405020304" pitchFamily="18" charset="0"/>
                <a:cs typeface="Times New Roman" panose="02020603050405020304" pitchFamily="18" charset="0"/>
              </a:rPr>
              <a:t>)</a:t>
            </a:r>
          </a:p>
          <a:p>
            <a:pPr lvl="1" eaLnBrk="1" latinLnBrk="0" hangingPunct="1">
              <a:lnSpc>
                <a:spcPct val="100000"/>
              </a:lnSpc>
              <a:spcBef>
                <a:spcPts val="600"/>
              </a:spcBef>
              <a:spcAft>
                <a:spcPct val="0"/>
              </a:spcAft>
              <a:buClrTx/>
              <a:buFont typeface="Arial" panose="020B0604020202020204" pitchFamily="34" charset="0"/>
              <a:buChar char="•"/>
            </a:pPr>
            <a:r>
              <a:rPr lang="en-US" altLang="ko-KR" sz="2000" dirty="0">
                <a:solidFill>
                  <a:schemeClr val="tx1"/>
                </a:solidFill>
                <a:latin typeface="Times New Roman" panose="02020603050405020304" pitchFamily="18" charset="0"/>
                <a:cs typeface="Times New Roman" panose="02020603050405020304" pitchFamily="18" charset="0"/>
              </a:rPr>
              <a:t>Work as a team</a:t>
            </a:r>
          </a:p>
          <a:p>
            <a:pPr eaLnBrk="1" latinLnBrk="0" hangingPunct="1">
              <a:lnSpc>
                <a:spcPct val="100000"/>
              </a:lnSpc>
              <a:spcBef>
                <a:spcPts val="600"/>
              </a:spcBef>
              <a:spcAft>
                <a:spcPct val="0"/>
              </a:spcAft>
              <a:buClrTx/>
              <a:buSzTx/>
              <a:buFont typeface="Arial" panose="020B0604020202020204" pitchFamily="34" charset="0"/>
              <a:buChar char="•"/>
            </a:pPr>
            <a:r>
              <a:rPr lang="en-US" altLang="ko-KR" sz="2400" dirty="0">
                <a:solidFill>
                  <a:schemeClr val="tx1"/>
                </a:solidFill>
                <a:latin typeface="Times New Roman" panose="02020603050405020304" pitchFamily="18" charset="0"/>
                <a:cs typeface="Times New Roman" panose="02020603050405020304" pitchFamily="18" charset="0"/>
              </a:rPr>
              <a:t>Evaluation:</a:t>
            </a:r>
          </a:p>
          <a:p>
            <a:pPr lvl="1" eaLnBrk="1" latinLnBrk="0" hangingPunct="1">
              <a:lnSpc>
                <a:spcPct val="100000"/>
              </a:lnSpc>
              <a:spcBef>
                <a:spcPts val="600"/>
              </a:spcBef>
              <a:spcAft>
                <a:spcPct val="0"/>
              </a:spcAft>
              <a:buClrTx/>
              <a:buFont typeface="Arial" panose="020B0604020202020204" pitchFamily="34" charset="0"/>
              <a:buChar char="•"/>
            </a:pPr>
            <a:r>
              <a:rPr kumimoji="0" lang="en-US" altLang="ko-KR" sz="20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Exercises (OpenFOAM and ANSYS Fluent to some extent) (40%)</a:t>
            </a:r>
          </a:p>
          <a:p>
            <a:pPr lvl="1" eaLnBrk="1" latinLnBrk="0" hangingPunct="1">
              <a:lnSpc>
                <a:spcPct val="100000"/>
              </a:lnSpc>
              <a:spcBef>
                <a:spcPts val="600"/>
              </a:spcBef>
              <a:spcAft>
                <a:spcPct val="0"/>
              </a:spcAft>
              <a:buClrTx/>
              <a:buFont typeface="Arial" panose="020B0604020202020204" pitchFamily="34" charset="0"/>
              <a:buChar char="•"/>
            </a:pPr>
            <a:r>
              <a:rPr kumimoji="0" lang="en-US" altLang="ko-KR" sz="20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Project Reports (30%)</a:t>
            </a:r>
          </a:p>
          <a:p>
            <a:pPr lvl="1" eaLnBrk="1" latinLnBrk="0" hangingPunct="1">
              <a:lnSpc>
                <a:spcPct val="100000"/>
              </a:lnSpc>
              <a:spcBef>
                <a:spcPts val="600"/>
              </a:spcBef>
              <a:spcAft>
                <a:spcPct val="0"/>
              </a:spcAft>
              <a:buClrTx/>
              <a:buFont typeface="Arial" panose="020B0604020202020204" pitchFamily="34" charset="0"/>
              <a:buChar char="•"/>
            </a:pPr>
            <a:r>
              <a:rPr kumimoji="0" lang="en-US" altLang="ko-KR" sz="20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1 seminar (10%)</a:t>
            </a:r>
          </a:p>
          <a:p>
            <a:pPr lvl="1" eaLnBrk="1" latinLnBrk="0" hangingPunct="1">
              <a:lnSpc>
                <a:spcPct val="100000"/>
              </a:lnSpc>
              <a:spcBef>
                <a:spcPts val="600"/>
              </a:spcBef>
              <a:spcAft>
                <a:spcPct val="0"/>
              </a:spcAft>
              <a:buClrTx/>
              <a:buFont typeface="Arial" panose="020B0604020202020204" pitchFamily="34" charset="0"/>
              <a:buChar char="•"/>
            </a:pPr>
            <a:r>
              <a:rPr kumimoji="0" lang="en-US" altLang="ko-KR" sz="20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Attendance (20%)</a:t>
            </a:r>
          </a:p>
        </p:txBody>
      </p:sp>
      <p:sp>
        <p:nvSpPr>
          <p:cNvPr id="22" name="제목 1">
            <a:extLst>
              <a:ext uri="{FF2B5EF4-FFF2-40B4-BE49-F238E27FC236}">
                <a16:creationId xmlns:a16="http://schemas.microsoft.com/office/drawing/2014/main" id="{F15BB8A0-12A1-4803-BEC8-A646EF89A44C}"/>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200" dirty="0">
                <a:solidFill>
                  <a:schemeClr val="tx1"/>
                </a:solidFill>
                <a:latin typeface="Times New Roman" panose="02020603050405020304" pitchFamily="18" charset="0"/>
                <a:cs typeface="Times New Roman" panose="02020603050405020304" pitchFamily="18" charset="0"/>
              </a:rPr>
              <a:t>Introduction – About this course</a:t>
            </a:r>
            <a:endParaRPr lang="ko-KR" alt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A97C1EA-22D4-4D7F-82CB-E72215D8F5F9}"/>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eaLnBrk="1" fontAlgn="auto" hangingPunct="1">
              <a:spcAft>
                <a:spcPts val="0"/>
              </a:spcAft>
              <a:defRPr/>
            </a:pPr>
            <a:r>
              <a:rPr lang="en-US" altLang="ko-KR" sz="3200" dirty="0">
                <a:solidFill>
                  <a:schemeClr val="tx1"/>
                </a:solidFill>
                <a:latin typeface="Times New Roman" panose="02020603050405020304" pitchFamily="18" charset="0"/>
                <a:cs typeface="Times New Roman" panose="02020603050405020304" pitchFamily="18" charset="0"/>
              </a:rPr>
              <a:t>References</a:t>
            </a:r>
            <a:endParaRPr lang="ko-KR" altLang="en-US" sz="3200" dirty="0">
              <a:solidFill>
                <a:schemeClr val="tx1"/>
              </a:solidFill>
              <a:latin typeface="Times New Roman" panose="02020603050405020304" pitchFamily="18" charset="0"/>
              <a:cs typeface="Times New Roman" panose="02020603050405020304" pitchFamily="18" charset="0"/>
            </a:endParaRPr>
          </a:p>
        </p:txBody>
      </p:sp>
      <p:sp>
        <p:nvSpPr>
          <p:cNvPr id="5" name="직사각형 5">
            <a:extLst>
              <a:ext uri="{FF2B5EF4-FFF2-40B4-BE49-F238E27FC236}">
                <a16:creationId xmlns:a16="http://schemas.microsoft.com/office/drawing/2014/main" id="{DEDBDF4C-B463-45F3-8CA6-BCB388A8D340}"/>
              </a:ext>
            </a:extLst>
          </p:cNvPr>
          <p:cNvSpPr>
            <a:spLocks noChangeArrowheads="1"/>
          </p:cNvSpPr>
          <p:nvPr/>
        </p:nvSpPr>
        <p:spPr bwMode="auto">
          <a:xfrm>
            <a:off x="906004" y="1414463"/>
            <a:ext cx="10379992" cy="2862322"/>
          </a:xfrm>
          <a:prstGeom prst="rect">
            <a:avLst/>
          </a:prstGeom>
          <a:noFill/>
          <a:ln>
            <a:noFill/>
          </a:ln>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ts val="1200"/>
              </a:spcAft>
              <a:buClrTx/>
              <a:buSzTx/>
              <a:buFont typeface="Arial" panose="020B0604020202020204" pitchFamily="34" charset="0"/>
              <a:buChar char="•"/>
              <a:defRPr/>
            </a:pPr>
            <a:r>
              <a:rPr lang="en-US" altLang="ko-KR" sz="2400" dirty="0" err="1">
                <a:solidFill>
                  <a:schemeClr val="tx1"/>
                </a:solidFill>
                <a:latin typeface="Times New Roman" panose="02020603050405020304" pitchFamily="18" charset="0"/>
                <a:cs typeface="Times New Roman" panose="02020603050405020304" pitchFamily="18" charset="0"/>
              </a:rPr>
              <a:t>Ferziger</a:t>
            </a:r>
            <a:r>
              <a:rPr lang="en-US" altLang="ko-KR" sz="2400" dirty="0">
                <a:solidFill>
                  <a:schemeClr val="tx1"/>
                </a:solidFill>
                <a:latin typeface="Times New Roman" panose="02020603050405020304" pitchFamily="18" charset="0"/>
                <a:cs typeface="Times New Roman" panose="02020603050405020304" pitchFamily="18" charset="0"/>
              </a:rPr>
              <a:t> and </a:t>
            </a:r>
            <a:r>
              <a:rPr lang="en-US" altLang="ko-KR" sz="2400" dirty="0" err="1">
                <a:solidFill>
                  <a:schemeClr val="tx1"/>
                </a:solidFill>
                <a:latin typeface="Times New Roman" panose="02020603050405020304" pitchFamily="18" charset="0"/>
                <a:cs typeface="Times New Roman" panose="02020603050405020304" pitchFamily="18" charset="0"/>
              </a:rPr>
              <a:t>Peric</a:t>
            </a:r>
            <a:r>
              <a:rPr lang="en-US" altLang="ko-KR" sz="2400" dirty="0">
                <a:solidFill>
                  <a:schemeClr val="tx1"/>
                </a:solidFill>
                <a:latin typeface="Times New Roman" panose="02020603050405020304" pitchFamily="18" charset="0"/>
                <a:cs typeface="Times New Roman" panose="02020603050405020304" pitchFamily="18" charset="0"/>
              </a:rPr>
              <a:t>; Computational Methods for Fluid Dynamics.</a:t>
            </a:r>
          </a:p>
          <a:p>
            <a:pPr eaLnBrk="1" latinLnBrk="0" hangingPunct="1">
              <a:lnSpc>
                <a:spcPct val="100000"/>
              </a:lnSpc>
              <a:spcBef>
                <a:spcPts val="600"/>
              </a:spcBef>
              <a:spcAft>
                <a:spcPts val="1200"/>
              </a:spcAft>
              <a:buClrTx/>
              <a:buSzTx/>
              <a:buFont typeface="Arial" panose="020B0604020202020204" pitchFamily="34" charset="0"/>
              <a:buChar char="•"/>
              <a:defRPr/>
            </a:pPr>
            <a:r>
              <a:rPr lang="en-US" altLang="ko-KR" sz="2400" dirty="0">
                <a:solidFill>
                  <a:schemeClr val="tx1"/>
                </a:solidFill>
                <a:latin typeface="Times New Roman" panose="02020603050405020304" pitchFamily="18" charset="0"/>
                <a:cs typeface="Times New Roman" panose="02020603050405020304" pitchFamily="18" charset="0"/>
              </a:rPr>
              <a:t>S. Patankar; Numerical Heat Transfer and Fluid Flow.</a:t>
            </a:r>
          </a:p>
          <a:p>
            <a:pPr eaLnBrk="1" latinLnBrk="0" hangingPunct="1">
              <a:lnSpc>
                <a:spcPct val="100000"/>
              </a:lnSpc>
              <a:spcBef>
                <a:spcPts val="600"/>
              </a:spcBef>
              <a:spcAft>
                <a:spcPts val="1200"/>
              </a:spcAft>
              <a:buClrTx/>
              <a:buSzTx/>
              <a:buFont typeface="Arial" panose="020B0604020202020204" pitchFamily="34" charset="0"/>
              <a:buChar char="•"/>
              <a:defRPr/>
            </a:pPr>
            <a:r>
              <a:rPr lang="en-US" altLang="ko-KR" sz="2400" dirty="0">
                <a:solidFill>
                  <a:schemeClr val="tx1"/>
                </a:solidFill>
                <a:latin typeface="Times New Roman" panose="02020603050405020304" pitchFamily="18" charset="0"/>
                <a:cs typeface="Times New Roman" panose="02020603050405020304" pitchFamily="18" charset="0"/>
              </a:rPr>
              <a:t>Tannehill et al.; Computational Fluid Mechanics and Heat Transfer.</a:t>
            </a:r>
          </a:p>
          <a:p>
            <a:pPr eaLnBrk="1" latinLnBrk="0" hangingPunct="1">
              <a:lnSpc>
                <a:spcPct val="100000"/>
              </a:lnSpc>
              <a:spcBef>
                <a:spcPts val="600"/>
              </a:spcBef>
              <a:spcAft>
                <a:spcPts val="1200"/>
              </a:spcAft>
              <a:buClrTx/>
              <a:buSzTx/>
              <a:buFont typeface="Arial" panose="020B0604020202020204" pitchFamily="34" charset="0"/>
              <a:buChar char="•"/>
              <a:defRPr/>
            </a:pPr>
            <a:r>
              <a:rPr lang="en-US" altLang="ko-KR" sz="2400" dirty="0">
                <a:solidFill>
                  <a:schemeClr val="tx1"/>
                </a:solidFill>
                <a:latin typeface="Times New Roman" panose="02020603050405020304" pitchFamily="18" charset="0"/>
                <a:cs typeface="Times New Roman" panose="02020603050405020304" pitchFamily="18" charset="0"/>
              </a:rPr>
              <a:t>Versteeg, Malalasekera; An Introduction to Computational Fluid Dynamics.</a:t>
            </a:r>
          </a:p>
          <a:p>
            <a:pPr eaLnBrk="1" latinLnBrk="0" hangingPunct="1">
              <a:lnSpc>
                <a:spcPct val="100000"/>
              </a:lnSpc>
              <a:spcBef>
                <a:spcPts val="600"/>
              </a:spcBef>
              <a:spcAft>
                <a:spcPts val="1200"/>
              </a:spcAft>
              <a:buClrTx/>
              <a:buSzTx/>
              <a:buFont typeface="Arial" panose="020B0604020202020204" pitchFamily="34" charset="0"/>
              <a:buChar char="•"/>
              <a:defRPr/>
            </a:pPr>
            <a:r>
              <a:rPr lang="en-US" altLang="ko-KR" sz="2400" dirty="0">
                <a:solidFill>
                  <a:schemeClr val="tx1"/>
                </a:solidFill>
                <a:latin typeface="Times New Roman" panose="02020603050405020304" pitchFamily="18" charset="0"/>
                <a:cs typeface="Times New Roman" panose="02020603050405020304" pitchFamily="18" charset="0"/>
              </a:rPr>
              <a:t>C.J. Greenshields, H.G. Weller; Notes on CFD: General Principles (OpenFOAM)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90C42B49-8063-4E5E-A828-3E91255766D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CFD fundamentals – Fluid </a:t>
            </a:r>
          </a:p>
        </p:txBody>
      </p:sp>
      <p:sp>
        <p:nvSpPr>
          <p:cNvPr id="14339" name="직사각형 5">
            <a:extLst>
              <a:ext uri="{FF2B5EF4-FFF2-40B4-BE49-F238E27FC236}">
                <a16:creationId xmlns:a16="http://schemas.microsoft.com/office/drawing/2014/main" id="{C8591BC2-43CD-4EC8-8889-8CE8C8EB4117}"/>
              </a:ext>
            </a:extLst>
          </p:cNvPr>
          <p:cNvSpPr>
            <a:spLocks noChangeArrowheads="1"/>
          </p:cNvSpPr>
          <p:nvPr/>
        </p:nvSpPr>
        <p:spPr bwMode="auto">
          <a:xfrm>
            <a:off x="906463" y="1414463"/>
            <a:ext cx="1037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a:solidFill>
                  <a:schemeClr val="tx1"/>
                </a:solidFill>
                <a:latin typeface="Times New Roman" panose="02020603050405020304" pitchFamily="18" charset="0"/>
                <a:cs typeface="Times New Roman" panose="02020603050405020304" pitchFamily="18" charset="0"/>
              </a:rPr>
              <a:t>A substance whose molecular structure offers no resistance to external forces - Ferziger, Peric</a:t>
            </a:r>
          </a:p>
        </p:txBody>
      </p:sp>
      <p:sp>
        <p:nvSpPr>
          <p:cNvPr id="4" name="Freeform: Shape 6">
            <a:extLst>
              <a:ext uri="{FF2B5EF4-FFF2-40B4-BE49-F238E27FC236}">
                <a16:creationId xmlns:a16="http://schemas.microsoft.com/office/drawing/2014/main" id="{0CE38CD1-1577-402B-BB69-9DE492607B19}"/>
              </a:ext>
            </a:extLst>
          </p:cNvPr>
          <p:cNvSpPr/>
          <p:nvPr/>
        </p:nvSpPr>
        <p:spPr>
          <a:xfrm>
            <a:off x="1552575" y="3079750"/>
            <a:ext cx="2971800" cy="198438"/>
          </a:xfrm>
          <a:custGeom>
            <a:avLst/>
            <a:gdLst>
              <a:gd name="connsiteX0" fmla="*/ 0 w 2971800"/>
              <a:gd name="connsiteY0" fmla="*/ 151882 h 199471"/>
              <a:gd name="connsiteX1" fmla="*/ 274320 w 2971800"/>
              <a:gd name="connsiteY1" fmla="*/ 5578 h 199471"/>
              <a:gd name="connsiteX2" fmla="*/ 612648 w 2971800"/>
              <a:gd name="connsiteY2" fmla="*/ 42154 h 199471"/>
              <a:gd name="connsiteX3" fmla="*/ 1060704 w 2971800"/>
              <a:gd name="connsiteY3" fmla="*/ 151882 h 199471"/>
              <a:gd name="connsiteX4" fmla="*/ 1490472 w 2971800"/>
              <a:gd name="connsiteY4" fmla="*/ 87874 h 199471"/>
              <a:gd name="connsiteX5" fmla="*/ 1920240 w 2971800"/>
              <a:gd name="connsiteY5" fmla="*/ 42154 h 199471"/>
              <a:gd name="connsiteX6" fmla="*/ 2414016 w 2971800"/>
              <a:gd name="connsiteY6" fmla="*/ 197602 h 199471"/>
              <a:gd name="connsiteX7" fmla="*/ 2770632 w 2971800"/>
              <a:gd name="connsiteY7" fmla="*/ 124450 h 199471"/>
              <a:gd name="connsiteX8" fmla="*/ 2971800 w 2971800"/>
              <a:gd name="connsiteY8" fmla="*/ 69586 h 1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99471">
                <a:moveTo>
                  <a:pt x="0" y="151882"/>
                </a:moveTo>
                <a:cubicBezTo>
                  <a:pt x="86106" y="87874"/>
                  <a:pt x="172212" y="23866"/>
                  <a:pt x="274320" y="5578"/>
                </a:cubicBezTo>
                <a:cubicBezTo>
                  <a:pt x="376428" y="-12710"/>
                  <a:pt x="481584" y="17770"/>
                  <a:pt x="612648" y="42154"/>
                </a:cubicBezTo>
                <a:cubicBezTo>
                  <a:pt x="743712" y="66538"/>
                  <a:pt x="914400" y="144262"/>
                  <a:pt x="1060704" y="151882"/>
                </a:cubicBezTo>
                <a:cubicBezTo>
                  <a:pt x="1207008" y="159502"/>
                  <a:pt x="1347216" y="106162"/>
                  <a:pt x="1490472" y="87874"/>
                </a:cubicBezTo>
                <a:cubicBezTo>
                  <a:pt x="1633728" y="69586"/>
                  <a:pt x="1766316" y="23866"/>
                  <a:pt x="1920240" y="42154"/>
                </a:cubicBezTo>
                <a:cubicBezTo>
                  <a:pt x="2074164" y="60442"/>
                  <a:pt x="2272284" y="183886"/>
                  <a:pt x="2414016" y="197602"/>
                </a:cubicBezTo>
                <a:cubicBezTo>
                  <a:pt x="2555748" y="211318"/>
                  <a:pt x="2677668" y="145786"/>
                  <a:pt x="2770632" y="124450"/>
                </a:cubicBezTo>
                <a:cubicBezTo>
                  <a:pt x="2863596" y="103114"/>
                  <a:pt x="2917698" y="86350"/>
                  <a:pt x="2971800" y="69586"/>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Freeform: Shape 7">
            <a:extLst>
              <a:ext uri="{FF2B5EF4-FFF2-40B4-BE49-F238E27FC236}">
                <a16:creationId xmlns:a16="http://schemas.microsoft.com/office/drawing/2014/main" id="{9E08DD46-A469-4447-ADC6-8FEF91DE8009}"/>
              </a:ext>
            </a:extLst>
          </p:cNvPr>
          <p:cNvSpPr/>
          <p:nvPr/>
        </p:nvSpPr>
        <p:spPr>
          <a:xfrm>
            <a:off x="1552575" y="3435350"/>
            <a:ext cx="2971800" cy="198438"/>
          </a:xfrm>
          <a:custGeom>
            <a:avLst/>
            <a:gdLst>
              <a:gd name="connsiteX0" fmla="*/ 0 w 2971800"/>
              <a:gd name="connsiteY0" fmla="*/ 151882 h 199471"/>
              <a:gd name="connsiteX1" fmla="*/ 274320 w 2971800"/>
              <a:gd name="connsiteY1" fmla="*/ 5578 h 199471"/>
              <a:gd name="connsiteX2" fmla="*/ 612648 w 2971800"/>
              <a:gd name="connsiteY2" fmla="*/ 42154 h 199471"/>
              <a:gd name="connsiteX3" fmla="*/ 1060704 w 2971800"/>
              <a:gd name="connsiteY3" fmla="*/ 151882 h 199471"/>
              <a:gd name="connsiteX4" fmla="*/ 1490472 w 2971800"/>
              <a:gd name="connsiteY4" fmla="*/ 87874 h 199471"/>
              <a:gd name="connsiteX5" fmla="*/ 1920240 w 2971800"/>
              <a:gd name="connsiteY5" fmla="*/ 42154 h 199471"/>
              <a:gd name="connsiteX6" fmla="*/ 2414016 w 2971800"/>
              <a:gd name="connsiteY6" fmla="*/ 197602 h 199471"/>
              <a:gd name="connsiteX7" fmla="*/ 2770632 w 2971800"/>
              <a:gd name="connsiteY7" fmla="*/ 124450 h 199471"/>
              <a:gd name="connsiteX8" fmla="*/ 2971800 w 2971800"/>
              <a:gd name="connsiteY8" fmla="*/ 69586 h 1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99471">
                <a:moveTo>
                  <a:pt x="0" y="151882"/>
                </a:moveTo>
                <a:cubicBezTo>
                  <a:pt x="86106" y="87874"/>
                  <a:pt x="172212" y="23866"/>
                  <a:pt x="274320" y="5578"/>
                </a:cubicBezTo>
                <a:cubicBezTo>
                  <a:pt x="376428" y="-12710"/>
                  <a:pt x="481584" y="17770"/>
                  <a:pt x="612648" y="42154"/>
                </a:cubicBezTo>
                <a:cubicBezTo>
                  <a:pt x="743712" y="66538"/>
                  <a:pt x="914400" y="144262"/>
                  <a:pt x="1060704" y="151882"/>
                </a:cubicBezTo>
                <a:cubicBezTo>
                  <a:pt x="1207008" y="159502"/>
                  <a:pt x="1347216" y="106162"/>
                  <a:pt x="1490472" y="87874"/>
                </a:cubicBezTo>
                <a:cubicBezTo>
                  <a:pt x="1633728" y="69586"/>
                  <a:pt x="1766316" y="23866"/>
                  <a:pt x="1920240" y="42154"/>
                </a:cubicBezTo>
                <a:cubicBezTo>
                  <a:pt x="2074164" y="60442"/>
                  <a:pt x="2272284" y="183886"/>
                  <a:pt x="2414016" y="197602"/>
                </a:cubicBezTo>
                <a:cubicBezTo>
                  <a:pt x="2555748" y="211318"/>
                  <a:pt x="2677668" y="145786"/>
                  <a:pt x="2770632" y="124450"/>
                </a:cubicBezTo>
                <a:cubicBezTo>
                  <a:pt x="2863596" y="103114"/>
                  <a:pt x="2917698" y="86350"/>
                  <a:pt x="2971800" y="69586"/>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 name="Freeform: Shape 8">
            <a:extLst>
              <a:ext uri="{FF2B5EF4-FFF2-40B4-BE49-F238E27FC236}">
                <a16:creationId xmlns:a16="http://schemas.microsoft.com/office/drawing/2014/main" id="{A90A3B6E-1FA5-410D-9AE2-75DE4EF90A64}"/>
              </a:ext>
            </a:extLst>
          </p:cNvPr>
          <p:cNvSpPr/>
          <p:nvPr/>
        </p:nvSpPr>
        <p:spPr>
          <a:xfrm>
            <a:off x="1552575" y="3786188"/>
            <a:ext cx="2971800" cy="200025"/>
          </a:xfrm>
          <a:custGeom>
            <a:avLst/>
            <a:gdLst>
              <a:gd name="connsiteX0" fmla="*/ 0 w 2971800"/>
              <a:gd name="connsiteY0" fmla="*/ 151882 h 199471"/>
              <a:gd name="connsiteX1" fmla="*/ 274320 w 2971800"/>
              <a:gd name="connsiteY1" fmla="*/ 5578 h 199471"/>
              <a:gd name="connsiteX2" fmla="*/ 612648 w 2971800"/>
              <a:gd name="connsiteY2" fmla="*/ 42154 h 199471"/>
              <a:gd name="connsiteX3" fmla="*/ 1060704 w 2971800"/>
              <a:gd name="connsiteY3" fmla="*/ 151882 h 199471"/>
              <a:gd name="connsiteX4" fmla="*/ 1490472 w 2971800"/>
              <a:gd name="connsiteY4" fmla="*/ 87874 h 199471"/>
              <a:gd name="connsiteX5" fmla="*/ 1920240 w 2971800"/>
              <a:gd name="connsiteY5" fmla="*/ 42154 h 199471"/>
              <a:gd name="connsiteX6" fmla="*/ 2414016 w 2971800"/>
              <a:gd name="connsiteY6" fmla="*/ 197602 h 199471"/>
              <a:gd name="connsiteX7" fmla="*/ 2770632 w 2971800"/>
              <a:gd name="connsiteY7" fmla="*/ 124450 h 199471"/>
              <a:gd name="connsiteX8" fmla="*/ 2971800 w 2971800"/>
              <a:gd name="connsiteY8" fmla="*/ 69586 h 1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99471">
                <a:moveTo>
                  <a:pt x="0" y="151882"/>
                </a:moveTo>
                <a:cubicBezTo>
                  <a:pt x="86106" y="87874"/>
                  <a:pt x="172212" y="23866"/>
                  <a:pt x="274320" y="5578"/>
                </a:cubicBezTo>
                <a:cubicBezTo>
                  <a:pt x="376428" y="-12710"/>
                  <a:pt x="481584" y="17770"/>
                  <a:pt x="612648" y="42154"/>
                </a:cubicBezTo>
                <a:cubicBezTo>
                  <a:pt x="743712" y="66538"/>
                  <a:pt x="914400" y="144262"/>
                  <a:pt x="1060704" y="151882"/>
                </a:cubicBezTo>
                <a:cubicBezTo>
                  <a:pt x="1207008" y="159502"/>
                  <a:pt x="1347216" y="106162"/>
                  <a:pt x="1490472" y="87874"/>
                </a:cubicBezTo>
                <a:cubicBezTo>
                  <a:pt x="1633728" y="69586"/>
                  <a:pt x="1766316" y="23866"/>
                  <a:pt x="1920240" y="42154"/>
                </a:cubicBezTo>
                <a:cubicBezTo>
                  <a:pt x="2074164" y="60442"/>
                  <a:pt x="2272284" y="183886"/>
                  <a:pt x="2414016" y="197602"/>
                </a:cubicBezTo>
                <a:cubicBezTo>
                  <a:pt x="2555748" y="211318"/>
                  <a:pt x="2677668" y="145786"/>
                  <a:pt x="2770632" y="124450"/>
                </a:cubicBezTo>
                <a:cubicBezTo>
                  <a:pt x="2863596" y="103114"/>
                  <a:pt x="2917698" y="86350"/>
                  <a:pt x="2971800" y="69586"/>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8" name="Freeform: Shape 9">
            <a:extLst>
              <a:ext uri="{FF2B5EF4-FFF2-40B4-BE49-F238E27FC236}">
                <a16:creationId xmlns:a16="http://schemas.microsoft.com/office/drawing/2014/main" id="{DD9C8608-23FF-433B-975B-9F5F541564ED}"/>
              </a:ext>
            </a:extLst>
          </p:cNvPr>
          <p:cNvSpPr/>
          <p:nvPr/>
        </p:nvSpPr>
        <p:spPr>
          <a:xfrm>
            <a:off x="1552575" y="4122738"/>
            <a:ext cx="2971800" cy="198437"/>
          </a:xfrm>
          <a:custGeom>
            <a:avLst/>
            <a:gdLst>
              <a:gd name="connsiteX0" fmla="*/ 0 w 2971800"/>
              <a:gd name="connsiteY0" fmla="*/ 151882 h 199471"/>
              <a:gd name="connsiteX1" fmla="*/ 274320 w 2971800"/>
              <a:gd name="connsiteY1" fmla="*/ 5578 h 199471"/>
              <a:gd name="connsiteX2" fmla="*/ 612648 w 2971800"/>
              <a:gd name="connsiteY2" fmla="*/ 42154 h 199471"/>
              <a:gd name="connsiteX3" fmla="*/ 1060704 w 2971800"/>
              <a:gd name="connsiteY3" fmla="*/ 151882 h 199471"/>
              <a:gd name="connsiteX4" fmla="*/ 1490472 w 2971800"/>
              <a:gd name="connsiteY4" fmla="*/ 87874 h 199471"/>
              <a:gd name="connsiteX5" fmla="*/ 1920240 w 2971800"/>
              <a:gd name="connsiteY5" fmla="*/ 42154 h 199471"/>
              <a:gd name="connsiteX6" fmla="*/ 2414016 w 2971800"/>
              <a:gd name="connsiteY6" fmla="*/ 197602 h 199471"/>
              <a:gd name="connsiteX7" fmla="*/ 2770632 w 2971800"/>
              <a:gd name="connsiteY7" fmla="*/ 124450 h 199471"/>
              <a:gd name="connsiteX8" fmla="*/ 2971800 w 2971800"/>
              <a:gd name="connsiteY8" fmla="*/ 69586 h 1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99471">
                <a:moveTo>
                  <a:pt x="0" y="151882"/>
                </a:moveTo>
                <a:cubicBezTo>
                  <a:pt x="86106" y="87874"/>
                  <a:pt x="172212" y="23866"/>
                  <a:pt x="274320" y="5578"/>
                </a:cubicBezTo>
                <a:cubicBezTo>
                  <a:pt x="376428" y="-12710"/>
                  <a:pt x="481584" y="17770"/>
                  <a:pt x="612648" y="42154"/>
                </a:cubicBezTo>
                <a:cubicBezTo>
                  <a:pt x="743712" y="66538"/>
                  <a:pt x="914400" y="144262"/>
                  <a:pt x="1060704" y="151882"/>
                </a:cubicBezTo>
                <a:cubicBezTo>
                  <a:pt x="1207008" y="159502"/>
                  <a:pt x="1347216" y="106162"/>
                  <a:pt x="1490472" y="87874"/>
                </a:cubicBezTo>
                <a:cubicBezTo>
                  <a:pt x="1633728" y="69586"/>
                  <a:pt x="1766316" y="23866"/>
                  <a:pt x="1920240" y="42154"/>
                </a:cubicBezTo>
                <a:cubicBezTo>
                  <a:pt x="2074164" y="60442"/>
                  <a:pt x="2272284" y="183886"/>
                  <a:pt x="2414016" y="197602"/>
                </a:cubicBezTo>
                <a:cubicBezTo>
                  <a:pt x="2555748" y="211318"/>
                  <a:pt x="2677668" y="145786"/>
                  <a:pt x="2770632" y="124450"/>
                </a:cubicBezTo>
                <a:cubicBezTo>
                  <a:pt x="2863596" y="103114"/>
                  <a:pt x="2917698" y="86350"/>
                  <a:pt x="2971800" y="69586"/>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9" name="Freeform: Shape 10">
            <a:extLst>
              <a:ext uri="{FF2B5EF4-FFF2-40B4-BE49-F238E27FC236}">
                <a16:creationId xmlns:a16="http://schemas.microsoft.com/office/drawing/2014/main" id="{34B2BEA5-5448-4E07-A588-E70F58E72F28}"/>
              </a:ext>
            </a:extLst>
          </p:cNvPr>
          <p:cNvSpPr/>
          <p:nvPr/>
        </p:nvSpPr>
        <p:spPr>
          <a:xfrm>
            <a:off x="1552575" y="4441825"/>
            <a:ext cx="2971800" cy="198438"/>
          </a:xfrm>
          <a:custGeom>
            <a:avLst/>
            <a:gdLst>
              <a:gd name="connsiteX0" fmla="*/ 0 w 2971800"/>
              <a:gd name="connsiteY0" fmla="*/ 151882 h 199471"/>
              <a:gd name="connsiteX1" fmla="*/ 274320 w 2971800"/>
              <a:gd name="connsiteY1" fmla="*/ 5578 h 199471"/>
              <a:gd name="connsiteX2" fmla="*/ 612648 w 2971800"/>
              <a:gd name="connsiteY2" fmla="*/ 42154 h 199471"/>
              <a:gd name="connsiteX3" fmla="*/ 1060704 w 2971800"/>
              <a:gd name="connsiteY3" fmla="*/ 151882 h 199471"/>
              <a:gd name="connsiteX4" fmla="*/ 1490472 w 2971800"/>
              <a:gd name="connsiteY4" fmla="*/ 87874 h 199471"/>
              <a:gd name="connsiteX5" fmla="*/ 1920240 w 2971800"/>
              <a:gd name="connsiteY5" fmla="*/ 42154 h 199471"/>
              <a:gd name="connsiteX6" fmla="*/ 2414016 w 2971800"/>
              <a:gd name="connsiteY6" fmla="*/ 197602 h 199471"/>
              <a:gd name="connsiteX7" fmla="*/ 2770632 w 2971800"/>
              <a:gd name="connsiteY7" fmla="*/ 124450 h 199471"/>
              <a:gd name="connsiteX8" fmla="*/ 2971800 w 2971800"/>
              <a:gd name="connsiteY8" fmla="*/ 69586 h 1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99471">
                <a:moveTo>
                  <a:pt x="0" y="151882"/>
                </a:moveTo>
                <a:cubicBezTo>
                  <a:pt x="86106" y="87874"/>
                  <a:pt x="172212" y="23866"/>
                  <a:pt x="274320" y="5578"/>
                </a:cubicBezTo>
                <a:cubicBezTo>
                  <a:pt x="376428" y="-12710"/>
                  <a:pt x="481584" y="17770"/>
                  <a:pt x="612648" y="42154"/>
                </a:cubicBezTo>
                <a:cubicBezTo>
                  <a:pt x="743712" y="66538"/>
                  <a:pt x="914400" y="144262"/>
                  <a:pt x="1060704" y="151882"/>
                </a:cubicBezTo>
                <a:cubicBezTo>
                  <a:pt x="1207008" y="159502"/>
                  <a:pt x="1347216" y="106162"/>
                  <a:pt x="1490472" y="87874"/>
                </a:cubicBezTo>
                <a:cubicBezTo>
                  <a:pt x="1633728" y="69586"/>
                  <a:pt x="1766316" y="23866"/>
                  <a:pt x="1920240" y="42154"/>
                </a:cubicBezTo>
                <a:cubicBezTo>
                  <a:pt x="2074164" y="60442"/>
                  <a:pt x="2272284" y="183886"/>
                  <a:pt x="2414016" y="197602"/>
                </a:cubicBezTo>
                <a:cubicBezTo>
                  <a:pt x="2555748" y="211318"/>
                  <a:pt x="2677668" y="145786"/>
                  <a:pt x="2770632" y="124450"/>
                </a:cubicBezTo>
                <a:cubicBezTo>
                  <a:pt x="2863596" y="103114"/>
                  <a:pt x="2917698" y="86350"/>
                  <a:pt x="2971800" y="69586"/>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 name="Freeform: Shape 11">
            <a:extLst>
              <a:ext uri="{FF2B5EF4-FFF2-40B4-BE49-F238E27FC236}">
                <a16:creationId xmlns:a16="http://schemas.microsoft.com/office/drawing/2014/main" id="{EEBD7833-43FF-4609-BFA6-18F0653FACB2}"/>
              </a:ext>
            </a:extLst>
          </p:cNvPr>
          <p:cNvSpPr/>
          <p:nvPr/>
        </p:nvSpPr>
        <p:spPr>
          <a:xfrm>
            <a:off x="1552575" y="4776788"/>
            <a:ext cx="2971800" cy="200025"/>
          </a:xfrm>
          <a:custGeom>
            <a:avLst/>
            <a:gdLst>
              <a:gd name="connsiteX0" fmla="*/ 0 w 2971800"/>
              <a:gd name="connsiteY0" fmla="*/ 151882 h 199471"/>
              <a:gd name="connsiteX1" fmla="*/ 274320 w 2971800"/>
              <a:gd name="connsiteY1" fmla="*/ 5578 h 199471"/>
              <a:gd name="connsiteX2" fmla="*/ 612648 w 2971800"/>
              <a:gd name="connsiteY2" fmla="*/ 42154 h 199471"/>
              <a:gd name="connsiteX3" fmla="*/ 1060704 w 2971800"/>
              <a:gd name="connsiteY3" fmla="*/ 151882 h 199471"/>
              <a:gd name="connsiteX4" fmla="*/ 1490472 w 2971800"/>
              <a:gd name="connsiteY4" fmla="*/ 87874 h 199471"/>
              <a:gd name="connsiteX5" fmla="*/ 1920240 w 2971800"/>
              <a:gd name="connsiteY5" fmla="*/ 42154 h 199471"/>
              <a:gd name="connsiteX6" fmla="*/ 2414016 w 2971800"/>
              <a:gd name="connsiteY6" fmla="*/ 197602 h 199471"/>
              <a:gd name="connsiteX7" fmla="*/ 2770632 w 2971800"/>
              <a:gd name="connsiteY7" fmla="*/ 124450 h 199471"/>
              <a:gd name="connsiteX8" fmla="*/ 2971800 w 2971800"/>
              <a:gd name="connsiteY8" fmla="*/ 69586 h 19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99471">
                <a:moveTo>
                  <a:pt x="0" y="151882"/>
                </a:moveTo>
                <a:cubicBezTo>
                  <a:pt x="86106" y="87874"/>
                  <a:pt x="172212" y="23866"/>
                  <a:pt x="274320" y="5578"/>
                </a:cubicBezTo>
                <a:cubicBezTo>
                  <a:pt x="376428" y="-12710"/>
                  <a:pt x="481584" y="17770"/>
                  <a:pt x="612648" y="42154"/>
                </a:cubicBezTo>
                <a:cubicBezTo>
                  <a:pt x="743712" y="66538"/>
                  <a:pt x="914400" y="144262"/>
                  <a:pt x="1060704" y="151882"/>
                </a:cubicBezTo>
                <a:cubicBezTo>
                  <a:pt x="1207008" y="159502"/>
                  <a:pt x="1347216" y="106162"/>
                  <a:pt x="1490472" y="87874"/>
                </a:cubicBezTo>
                <a:cubicBezTo>
                  <a:pt x="1633728" y="69586"/>
                  <a:pt x="1766316" y="23866"/>
                  <a:pt x="1920240" y="42154"/>
                </a:cubicBezTo>
                <a:cubicBezTo>
                  <a:pt x="2074164" y="60442"/>
                  <a:pt x="2272284" y="183886"/>
                  <a:pt x="2414016" y="197602"/>
                </a:cubicBezTo>
                <a:cubicBezTo>
                  <a:pt x="2555748" y="211318"/>
                  <a:pt x="2677668" y="145786"/>
                  <a:pt x="2770632" y="124450"/>
                </a:cubicBezTo>
                <a:cubicBezTo>
                  <a:pt x="2863596" y="103114"/>
                  <a:pt x="2917698" y="86350"/>
                  <a:pt x="2971800" y="69586"/>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nvGrpSpPr>
          <p:cNvPr id="11" name="Group 13">
            <a:extLst>
              <a:ext uri="{FF2B5EF4-FFF2-40B4-BE49-F238E27FC236}">
                <a16:creationId xmlns:a16="http://schemas.microsoft.com/office/drawing/2014/main" id="{88B280F1-3F34-4B79-BE40-373D74BCB429}"/>
              </a:ext>
            </a:extLst>
          </p:cNvPr>
          <p:cNvGrpSpPr>
            <a:grpSpLocks/>
          </p:cNvGrpSpPr>
          <p:nvPr/>
        </p:nvGrpSpPr>
        <p:grpSpPr bwMode="auto">
          <a:xfrm>
            <a:off x="2849563" y="2832100"/>
            <a:ext cx="5343525" cy="1746250"/>
            <a:chOff x="2688336" y="3148653"/>
            <a:chExt cx="5343144" cy="1747192"/>
          </a:xfrm>
        </p:grpSpPr>
        <p:grpSp>
          <p:nvGrpSpPr>
            <p:cNvPr id="14366" name="Group 4">
              <a:extLst>
                <a:ext uri="{FF2B5EF4-FFF2-40B4-BE49-F238E27FC236}">
                  <a16:creationId xmlns:a16="http://schemas.microsoft.com/office/drawing/2014/main" id="{20BA8191-F78E-43FF-84EC-8061B342F072}"/>
                </a:ext>
              </a:extLst>
            </p:cNvPr>
            <p:cNvGrpSpPr>
              <a:grpSpLocks/>
            </p:cNvGrpSpPr>
            <p:nvPr/>
          </p:nvGrpSpPr>
          <p:grpSpPr bwMode="auto">
            <a:xfrm>
              <a:off x="2688336" y="3148653"/>
              <a:ext cx="5343144" cy="1747192"/>
              <a:chOff x="2688336" y="3148653"/>
              <a:chExt cx="5343144" cy="1747192"/>
            </a:xfrm>
          </p:grpSpPr>
          <p:sp>
            <p:nvSpPr>
              <p:cNvPr id="42" name="Oval 12">
                <a:extLst>
                  <a:ext uri="{FF2B5EF4-FFF2-40B4-BE49-F238E27FC236}">
                    <a16:creationId xmlns:a16="http://schemas.microsoft.com/office/drawing/2014/main" id="{07344189-46A8-4930-B305-A0AA7DEBD74F}"/>
                  </a:ext>
                </a:extLst>
              </p:cNvPr>
              <p:cNvSpPr/>
              <p:nvPr/>
            </p:nvSpPr>
            <p:spPr>
              <a:xfrm>
                <a:off x="2688336" y="3950773"/>
                <a:ext cx="804805" cy="487625"/>
              </a:xfrm>
              <a:prstGeom prst="ellipse">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43" name="Straight Arrow Connector 14">
                <a:extLst>
                  <a:ext uri="{FF2B5EF4-FFF2-40B4-BE49-F238E27FC236}">
                    <a16:creationId xmlns:a16="http://schemas.microsoft.com/office/drawing/2014/main" id="{6974823C-851F-40D9-9BC3-DFBD852A3360}"/>
                  </a:ext>
                </a:extLst>
              </p:cNvPr>
              <p:cNvCxnSpPr>
                <a:cxnSpLocks/>
                <a:stCxn id="42" idx="6"/>
              </p:cNvCxnSpPr>
              <p:nvPr/>
            </p:nvCxnSpPr>
            <p:spPr>
              <a:xfrm flipV="1">
                <a:off x="3493141" y="3950773"/>
                <a:ext cx="1646121" cy="244607"/>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Oval 15">
                <a:extLst>
                  <a:ext uri="{FF2B5EF4-FFF2-40B4-BE49-F238E27FC236}">
                    <a16:creationId xmlns:a16="http://schemas.microsoft.com/office/drawing/2014/main" id="{D85461DB-4250-41C9-A7E8-70DFB04F01EC}"/>
                  </a:ext>
                </a:extLst>
              </p:cNvPr>
              <p:cNvSpPr/>
              <p:nvPr/>
            </p:nvSpPr>
            <p:spPr>
              <a:xfrm>
                <a:off x="5166246" y="3148653"/>
                <a:ext cx="2865234" cy="1747192"/>
              </a:xfrm>
              <a:prstGeom prst="ellipse">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grpSp>
          <p:nvGrpSpPr>
            <p:cNvPr id="14367" name="Group 5">
              <a:extLst>
                <a:ext uri="{FF2B5EF4-FFF2-40B4-BE49-F238E27FC236}">
                  <a16:creationId xmlns:a16="http://schemas.microsoft.com/office/drawing/2014/main" id="{FD7097CF-046B-4971-A84D-CD2CC3C7E2D3}"/>
                </a:ext>
              </a:extLst>
            </p:cNvPr>
            <p:cNvGrpSpPr>
              <a:grpSpLocks/>
            </p:cNvGrpSpPr>
            <p:nvPr/>
          </p:nvGrpSpPr>
          <p:grpSpPr bwMode="auto">
            <a:xfrm>
              <a:off x="5474208" y="3246638"/>
              <a:ext cx="2487168" cy="1430979"/>
              <a:chOff x="5474208" y="3246638"/>
              <a:chExt cx="2487168" cy="1430979"/>
            </a:xfrm>
          </p:grpSpPr>
          <p:sp>
            <p:nvSpPr>
              <p:cNvPr id="14" name="Oval 16">
                <a:extLst>
                  <a:ext uri="{FF2B5EF4-FFF2-40B4-BE49-F238E27FC236}">
                    <a16:creationId xmlns:a16="http://schemas.microsoft.com/office/drawing/2014/main" id="{FFD5CC40-7BD6-4403-9B82-6D425E27698B}"/>
                  </a:ext>
                </a:extLst>
              </p:cNvPr>
              <p:cNvSpPr/>
              <p:nvPr/>
            </p:nvSpPr>
            <p:spPr>
              <a:xfrm>
                <a:off x="5632938" y="3596570"/>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5" name="Oval 17">
                <a:extLst>
                  <a:ext uri="{FF2B5EF4-FFF2-40B4-BE49-F238E27FC236}">
                    <a16:creationId xmlns:a16="http://schemas.microsoft.com/office/drawing/2014/main" id="{B659053B-8BD7-43A5-99E0-933AE99B85E6}"/>
                  </a:ext>
                </a:extLst>
              </p:cNvPr>
              <p:cNvSpPr/>
              <p:nvPr/>
            </p:nvSpPr>
            <p:spPr>
              <a:xfrm>
                <a:off x="5474199" y="3912653"/>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6" name="Oval 18">
                <a:extLst>
                  <a:ext uri="{FF2B5EF4-FFF2-40B4-BE49-F238E27FC236}">
                    <a16:creationId xmlns:a16="http://schemas.microsoft.com/office/drawing/2014/main" id="{D72A88CC-A331-43BF-A84D-D81E6C0840D2}"/>
                  </a:ext>
                </a:extLst>
              </p:cNvPr>
              <p:cNvSpPr/>
              <p:nvPr/>
            </p:nvSpPr>
            <p:spPr>
              <a:xfrm>
                <a:off x="5778977" y="3850707"/>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7" name="Oval 19">
                <a:extLst>
                  <a:ext uri="{FF2B5EF4-FFF2-40B4-BE49-F238E27FC236}">
                    <a16:creationId xmlns:a16="http://schemas.microsoft.com/office/drawing/2014/main" id="{7FEFA869-0692-40AB-A7ED-347118AFDB84}"/>
                  </a:ext>
                </a:extLst>
              </p:cNvPr>
              <p:cNvSpPr/>
              <p:nvPr/>
            </p:nvSpPr>
            <p:spPr>
              <a:xfrm>
                <a:off x="5937716" y="3396437"/>
                <a:ext cx="165088"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8" name="Oval 20">
                <a:extLst>
                  <a:ext uri="{FF2B5EF4-FFF2-40B4-BE49-F238E27FC236}">
                    <a16:creationId xmlns:a16="http://schemas.microsoft.com/office/drawing/2014/main" id="{F45CB63D-D6D4-43B7-BE73-3E6F4B8A18EF}"/>
                  </a:ext>
                </a:extLst>
              </p:cNvPr>
              <p:cNvSpPr/>
              <p:nvPr/>
            </p:nvSpPr>
            <p:spPr>
              <a:xfrm>
                <a:off x="5952003" y="3674400"/>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9" name="Oval 21">
                <a:extLst>
                  <a:ext uri="{FF2B5EF4-FFF2-40B4-BE49-F238E27FC236}">
                    <a16:creationId xmlns:a16="http://schemas.microsoft.com/office/drawing/2014/main" id="{D60B7526-9D54-49D7-A1B2-C0E2AFE2B195}"/>
                  </a:ext>
                </a:extLst>
              </p:cNvPr>
              <p:cNvSpPr/>
              <p:nvPr/>
            </p:nvSpPr>
            <p:spPr>
              <a:xfrm>
                <a:off x="5659924" y="4195381"/>
                <a:ext cx="165088" cy="15724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0" name="Oval 22">
                <a:extLst>
                  <a:ext uri="{FF2B5EF4-FFF2-40B4-BE49-F238E27FC236}">
                    <a16:creationId xmlns:a16="http://schemas.microsoft.com/office/drawing/2014/main" id="{465A1DD4-05B2-4A19-8240-479F6910E67C}"/>
                  </a:ext>
                </a:extLst>
              </p:cNvPr>
              <p:cNvSpPr/>
              <p:nvPr/>
            </p:nvSpPr>
            <p:spPr>
              <a:xfrm>
                <a:off x="5871046" y="4096903"/>
                <a:ext cx="163501" cy="15724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1" name="Oval 23">
                <a:extLst>
                  <a:ext uri="{FF2B5EF4-FFF2-40B4-BE49-F238E27FC236}">
                    <a16:creationId xmlns:a16="http://schemas.microsoft.com/office/drawing/2014/main" id="{EC261D60-F84E-459F-95B1-D8A7F6D069FA}"/>
                  </a:ext>
                </a:extLst>
              </p:cNvPr>
              <p:cNvSpPr/>
              <p:nvPr/>
            </p:nvSpPr>
            <p:spPr>
              <a:xfrm>
                <a:off x="6020260" y="4365335"/>
                <a:ext cx="163501"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3" name="Oval 24">
                <a:extLst>
                  <a:ext uri="{FF2B5EF4-FFF2-40B4-BE49-F238E27FC236}">
                    <a16:creationId xmlns:a16="http://schemas.microsoft.com/office/drawing/2014/main" id="{16B6AEE5-C902-4331-B75F-38A55CD6B410}"/>
                  </a:ext>
                </a:extLst>
              </p:cNvPr>
              <p:cNvSpPr/>
              <p:nvPr/>
            </p:nvSpPr>
            <p:spPr>
              <a:xfrm>
                <a:off x="6102804" y="4003189"/>
                <a:ext cx="163501"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4" name="Oval 25">
                <a:extLst>
                  <a:ext uri="{FF2B5EF4-FFF2-40B4-BE49-F238E27FC236}">
                    <a16:creationId xmlns:a16="http://schemas.microsoft.com/office/drawing/2014/main" id="{AD843208-07FE-4A32-BDFC-9C0BD5DC7400}"/>
                  </a:ext>
                </a:extLst>
              </p:cNvPr>
              <p:cNvSpPr/>
              <p:nvPr/>
            </p:nvSpPr>
            <p:spPr>
              <a:xfrm>
                <a:off x="6425044" y="3447264"/>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5" name="Oval 26">
                <a:extLst>
                  <a:ext uri="{FF2B5EF4-FFF2-40B4-BE49-F238E27FC236}">
                    <a16:creationId xmlns:a16="http://schemas.microsoft.com/office/drawing/2014/main" id="{BA8631D0-3A01-42AC-88F6-FFAA93917176}"/>
                  </a:ext>
                </a:extLst>
              </p:cNvPr>
              <p:cNvSpPr/>
              <p:nvPr/>
            </p:nvSpPr>
            <p:spPr>
              <a:xfrm>
                <a:off x="6266306" y="3763348"/>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6" name="Oval 27">
                <a:extLst>
                  <a:ext uri="{FF2B5EF4-FFF2-40B4-BE49-F238E27FC236}">
                    <a16:creationId xmlns:a16="http://schemas.microsoft.com/office/drawing/2014/main" id="{2C873FAE-72E5-4513-98FC-C9131D84FDA5}"/>
                  </a:ext>
                </a:extLst>
              </p:cNvPr>
              <p:cNvSpPr/>
              <p:nvPr/>
            </p:nvSpPr>
            <p:spPr>
              <a:xfrm>
                <a:off x="6571084" y="3701401"/>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7" name="Oval 28">
                <a:extLst>
                  <a:ext uri="{FF2B5EF4-FFF2-40B4-BE49-F238E27FC236}">
                    <a16:creationId xmlns:a16="http://schemas.microsoft.com/office/drawing/2014/main" id="{98A5C0FC-086F-4C52-8FFC-46BD4DD9D6AC}"/>
                  </a:ext>
                </a:extLst>
              </p:cNvPr>
              <p:cNvSpPr/>
              <p:nvPr/>
            </p:nvSpPr>
            <p:spPr>
              <a:xfrm>
                <a:off x="6729823" y="3247131"/>
                <a:ext cx="165088"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8" name="Oval 29">
                <a:extLst>
                  <a:ext uri="{FF2B5EF4-FFF2-40B4-BE49-F238E27FC236}">
                    <a16:creationId xmlns:a16="http://schemas.microsoft.com/office/drawing/2014/main" id="{3B7FA8D6-7EB5-46DC-A730-DB0FB4FA100E}"/>
                  </a:ext>
                </a:extLst>
              </p:cNvPr>
              <p:cNvSpPr/>
              <p:nvPr/>
            </p:nvSpPr>
            <p:spPr>
              <a:xfrm>
                <a:off x="6745697" y="3525094"/>
                <a:ext cx="163500"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29" name="Oval 30">
                <a:extLst>
                  <a:ext uri="{FF2B5EF4-FFF2-40B4-BE49-F238E27FC236}">
                    <a16:creationId xmlns:a16="http://schemas.microsoft.com/office/drawing/2014/main" id="{850D7E83-2F0F-40E8-9B8E-C88346ABE13B}"/>
                  </a:ext>
                </a:extLst>
              </p:cNvPr>
              <p:cNvSpPr/>
              <p:nvPr/>
            </p:nvSpPr>
            <p:spPr>
              <a:xfrm>
                <a:off x="6452029" y="4046075"/>
                <a:ext cx="165088" cy="15724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0" name="Oval 31">
                <a:extLst>
                  <a:ext uri="{FF2B5EF4-FFF2-40B4-BE49-F238E27FC236}">
                    <a16:creationId xmlns:a16="http://schemas.microsoft.com/office/drawing/2014/main" id="{EAA627D6-FBEC-4D11-BE69-EF4753613A12}"/>
                  </a:ext>
                </a:extLst>
              </p:cNvPr>
              <p:cNvSpPr/>
              <p:nvPr/>
            </p:nvSpPr>
            <p:spPr>
              <a:xfrm>
                <a:off x="6745697" y="4122316"/>
                <a:ext cx="163500" cy="15724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1" name="Oval 32">
                <a:extLst>
                  <a:ext uri="{FF2B5EF4-FFF2-40B4-BE49-F238E27FC236}">
                    <a16:creationId xmlns:a16="http://schemas.microsoft.com/office/drawing/2014/main" id="{D6F6ACFB-B84D-4662-9B4F-9D787FB8AB3A}"/>
                  </a:ext>
                </a:extLst>
              </p:cNvPr>
              <p:cNvSpPr/>
              <p:nvPr/>
            </p:nvSpPr>
            <p:spPr>
              <a:xfrm>
                <a:off x="6318689" y="4328803"/>
                <a:ext cx="165088" cy="15724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2" name="Oval 33">
                <a:extLst>
                  <a:ext uri="{FF2B5EF4-FFF2-40B4-BE49-F238E27FC236}">
                    <a16:creationId xmlns:a16="http://schemas.microsoft.com/office/drawing/2014/main" id="{9C95AC71-111C-40F0-A905-9E3C38C96D2D}"/>
                  </a:ext>
                </a:extLst>
              </p:cNvPr>
              <p:cNvSpPr/>
              <p:nvPr/>
            </p:nvSpPr>
            <p:spPr>
              <a:xfrm>
                <a:off x="6894911" y="3853884"/>
                <a:ext cx="165088"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3" name="Oval 43">
                <a:extLst>
                  <a:ext uri="{FF2B5EF4-FFF2-40B4-BE49-F238E27FC236}">
                    <a16:creationId xmlns:a16="http://schemas.microsoft.com/office/drawing/2014/main" id="{ED8DB06F-A45C-48CF-8345-1E4AF5687BAC}"/>
                  </a:ext>
                </a:extLst>
              </p:cNvPr>
              <p:cNvSpPr/>
              <p:nvPr/>
            </p:nvSpPr>
            <p:spPr>
              <a:xfrm>
                <a:off x="7477481" y="3749052"/>
                <a:ext cx="163501"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4" name="Oval 44">
                <a:extLst>
                  <a:ext uri="{FF2B5EF4-FFF2-40B4-BE49-F238E27FC236}">
                    <a16:creationId xmlns:a16="http://schemas.microsoft.com/office/drawing/2014/main" id="{3890AF5F-9A95-4157-8138-FC468C8F4399}"/>
                  </a:ext>
                </a:extLst>
              </p:cNvPr>
              <p:cNvSpPr/>
              <p:nvPr/>
            </p:nvSpPr>
            <p:spPr>
              <a:xfrm>
                <a:off x="7209214" y="3990482"/>
                <a:ext cx="163500"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5" name="Oval 45">
                <a:extLst>
                  <a:ext uri="{FF2B5EF4-FFF2-40B4-BE49-F238E27FC236}">
                    <a16:creationId xmlns:a16="http://schemas.microsoft.com/office/drawing/2014/main" id="{52D2C88D-1487-4D09-8FEF-F49C04D34D49}"/>
                  </a:ext>
                </a:extLst>
              </p:cNvPr>
              <p:cNvSpPr/>
              <p:nvPr/>
            </p:nvSpPr>
            <p:spPr>
              <a:xfrm>
                <a:off x="7501293" y="3976188"/>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6" name="Oval 46">
                <a:extLst>
                  <a:ext uri="{FF2B5EF4-FFF2-40B4-BE49-F238E27FC236}">
                    <a16:creationId xmlns:a16="http://schemas.microsoft.com/office/drawing/2014/main" id="{9D345498-2FE9-41B4-A9C0-9A41E17CB7C9}"/>
                  </a:ext>
                </a:extLst>
              </p:cNvPr>
              <p:cNvSpPr/>
              <p:nvPr/>
            </p:nvSpPr>
            <p:spPr>
              <a:xfrm>
                <a:off x="7464782" y="4308154"/>
                <a:ext cx="165088"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7" name="Oval 47">
                <a:extLst>
                  <a:ext uri="{FF2B5EF4-FFF2-40B4-BE49-F238E27FC236}">
                    <a16:creationId xmlns:a16="http://schemas.microsoft.com/office/drawing/2014/main" id="{761D04CD-5760-48B4-A94E-4D5B6E607ED1}"/>
                  </a:ext>
                </a:extLst>
              </p:cNvPr>
              <p:cNvSpPr/>
              <p:nvPr/>
            </p:nvSpPr>
            <p:spPr>
              <a:xfrm>
                <a:off x="7796547" y="3826882"/>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8" name="Oval 48">
                <a:extLst>
                  <a:ext uri="{FF2B5EF4-FFF2-40B4-BE49-F238E27FC236}">
                    <a16:creationId xmlns:a16="http://schemas.microsoft.com/office/drawing/2014/main" id="{0D45B8F7-A469-4D70-975F-603B45317357}"/>
                  </a:ext>
                </a:extLst>
              </p:cNvPr>
              <p:cNvSpPr/>
              <p:nvPr/>
            </p:nvSpPr>
            <p:spPr>
              <a:xfrm>
                <a:off x="7120320" y="4378041"/>
                <a:ext cx="165088" cy="15565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9" name="Oval 49">
                <a:extLst>
                  <a:ext uri="{FF2B5EF4-FFF2-40B4-BE49-F238E27FC236}">
                    <a16:creationId xmlns:a16="http://schemas.microsoft.com/office/drawing/2014/main" id="{B613886F-C557-4916-9E7F-F04F23044914}"/>
                  </a:ext>
                </a:extLst>
              </p:cNvPr>
              <p:cNvSpPr/>
              <p:nvPr/>
            </p:nvSpPr>
            <p:spPr>
              <a:xfrm>
                <a:off x="7666381" y="4176321"/>
                <a:ext cx="163500" cy="15724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0" name="Oval 50">
                <a:extLst>
                  <a:ext uri="{FF2B5EF4-FFF2-40B4-BE49-F238E27FC236}">
                    <a16:creationId xmlns:a16="http://schemas.microsoft.com/office/drawing/2014/main" id="{3C5A0081-FCFC-48A2-90DC-00E7E8200685}"/>
                  </a:ext>
                </a:extLst>
              </p:cNvPr>
              <p:cNvSpPr/>
              <p:nvPr/>
            </p:nvSpPr>
            <p:spPr>
              <a:xfrm>
                <a:off x="6761570" y="4520994"/>
                <a:ext cx="165088"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41" name="Oval 51">
                <a:extLst>
                  <a:ext uri="{FF2B5EF4-FFF2-40B4-BE49-F238E27FC236}">
                    <a16:creationId xmlns:a16="http://schemas.microsoft.com/office/drawing/2014/main" id="{E631E734-F965-41CE-909C-9885A72410D9}"/>
                  </a:ext>
                </a:extLst>
              </p:cNvPr>
              <p:cNvSpPr/>
              <p:nvPr/>
            </p:nvSpPr>
            <p:spPr>
              <a:xfrm>
                <a:off x="7166354" y="3510799"/>
                <a:ext cx="163501" cy="15724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grpSp>
      <p:grpSp>
        <p:nvGrpSpPr>
          <p:cNvPr id="45" name="Group 36">
            <a:extLst>
              <a:ext uri="{FF2B5EF4-FFF2-40B4-BE49-F238E27FC236}">
                <a16:creationId xmlns:a16="http://schemas.microsoft.com/office/drawing/2014/main" id="{36DB8865-5408-4981-922C-68067C3CBD45}"/>
              </a:ext>
            </a:extLst>
          </p:cNvPr>
          <p:cNvGrpSpPr>
            <a:grpSpLocks/>
          </p:cNvGrpSpPr>
          <p:nvPr/>
        </p:nvGrpSpPr>
        <p:grpSpPr bwMode="auto">
          <a:xfrm>
            <a:off x="7837488" y="2533650"/>
            <a:ext cx="2227262" cy="1985963"/>
            <a:chOff x="7674864" y="2851236"/>
            <a:chExt cx="2227911" cy="1985431"/>
          </a:xfrm>
        </p:grpSpPr>
        <p:cxnSp>
          <p:nvCxnSpPr>
            <p:cNvPr id="46" name="Straight Arrow Connector 53">
              <a:extLst>
                <a:ext uri="{FF2B5EF4-FFF2-40B4-BE49-F238E27FC236}">
                  <a16:creationId xmlns:a16="http://schemas.microsoft.com/office/drawing/2014/main" id="{CF56ADA4-8B34-4DB5-A56F-B03C379D997E}"/>
                </a:ext>
              </a:extLst>
            </p:cNvPr>
            <p:cNvCxnSpPr>
              <a:cxnSpLocks/>
            </p:cNvCxnSpPr>
            <p:nvPr/>
          </p:nvCxnSpPr>
          <p:spPr>
            <a:xfrm flipV="1">
              <a:off x="7695507" y="3403538"/>
              <a:ext cx="1271959" cy="644352"/>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61">
              <a:extLst>
                <a:ext uri="{FF2B5EF4-FFF2-40B4-BE49-F238E27FC236}">
                  <a16:creationId xmlns:a16="http://schemas.microsoft.com/office/drawing/2014/main" id="{4E1BA9FE-EF74-4F24-A80E-BD58A4B70468}"/>
                </a:ext>
              </a:extLst>
            </p:cNvPr>
            <p:cNvCxnSpPr>
              <a:cxnSpLocks/>
            </p:cNvCxnSpPr>
            <p:nvPr/>
          </p:nvCxnSpPr>
          <p:spPr>
            <a:xfrm>
              <a:off x="7674864" y="4054239"/>
              <a:ext cx="1346592" cy="384072"/>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4352" name="Group 34">
              <a:extLst>
                <a:ext uri="{FF2B5EF4-FFF2-40B4-BE49-F238E27FC236}">
                  <a16:creationId xmlns:a16="http://schemas.microsoft.com/office/drawing/2014/main" id="{05EED0AE-01CB-47A8-87D3-A89EC1104044}"/>
                </a:ext>
              </a:extLst>
            </p:cNvPr>
            <p:cNvGrpSpPr>
              <a:grpSpLocks/>
            </p:cNvGrpSpPr>
            <p:nvPr/>
          </p:nvGrpSpPr>
          <p:grpSpPr bwMode="auto">
            <a:xfrm>
              <a:off x="9067800" y="2851236"/>
              <a:ext cx="834975" cy="1985431"/>
              <a:chOff x="9067800" y="2851236"/>
              <a:chExt cx="834975" cy="1985431"/>
            </a:xfrm>
          </p:grpSpPr>
          <p:sp>
            <p:nvSpPr>
              <p:cNvPr id="50" name="Oval 55">
                <a:extLst>
                  <a:ext uri="{FF2B5EF4-FFF2-40B4-BE49-F238E27FC236}">
                    <a16:creationId xmlns:a16="http://schemas.microsoft.com/office/drawing/2014/main" id="{49706170-D98D-42C7-95E9-DC68E30D0724}"/>
                  </a:ext>
                </a:extLst>
              </p:cNvPr>
              <p:cNvSpPr/>
              <p:nvPr/>
            </p:nvSpPr>
            <p:spPr>
              <a:xfrm>
                <a:off x="9070683" y="2851236"/>
                <a:ext cx="832092" cy="79036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51" name="Straight Arrow Connector 56">
                <a:extLst>
                  <a:ext uri="{FF2B5EF4-FFF2-40B4-BE49-F238E27FC236}">
                    <a16:creationId xmlns:a16="http://schemas.microsoft.com/office/drawing/2014/main" id="{E197179D-BF2E-4E02-863E-429F80DC7C7E}"/>
                  </a:ext>
                </a:extLst>
              </p:cNvPr>
              <p:cNvCxnSpPr>
                <a:cxnSpLocks/>
                <a:endCxn id="50" idx="6"/>
              </p:cNvCxnSpPr>
              <p:nvPr/>
            </p:nvCxnSpPr>
            <p:spPr>
              <a:xfrm flipV="1">
                <a:off x="9486729" y="3246418"/>
                <a:ext cx="416046" cy="12697"/>
              </a:xfrm>
              <a:prstGeom prst="straightConnector1">
                <a:avLst/>
              </a:prstGeom>
              <a:ln w="1270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5067855-67EF-4CC1-988B-981332665B9E}"/>
                  </a:ext>
                </a:extLst>
              </p:cNvPr>
              <p:cNvSpPr txBox="1">
                <a:spLocks noRot="1" noChangeAspect="1" noMove="1" noResize="1" noEditPoints="1" noAdjustHandles="1" noChangeArrowheads="1" noChangeShapeType="1" noTextEdit="1"/>
              </p:cNvSpPr>
              <p:nvPr/>
            </p:nvSpPr>
            <p:spPr>
              <a:xfrm>
                <a:off x="9504922" y="2949397"/>
                <a:ext cx="352276" cy="369332"/>
              </a:xfrm>
              <a:prstGeom prst="rect">
                <a:avLst/>
              </a:prstGeom>
              <a:blipFill>
                <a:blip r:embed="rId2"/>
                <a:stretch>
                  <a:fillRect/>
                </a:stretch>
              </a:blipFill>
            </p:spPr>
            <p:txBody>
              <a:bodyPr/>
              <a:lstStyle/>
              <a:p>
                <a:pPr>
                  <a:defRPr/>
                </a:pPr>
                <a:r>
                  <a:rPr lang="ko-KR" altLang="en-US"/>
                  <a:t> </a:t>
                </a:r>
              </a:p>
            </p:txBody>
          </p:sp>
          <p:sp>
            <p:nvSpPr>
              <p:cNvPr id="53" name="Oval 65">
                <a:extLst>
                  <a:ext uri="{FF2B5EF4-FFF2-40B4-BE49-F238E27FC236}">
                    <a16:creationId xmlns:a16="http://schemas.microsoft.com/office/drawing/2014/main" id="{63A64B84-EEBD-41A3-BEC8-6D4D56AA9E45}"/>
                  </a:ext>
                </a:extLst>
              </p:cNvPr>
              <p:cNvSpPr/>
              <p:nvPr/>
            </p:nvSpPr>
            <p:spPr>
              <a:xfrm>
                <a:off x="9067507" y="4046304"/>
                <a:ext cx="832092" cy="79036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4" name="Oval 66">
                <a:extLst>
                  <a:ext uri="{FF2B5EF4-FFF2-40B4-BE49-F238E27FC236}">
                    <a16:creationId xmlns:a16="http://schemas.microsoft.com/office/drawing/2014/main" id="{2CC38421-5D6E-45F3-81E0-D0D09FC04750}"/>
                  </a:ext>
                </a:extLst>
              </p:cNvPr>
              <p:cNvSpPr/>
              <p:nvPr/>
            </p:nvSpPr>
            <p:spPr>
              <a:xfrm>
                <a:off x="9345401" y="4254210"/>
                <a:ext cx="46050" cy="4443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5" name="Oval 67">
                <a:extLst>
                  <a:ext uri="{FF2B5EF4-FFF2-40B4-BE49-F238E27FC236}">
                    <a16:creationId xmlns:a16="http://schemas.microsoft.com/office/drawing/2014/main" id="{6AD546F6-3E1E-46E0-A168-472B3AA1D12E}"/>
                  </a:ext>
                </a:extLst>
              </p:cNvPr>
              <p:cNvSpPr/>
              <p:nvPr/>
            </p:nvSpPr>
            <p:spPr>
              <a:xfrm>
                <a:off x="9497845" y="4406569"/>
                <a:ext cx="46050" cy="4443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6" name="Oval 68">
                <a:extLst>
                  <a:ext uri="{FF2B5EF4-FFF2-40B4-BE49-F238E27FC236}">
                    <a16:creationId xmlns:a16="http://schemas.microsoft.com/office/drawing/2014/main" id="{CD800DC7-17D9-4072-A444-6700D737B7AE}"/>
                  </a:ext>
                </a:extLst>
              </p:cNvPr>
              <p:cNvSpPr/>
              <p:nvPr/>
            </p:nvSpPr>
            <p:spPr>
              <a:xfrm>
                <a:off x="9650290" y="4558928"/>
                <a:ext cx="46050" cy="4443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7" name="Oval 69">
                <a:extLst>
                  <a:ext uri="{FF2B5EF4-FFF2-40B4-BE49-F238E27FC236}">
                    <a16:creationId xmlns:a16="http://schemas.microsoft.com/office/drawing/2014/main" id="{80DCC569-2926-4696-91B9-FAA458C9DB82}"/>
                  </a:ext>
                </a:extLst>
              </p:cNvPr>
              <p:cNvSpPr/>
              <p:nvPr/>
            </p:nvSpPr>
            <p:spPr>
              <a:xfrm>
                <a:off x="9299349" y="4573213"/>
                <a:ext cx="46051" cy="4602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8" name="Oval 70">
                <a:extLst>
                  <a:ext uri="{FF2B5EF4-FFF2-40B4-BE49-F238E27FC236}">
                    <a16:creationId xmlns:a16="http://schemas.microsoft.com/office/drawing/2014/main" id="{7606ED78-4BDE-4C77-B08C-1669841823B8}"/>
                  </a:ext>
                </a:extLst>
              </p:cNvPr>
              <p:cNvSpPr/>
              <p:nvPr/>
            </p:nvSpPr>
            <p:spPr>
              <a:xfrm>
                <a:off x="9321581" y="4430376"/>
                <a:ext cx="46051" cy="4602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59" name="Oval 71">
                <a:extLst>
                  <a:ext uri="{FF2B5EF4-FFF2-40B4-BE49-F238E27FC236}">
                    <a16:creationId xmlns:a16="http://schemas.microsoft.com/office/drawing/2014/main" id="{F00D0CBA-2642-4C1D-BB1D-0CBD3667CC1B}"/>
                  </a:ext>
                </a:extLst>
              </p:cNvPr>
              <p:cNvSpPr/>
              <p:nvPr/>
            </p:nvSpPr>
            <p:spPr>
              <a:xfrm>
                <a:off x="9543896" y="4236753"/>
                <a:ext cx="44463" cy="4602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0" name="Oval 72">
                <a:extLst>
                  <a:ext uri="{FF2B5EF4-FFF2-40B4-BE49-F238E27FC236}">
                    <a16:creationId xmlns:a16="http://schemas.microsoft.com/office/drawing/2014/main" id="{CD7086F4-70F4-4CD4-958E-1BE06B8E62DC}"/>
                  </a:ext>
                </a:extLst>
              </p:cNvPr>
              <p:cNvSpPr/>
              <p:nvPr/>
            </p:nvSpPr>
            <p:spPr>
              <a:xfrm>
                <a:off x="9445442" y="4536709"/>
                <a:ext cx="46051" cy="46026"/>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1" name="Oval 73">
                <a:extLst>
                  <a:ext uri="{FF2B5EF4-FFF2-40B4-BE49-F238E27FC236}">
                    <a16:creationId xmlns:a16="http://schemas.microsoft.com/office/drawing/2014/main" id="{2196D32D-70D9-4065-B13C-01C8F7A19F2C}"/>
                  </a:ext>
                </a:extLst>
              </p:cNvPr>
              <p:cNvSpPr/>
              <p:nvPr/>
            </p:nvSpPr>
            <p:spPr>
              <a:xfrm>
                <a:off x="9756682" y="4427202"/>
                <a:ext cx="46051" cy="4602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2" name="Oval 74">
                <a:extLst>
                  <a:ext uri="{FF2B5EF4-FFF2-40B4-BE49-F238E27FC236}">
                    <a16:creationId xmlns:a16="http://schemas.microsoft.com/office/drawing/2014/main" id="{3BCB7AC2-D64C-41D4-B84A-DDECFE9241C1}"/>
                  </a:ext>
                </a:extLst>
              </p:cNvPr>
              <p:cNvSpPr/>
              <p:nvPr/>
            </p:nvSpPr>
            <p:spPr>
              <a:xfrm>
                <a:off x="9451794" y="4677960"/>
                <a:ext cx="46051" cy="4602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grpSp>
      <p:sp>
        <p:nvSpPr>
          <p:cNvPr id="64" name="TextBox 63">
            <a:extLst>
              <a:ext uri="{FF2B5EF4-FFF2-40B4-BE49-F238E27FC236}">
                <a16:creationId xmlns:a16="http://schemas.microsoft.com/office/drawing/2014/main" id="{9A6CA171-3195-416A-B38B-25374858E75A}"/>
              </a:ext>
            </a:extLst>
          </p:cNvPr>
          <p:cNvSpPr txBox="1">
            <a:spLocks noChangeArrowheads="1"/>
          </p:cNvSpPr>
          <p:nvPr/>
        </p:nvSpPr>
        <p:spPr bwMode="auto">
          <a:xfrm>
            <a:off x="6181725" y="4716463"/>
            <a:ext cx="1268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Fluid parcel</a:t>
            </a:r>
          </a:p>
        </p:txBody>
      </p:sp>
      <p:sp>
        <p:nvSpPr>
          <p:cNvPr id="65" name="TextBox 64">
            <a:extLst>
              <a:ext uri="{FF2B5EF4-FFF2-40B4-BE49-F238E27FC236}">
                <a16:creationId xmlns:a16="http://schemas.microsoft.com/office/drawing/2014/main" id="{F75C9E41-812F-4276-8FED-370112C9F76A}"/>
              </a:ext>
            </a:extLst>
          </p:cNvPr>
          <p:cNvSpPr txBox="1">
            <a:spLocks noChangeArrowheads="1"/>
          </p:cNvSpPr>
          <p:nvPr/>
        </p:nvSpPr>
        <p:spPr bwMode="auto">
          <a:xfrm>
            <a:off x="9020175" y="4725988"/>
            <a:ext cx="164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Fluid molecules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barn(inVertical)">
                                      <p:cBhvr>
                                        <p:cTn id="11" dur="500"/>
                                        <p:tgtEl>
                                          <p:spTgt spid="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barn(inVertical)">
                                      <p:cBhvr>
                                        <p:cTn id="2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D76BD085-2738-407F-9513-6A20F3A95CE9}"/>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CFD fundamentals – Fluid </a:t>
            </a:r>
          </a:p>
        </p:txBody>
      </p:sp>
      <p:sp>
        <p:nvSpPr>
          <p:cNvPr id="15363" name="직사각형 5">
            <a:extLst>
              <a:ext uri="{FF2B5EF4-FFF2-40B4-BE49-F238E27FC236}">
                <a16:creationId xmlns:a16="http://schemas.microsoft.com/office/drawing/2014/main" id="{D30038FA-E226-4EEB-A12A-5E4BCB63D811}"/>
              </a:ext>
            </a:extLst>
          </p:cNvPr>
          <p:cNvSpPr>
            <a:spLocks noChangeArrowheads="1"/>
          </p:cNvSpPr>
          <p:nvPr/>
        </p:nvSpPr>
        <p:spPr bwMode="auto">
          <a:xfrm>
            <a:off x="906463" y="1314450"/>
            <a:ext cx="1037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a:solidFill>
                  <a:schemeClr val="tx1"/>
                </a:solidFill>
                <a:latin typeface="Times New Roman" panose="02020603050405020304" pitchFamily="18" charset="0"/>
                <a:cs typeface="Times New Roman" panose="02020603050405020304" pitchFamily="18" charset="0"/>
              </a:rPr>
              <a:t>A substance whose molecular structure offers no resistance to external forces - Ferziger, Peric</a:t>
            </a:r>
          </a:p>
        </p:txBody>
      </p:sp>
      <p:grpSp>
        <p:nvGrpSpPr>
          <p:cNvPr id="15364" name="Group 77">
            <a:extLst>
              <a:ext uri="{FF2B5EF4-FFF2-40B4-BE49-F238E27FC236}">
                <a16:creationId xmlns:a16="http://schemas.microsoft.com/office/drawing/2014/main" id="{8A92CB96-C89F-4FEA-8D64-96B2D3FD7C2D}"/>
              </a:ext>
            </a:extLst>
          </p:cNvPr>
          <p:cNvGrpSpPr>
            <a:grpSpLocks/>
          </p:cNvGrpSpPr>
          <p:nvPr/>
        </p:nvGrpSpPr>
        <p:grpSpPr bwMode="auto">
          <a:xfrm>
            <a:off x="5168900" y="1901825"/>
            <a:ext cx="1468438" cy="1490663"/>
            <a:chOff x="1240536" y="2089626"/>
            <a:chExt cx="1468959" cy="1490472"/>
          </a:xfrm>
        </p:grpSpPr>
        <p:grpSp>
          <p:nvGrpSpPr>
            <p:cNvPr id="15425" name="Group 10">
              <a:extLst>
                <a:ext uri="{FF2B5EF4-FFF2-40B4-BE49-F238E27FC236}">
                  <a16:creationId xmlns:a16="http://schemas.microsoft.com/office/drawing/2014/main" id="{0A10C24B-1F26-4957-A08D-F46099914E0B}"/>
                </a:ext>
              </a:extLst>
            </p:cNvPr>
            <p:cNvGrpSpPr>
              <a:grpSpLocks/>
            </p:cNvGrpSpPr>
            <p:nvPr/>
          </p:nvGrpSpPr>
          <p:grpSpPr bwMode="auto">
            <a:xfrm>
              <a:off x="1286822" y="2089626"/>
              <a:ext cx="1422673" cy="1490472"/>
              <a:chOff x="9099023" y="2523744"/>
              <a:chExt cx="1769401" cy="1665849"/>
            </a:xfrm>
          </p:grpSpPr>
          <p:cxnSp>
            <p:nvCxnSpPr>
              <p:cNvPr id="78" name="Straight Arrow Connector 4">
                <a:extLst>
                  <a:ext uri="{FF2B5EF4-FFF2-40B4-BE49-F238E27FC236}">
                    <a16:creationId xmlns:a16="http://schemas.microsoft.com/office/drawing/2014/main" id="{BE7C2607-562C-468F-8140-BFAD87E1473F}"/>
                  </a:ext>
                </a:extLst>
              </p:cNvPr>
              <p:cNvCxnSpPr/>
              <p:nvPr/>
            </p:nvCxnSpPr>
            <p:spPr>
              <a:xfrm>
                <a:off x="9547081" y="3428518"/>
                <a:ext cx="1023102"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5">
                <a:extLst>
                  <a:ext uri="{FF2B5EF4-FFF2-40B4-BE49-F238E27FC236}">
                    <a16:creationId xmlns:a16="http://schemas.microsoft.com/office/drawing/2014/main" id="{945DE0A1-AEC2-4C37-94E2-1BBD51165AB1}"/>
                  </a:ext>
                </a:extLst>
              </p:cNvPr>
              <p:cNvCxnSpPr>
                <a:cxnSpLocks/>
              </p:cNvCxnSpPr>
              <p:nvPr/>
            </p:nvCxnSpPr>
            <p:spPr>
              <a:xfrm flipV="1">
                <a:off x="9554982" y="2523744"/>
                <a:ext cx="0" cy="913645"/>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6">
                <a:extLst>
                  <a:ext uri="{FF2B5EF4-FFF2-40B4-BE49-F238E27FC236}">
                    <a16:creationId xmlns:a16="http://schemas.microsoft.com/office/drawing/2014/main" id="{B95566BC-9E7C-41C6-9C3F-22EB24317406}"/>
                  </a:ext>
                </a:extLst>
              </p:cNvPr>
              <p:cNvCxnSpPr>
                <a:cxnSpLocks/>
              </p:cNvCxnSpPr>
              <p:nvPr/>
            </p:nvCxnSpPr>
            <p:spPr>
              <a:xfrm>
                <a:off x="9554982" y="3437389"/>
                <a:ext cx="438472" cy="594312"/>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C40983A-6948-42AF-B4B0-A2D1C378532A}"/>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2"/>
                <a:stretch>
                  <a:fillRect b="-7407"/>
                </a:stretch>
              </a:blipFill>
            </p:spPr>
            <p:txBody>
              <a:bodyPr/>
              <a:lstStyle/>
              <a:p>
                <a:pPr>
                  <a:defRPr/>
                </a:pPr>
                <a:r>
                  <a:rPr lang="ko-KR" altLang="en-US"/>
                  <a:t> </a:t>
                </a:r>
              </a:p>
            </p:txBody>
          </p:sp>
          <p:sp>
            <p:nvSpPr>
              <p:cNvPr id="82" name="TextBox 81">
                <a:extLst>
                  <a:ext uri="{FF2B5EF4-FFF2-40B4-BE49-F238E27FC236}">
                    <a16:creationId xmlns:a16="http://schemas.microsoft.com/office/drawing/2014/main" id="{DECC6583-D36D-4204-A170-9BEED46DF239}"/>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3"/>
                <a:stretch>
                  <a:fillRect b="-15517"/>
                </a:stretch>
              </a:blipFill>
            </p:spPr>
            <p:txBody>
              <a:bodyPr/>
              <a:lstStyle/>
              <a:p>
                <a:pPr>
                  <a:defRPr/>
                </a:pPr>
                <a:r>
                  <a:rPr lang="ko-KR" altLang="en-US"/>
                  <a:t> </a:t>
                </a:r>
              </a:p>
            </p:txBody>
          </p:sp>
          <p:sp>
            <p:nvSpPr>
              <p:cNvPr id="83" name="TextBox 82">
                <a:extLst>
                  <a:ext uri="{FF2B5EF4-FFF2-40B4-BE49-F238E27FC236}">
                    <a16:creationId xmlns:a16="http://schemas.microsoft.com/office/drawing/2014/main" id="{9E655106-5FD0-4736-B94C-DA92FA9F9A71}"/>
                  </a:ext>
                </a:extLst>
              </p:cNvPr>
              <p:cNvSpPr txBox="1">
                <a:spLocks noRot="1" noChangeAspect="1" noMove="1" noResize="1" noEditPoints="1" noAdjustHandles="1" noChangeArrowheads="1" noChangeShapeType="1" noTextEdit="1"/>
              </p:cNvSpPr>
              <p:nvPr/>
            </p:nvSpPr>
            <p:spPr>
              <a:xfrm>
                <a:off x="9480767" y="3820261"/>
                <a:ext cx="577633" cy="369332"/>
              </a:xfrm>
              <a:prstGeom prst="rect">
                <a:avLst/>
              </a:prstGeom>
              <a:blipFill>
                <a:blip r:embed="rId4"/>
                <a:stretch>
                  <a:fillRect b="-5455"/>
                </a:stretch>
              </a:blipFill>
            </p:spPr>
            <p:txBody>
              <a:bodyPr/>
              <a:lstStyle/>
              <a:p>
                <a:pPr>
                  <a:defRPr/>
                </a:pPr>
                <a:r>
                  <a:rPr lang="ko-KR" altLang="en-US"/>
                  <a:t> </a:t>
                </a:r>
              </a:p>
            </p:txBody>
          </p:sp>
        </p:grpSp>
        <p:grpSp>
          <p:nvGrpSpPr>
            <p:cNvPr id="15426" name="Group 2">
              <a:extLst>
                <a:ext uri="{FF2B5EF4-FFF2-40B4-BE49-F238E27FC236}">
                  <a16:creationId xmlns:a16="http://schemas.microsoft.com/office/drawing/2014/main" id="{1ED00B4A-86C3-4FDC-9FBB-7321EF69090F}"/>
                </a:ext>
              </a:extLst>
            </p:cNvPr>
            <p:cNvGrpSpPr>
              <a:grpSpLocks/>
            </p:cNvGrpSpPr>
            <p:nvPr/>
          </p:nvGrpSpPr>
          <p:grpSpPr bwMode="auto">
            <a:xfrm>
              <a:off x="1240536" y="2509671"/>
              <a:ext cx="831927" cy="790804"/>
              <a:chOff x="9012936" y="3213759"/>
              <a:chExt cx="831927" cy="790804"/>
            </a:xfrm>
          </p:grpSpPr>
          <p:sp>
            <p:nvSpPr>
              <p:cNvPr id="68" name="Oval 65">
                <a:extLst>
                  <a:ext uri="{FF2B5EF4-FFF2-40B4-BE49-F238E27FC236}">
                    <a16:creationId xmlns:a16="http://schemas.microsoft.com/office/drawing/2014/main" id="{DCFD0E3F-749E-4D10-A3E5-4DF092A7C5C0}"/>
                  </a:ext>
                </a:extLst>
              </p:cNvPr>
              <p:cNvSpPr/>
              <p:nvPr/>
            </p:nvSpPr>
            <p:spPr>
              <a:xfrm>
                <a:off x="9012936" y="3214348"/>
                <a:ext cx="832145" cy="790474"/>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9" name="Oval 66">
                <a:extLst>
                  <a:ext uri="{FF2B5EF4-FFF2-40B4-BE49-F238E27FC236}">
                    <a16:creationId xmlns:a16="http://schemas.microsoft.com/office/drawing/2014/main" id="{130B9F96-89D9-45C4-A7C8-E9B467D6CA42}"/>
                  </a:ext>
                </a:extLst>
              </p:cNvPr>
              <p:cNvSpPr/>
              <p:nvPr/>
            </p:nvSpPr>
            <p:spPr>
              <a:xfrm>
                <a:off x="9290848" y="3422283"/>
                <a:ext cx="46053" cy="4444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0" name="Oval 67">
                <a:extLst>
                  <a:ext uri="{FF2B5EF4-FFF2-40B4-BE49-F238E27FC236}">
                    <a16:creationId xmlns:a16="http://schemas.microsoft.com/office/drawing/2014/main" id="{54DD6422-5856-4C45-B78A-E16D086542A7}"/>
                  </a:ext>
                </a:extLst>
              </p:cNvPr>
              <p:cNvSpPr/>
              <p:nvPr/>
            </p:nvSpPr>
            <p:spPr>
              <a:xfrm>
                <a:off x="9443302" y="3574664"/>
                <a:ext cx="44466" cy="4444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1" name="Oval 68">
                <a:extLst>
                  <a:ext uri="{FF2B5EF4-FFF2-40B4-BE49-F238E27FC236}">
                    <a16:creationId xmlns:a16="http://schemas.microsoft.com/office/drawing/2014/main" id="{15EDB340-DD7A-469F-A2F5-63782910B966}"/>
                  </a:ext>
                </a:extLst>
              </p:cNvPr>
              <p:cNvSpPr/>
              <p:nvPr/>
            </p:nvSpPr>
            <p:spPr>
              <a:xfrm>
                <a:off x="9595756" y="3727044"/>
                <a:ext cx="44466" cy="4444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2" name="Oval 69">
                <a:extLst>
                  <a:ext uri="{FF2B5EF4-FFF2-40B4-BE49-F238E27FC236}">
                    <a16:creationId xmlns:a16="http://schemas.microsoft.com/office/drawing/2014/main" id="{DA979575-1BFC-428E-A02E-8097CA30D560}"/>
                  </a:ext>
                </a:extLst>
              </p:cNvPr>
              <p:cNvSpPr/>
              <p:nvPr/>
            </p:nvSpPr>
            <p:spPr>
              <a:xfrm>
                <a:off x="9244793" y="3741331"/>
                <a:ext cx="46054"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3" name="Oval 70">
                <a:extLst>
                  <a:ext uri="{FF2B5EF4-FFF2-40B4-BE49-F238E27FC236}">
                    <a16:creationId xmlns:a16="http://schemas.microsoft.com/office/drawing/2014/main" id="{34DA53A0-DECB-431A-8654-0601CCA4C683}"/>
                  </a:ext>
                </a:extLst>
              </p:cNvPr>
              <p:cNvSpPr/>
              <p:nvPr/>
            </p:nvSpPr>
            <p:spPr>
              <a:xfrm>
                <a:off x="9267026" y="3598474"/>
                <a:ext cx="46054"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4" name="Oval 71">
                <a:extLst>
                  <a:ext uri="{FF2B5EF4-FFF2-40B4-BE49-F238E27FC236}">
                    <a16:creationId xmlns:a16="http://schemas.microsoft.com/office/drawing/2014/main" id="{4E02B36B-33E1-43A6-BBEF-D92CE58813D2}"/>
                  </a:ext>
                </a:extLst>
              </p:cNvPr>
              <p:cNvSpPr/>
              <p:nvPr/>
            </p:nvSpPr>
            <p:spPr>
              <a:xfrm>
                <a:off x="9487767" y="3404824"/>
                <a:ext cx="46053"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5" name="Oval 72">
                <a:extLst>
                  <a:ext uri="{FF2B5EF4-FFF2-40B4-BE49-F238E27FC236}">
                    <a16:creationId xmlns:a16="http://schemas.microsoft.com/office/drawing/2014/main" id="{52D8615C-9025-4B31-B082-F508B34222C0}"/>
                  </a:ext>
                </a:extLst>
              </p:cNvPr>
              <p:cNvSpPr/>
              <p:nvPr/>
            </p:nvSpPr>
            <p:spPr>
              <a:xfrm>
                <a:off x="9390895" y="3704822"/>
                <a:ext cx="46054" cy="4603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6" name="Oval 73">
                <a:extLst>
                  <a:ext uri="{FF2B5EF4-FFF2-40B4-BE49-F238E27FC236}">
                    <a16:creationId xmlns:a16="http://schemas.microsoft.com/office/drawing/2014/main" id="{4A6523A1-F896-45B2-9339-C420F28875BA}"/>
                  </a:ext>
                </a:extLst>
              </p:cNvPr>
              <p:cNvSpPr/>
              <p:nvPr/>
            </p:nvSpPr>
            <p:spPr>
              <a:xfrm>
                <a:off x="9702155" y="3595299"/>
                <a:ext cx="46054"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7" name="Oval 74">
                <a:extLst>
                  <a:ext uri="{FF2B5EF4-FFF2-40B4-BE49-F238E27FC236}">
                    <a16:creationId xmlns:a16="http://schemas.microsoft.com/office/drawing/2014/main" id="{9B7FB41C-AE1B-4A7E-891B-71155A39961E}"/>
                  </a:ext>
                </a:extLst>
              </p:cNvPr>
              <p:cNvSpPr/>
              <p:nvPr/>
            </p:nvSpPr>
            <p:spPr>
              <a:xfrm>
                <a:off x="9397247" y="3846092"/>
                <a:ext cx="46054"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grpSp>
      <p:sp>
        <p:nvSpPr>
          <p:cNvPr id="15365" name="TextBox 83">
            <a:extLst>
              <a:ext uri="{FF2B5EF4-FFF2-40B4-BE49-F238E27FC236}">
                <a16:creationId xmlns:a16="http://schemas.microsoft.com/office/drawing/2014/main" id="{854E591B-7B81-4554-875F-1F728EA0D82E}"/>
              </a:ext>
            </a:extLst>
          </p:cNvPr>
          <p:cNvSpPr txBox="1">
            <a:spLocks noChangeArrowheads="1"/>
          </p:cNvSpPr>
          <p:nvPr/>
        </p:nvSpPr>
        <p:spPr bwMode="auto">
          <a:xfrm>
            <a:off x="5056188" y="3317875"/>
            <a:ext cx="1268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Fluid parcel</a:t>
            </a:r>
          </a:p>
        </p:txBody>
      </p:sp>
      <p:grpSp>
        <p:nvGrpSpPr>
          <p:cNvPr id="15366" name="Group 29">
            <a:extLst>
              <a:ext uri="{FF2B5EF4-FFF2-40B4-BE49-F238E27FC236}">
                <a16:creationId xmlns:a16="http://schemas.microsoft.com/office/drawing/2014/main" id="{37B6DB8E-71E5-4EDD-B7A3-70AB68EF16F2}"/>
              </a:ext>
            </a:extLst>
          </p:cNvPr>
          <p:cNvGrpSpPr>
            <a:grpSpLocks/>
          </p:cNvGrpSpPr>
          <p:nvPr/>
        </p:nvGrpSpPr>
        <p:grpSpPr bwMode="auto">
          <a:xfrm rot="-1113329">
            <a:off x="2763838" y="4049713"/>
            <a:ext cx="1470025" cy="1490662"/>
            <a:chOff x="3569208" y="2120648"/>
            <a:chExt cx="1468959" cy="1490472"/>
          </a:xfrm>
        </p:grpSpPr>
        <p:grpSp>
          <p:nvGrpSpPr>
            <p:cNvPr id="15407" name="Group 11">
              <a:extLst>
                <a:ext uri="{FF2B5EF4-FFF2-40B4-BE49-F238E27FC236}">
                  <a16:creationId xmlns:a16="http://schemas.microsoft.com/office/drawing/2014/main" id="{AF9127D9-9F11-4594-92B9-E2BEB8F65F39}"/>
                </a:ext>
              </a:extLst>
            </p:cNvPr>
            <p:cNvGrpSpPr>
              <a:grpSpLocks/>
            </p:cNvGrpSpPr>
            <p:nvPr/>
          </p:nvGrpSpPr>
          <p:grpSpPr bwMode="auto">
            <a:xfrm>
              <a:off x="3615494" y="2120648"/>
              <a:ext cx="1422673" cy="1490472"/>
              <a:chOff x="9099023" y="2523744"/>
              <a:chExt cx="1769401" cy="1665849"/>
            </a:xfrm>
          </p:grpSpPr>
          <p:cxnSp>
            <p:nvCxnSpPr>
              <p:cNvPr id="98" name="Straight Arrow Connector 12">
                <a:extLst>
                  <a:ext uri="{FF2B5EF4-FFF2-40B4-BE49-F238E27FC236}">
                    <a16:creationId xmlns:a16="http://schemas.microsoft.com/office/drawing/2014/main" id="{22D69B0C-6DF4-47CE-BA7B-A50AEB566CC0}"/>
                  </a:ext>
                </a:extLst>
              </p:cNvPr>
              <p:cNvCxnSpPr/>
              <p:nvPr/>
            </p:nvCxnSpPr>
            <p:spPr>
              <a:xfrm>
                <a:off x="9537030" y="3414069"/>
                <a:ext cx="1023971"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13">
                <a:extLst>
                  <a:ext uri="{FF2B5EF4-FFF2-40B4-BE49-F238E27FC236}">
                    <a16:creationId xmlns:a16="http://schemas.microsoft.com/office/drawing/2014/main" id="{43843DEC-89F8-46F9-9500-5CA18782ED37}"/>
                  </a:ext>
                </a:extLst>
              </p:cNvPr>
              <p:cNvCxnSpPr>
                <a:cxnSpLocks/>
              </p:cNvCxnSpPr>
              <p:nvPr/>
            </p:nvCxnSpPr>
            <p:spPr>
              <a:xfrm flipV="1">
                <a:off x="9546565" y="2510854"/>
                <a:ext cx="0" cy="913644"/>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14">
                <a:extLst>
                  <a:ext uri="{FF2B5EF4-FFF2-40B4-BE49-F238E27FC236}">
                    <a16:creationId xmlns:a16="http://schemas.microsoft.com/office/drawing/2014/main" id="{6517B256-4A26-40B5-862D-62EDBE8714E8}"/>
                  </a:ext>
                </a:extLst>
              </p:cNvPr>
              <p:cNvCxnSpPr>
                <a:cxnSpLocks/>
              </p:cNvCxnSpPr>
              <p:nvPr/>
            </p:nvCxnSpPr>
            <p:spPr>
              <a:xfrm>
                <a:off x="9545315" y="3425496"/>
                <a:ext cx="441945" cy="594312"/>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E50455E-1C3F-4374-A48F-FD3272B413C5}"/>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5"/>
                <a:stretch>
                  <a:fillRect/>
                </a:stretch>
              </a:blipFill>
            </p:spPr>
            <p:txBody>
              <a:bodyPr/>
              <a:lstStyle/>
              <a:p>
                <a:pPr>
                  <a:defRPr/>
                </a:pPr>
                <a:r>
                  <a:rPr lang="ko-KR" altLang="en-US"/>
                  <a:t> </a:t>
                </a:r>
              </a:p>
            </p:txBody>
          </p:sp>
          <p:sp>
            <p:nvSpPr>
              <p:cNvPr id="102" name="TextBox 101">
                <a:extLst>
                  <a:ext uri="{FF2B5EF4-FFF2-40B4-BE49-F238E27FC236}">
                    <a16:creationId xmlns:a16="http://schemas.microsoft.com/office/drawing/2014/main" id="{B53B2381-B302-4904-BD35-63BBFEB93D2F}"/>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6"/>
                <a:stretch>
                  <a:fillRect/>
                </a:stretch>
              </a:blipFill>
            </p:spPr>
            <p:txBody>
              <a:bodyPr/>
              <a:lstStyle/>
              <a:p>
                <a:pPr>
                  <a:defRPr/>
                </a:pPr>
                <a:r>
                  <a:rPr lang="ko-KR" altLang="en-US"/>
                  <a:t> </a:t>
                </a:r>
              </a:p>
            </p:txBody>
          </p:sp>
          <p:sp>
            <p:nvSpPr>
              <p:cNvPr id="103" name="TextBox 102">
                <a:extLst>
                  <a:ext uri="{FF2B5EF4-FFF2-40B4-BE49-F238E27FC236}">
                    <a16:creationId xmlns:a16="http://schemas.microsoft.com/office/drawing/2014/main" id="{02A0147D-896F-4B8C-8679-EC4C27C73ADC}"/>
                  </a:ext>
                </a:extLst>
              </p:cNvPr>
              <p:cNvSpPr txBox="1">
                <a:spLocks noRot="1" noChangeAspect="1" noMove="1" noResize="1" noEditPoints="1" noAdjustHandles="1" noChangeArrowheads="1" noChangeShapeType="1" noTextEdit="1"/>
              </p:cNvSpPr>
              <p:nvPr/>
            </p:nvSpPr>
            <p:spPr>
              <a:xfrm>
                <a:off x="9480767" y="3820261"/>
                <a:ext cx="577633" cy="369332"/>
              </a:xfrm>
              <a:prstGeom prst="rect">
                <a:avLst/>
              </a:prstGeom>
              <a:blipFill>
                <a:blip r:embed="rId7"/>
                <a:stretch>
                  <a:fillRect/>
                </a:stretch>
              </a:blipFill>
            </p:spPr>
            <p:txBody>
              <a:bodyPr/>
              <a:lstStyle/>
              <a:p>
                <a:pPr>
                  <a:defRPr/>
                </a:pPr>
                <a:r>
                  <a:rPr lang="ko-KR" altLang="en-US"/>
                  <a:t> </a:t>
                </a:r>
              </a:p>
            </p:txBody>
          </p:sp>
        </p:grpSp>
        <p:grpSp>
          <p:nvGrpSpPr>
            <p:cNvPr id="15408" name="Group 18">
              <a:extLst>
                <a:ext uri="{FF2B5EF4-FFF2-40B4-BE49-F238E27FC236}">
                  <a16:creationId xmlns:a16="http://schemas.microsoft.com/office/drawing/2014/main" id="{DE6791B5-BF62-4BF1-AA63-764EF8109B42}"/>
                </a:ext>
              </a:extLst>
            </p:cNvPr>
            <p:cNvGrpSpPr>
              <a:grpSpLocks/>
            </p:cNvGrpSpPr>
            <p:nvPr/>
          </p:nvGrpSpPr>
          <p:grpSpPr bwMode="auto">
            <a:xfrm>
              <a:off x="3569208" y="2540693"/>
              <a:ext cx="831927" cy="790804"/>
              <a:chOff x="9012936" y="3213759"/>
              <a:chExt cx="831927" cy="790804"/>
            </a:xfrm>
          </p:grpSpPr>
          <p:sp>
            <p:nvSpPr>
              <p:cNvPr id="88" name="Oval 19">
                <a:extLst>
                  <a:ext uri="{FF2B5EF4-FFF2-40B4-BE49-F238E27FC236}">
                    <a16:creationId xmlns:a16="http://schemas.microsoft.com/office/drawing/2014/main" id="{7E9C2A08-3216-4270-9D48-C2F085AE65DC}"/>
                  </a:ext>
                </a:extLst>
              </p:cNvPr>
              <p:cNvSpPr/>
              <p:nvPr/>
            </p:nvSpPr>
            <p:spPr>
              <a:xfrm>
                <a:off x="9009021" y="3204095"/>
                <a:ext cx="824901" cy="787299"/>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9" name="Oval 20">
                <a:extLst>
                  <a:ext uri="{FF2B5EF4-FFF2-40B4-BE49-F238E27FC236}">
                    <a16:creationId xmlns:a16="http://schemas.microsoft.com/office/drawing/2014/main" id="{E5F9AD41-5E57-4CF6-933C-B05C3D8EC57B}"/>
                  </a:ext>
                </a:extLst>
              </p:cNvPr>
              <p:cNvSpPr/>
              <p:nvPr/>
            </p:nvSpPr>
            <p:spPr>
              <a:xfrm>
                <a:off x="9279679" y="3408375"/>
                <a:ext cx="46005" cy="4444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0" name="Oval 21">
                <a:extLst>
                  <a:ext uri="{FF2B5EF4-FFF2-40B4-BE49-F238E27FC236}">
                    <a16:creationId xmlns:a16="http://schemas.microsoft.com/office/drawing/2014/main" id="{370E5750-6B03-4BB8-AD7D-C8424D35E8FC}"/>
                  </a:ext>
                </a:extLst>
              </p:cNvPr>
              <p:cNvSpPr/>
              <p:nvPr/>
            </p:nvSpPr>
            <p:spPr>
              <a:xfrm>
                <a:off x="9432905" y="3560033"/>
                <a:ext cx="44418" cy="4444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1" name="Oval 22">
                <a:extLst>
                  <a:ext uri="{FF2B5EF4-FFF2-40B4-BE49-F238E27FC236}">
                    <a16:creationId xmlns:a16="http://schemas.microsoft.com/office/drawing/2014/main" id="{5B8B4629-84FF-43DC-8C6C-DC0939BD4FE0}"/>
                  </a:ext>
                </a:extLst>
              </p:cNvPr>
              <p:cNvSpPr/>
              <p:nvPr/>
            </p:nvSpPr>
            <p:spPr>
              <a:xfrm>
                <a:off x="9584082" y="3712943"/>
                <a:ext cx="44418" cy="4444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2" name="Oval 23">
                <a:extLst>
                  <a:ext uri="{FF2B5EF4-FFF2-40B4-BE49-F238E27FC236}">
                    <a16:creationId xmlns:a16="http://schemas.microsoft.com/office/drawing/2014/main" id="{1467CD2D-8D10-48B3-9A2D-FC7C9A06BDC4}"/>
                  </a:ext>
                </a:extLst>
              </p:cNvPr>
              <p:cNvSpPr/>
              <p:nvPr/>
            </p:nvSpPr>
            <p:spPr>
              <a:xfrm>
                <a:off x="9237621" y="3727484"/>
                <a:ext cx="46004" cy="4603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3" name="Oval 24">
                <a:extLst>
                  <a:ext uri="{FF2B5EF4-FFF2-40B4-BE49-F238E27FC236}">
                    <a16:creationId xmlns:a16="http://schemas.microsoft.com/office/drawing/2014/main" id="{7A47A744-1247-4455-AA59-2AF3BDB751CA}"/>
                  </a:ext>
                </a:extLst>
              </p:cNvPr>
              <p:cNvSpPr/>
              <p:nvPr/>
            </p:nvSpPr>
            <p:spPr>
              <a:xfrm>
                <a:off x="9258487" y="3585477"/>
                <a:ext cx="46004"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4" name="Oval 25">
                <a:extLst>
                  <a:ext uri="{FF2B5EF4-FFF2-40B4-BE49-F238E27FC236}">
                    <a16:creationId xmlns:a16="http://schemas.microsoft.com/office/drawing/2014/main" id="{DE6CDFB6-D398-4D07-9CB9-2069D43902C4}"/>
                  </a:ext>
                </a:extLst>
              </p:cNvPr>
              <p:cNvSpPr/>
              <p:nvPr/>
            </p:nvSpPr>
            <p:spPr>
              <a:xfrm>
                <a:off x="9479622" y="3390182"/>
                <a:ext cx="46005" cy="4603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5" name="Oval 26">
                <a:extLst>
                  <a:ext uri="{FF2B5EF4-FFF2-40B4-BE49-F238E27FC236}">
                    <a16:creationId xmlns:a16="http://schemas.microsoft.com/office/drawing/2014/main" id="{487857C8-5885-490B-9F9B-8896E4149265}"/>
                  </a:ext>
                </a:extLst>
              </p:cNvPr>
              <p:cNvSpPr/>
              <p:nvPr/>
            </p:nvSpPr>
            <p:spPr>
              <a:xfrm>
                <a:off x="9383182" y="3687635"/>
                <a:ext cx="46005" cy="4603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6" name="Oval 27">
                <a:extLst>
                  <a:ext uri="{FF2B5EF4-FFF2-40B4-BE49-F238E27FC236}">
                    <a16:creationId xmlns:a16="http://schemas.microsoft.com/office/drawing/2014/main" id="{919C6DBF-3B6E-4A69-A3B3-B08AB4FA358A}"/>
                  </a:ext>
                </a:extLst>
              </p:cNvPr>
              <p:cNvSpPr/>
              <p:nvPr/>
            </p:nvSpPr>
            <p:spPr>
              <a:xfrm>
                <a:off x="9692962" y="3582123"/>
                <a:ext cx="44418" cy="4603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7" name="Oval 28">
                <a:extLst>
                  <a:ext uri="{FF2B5EF4-FFF2-40B4-BE49-F238E27FC236}">
                    <a16:creationId xmlns:a16="http://schemas.microsoft.com/office/drawing/2014/main" id="{38C253A9-EEE4-455A-8C14-FBBE6433C1B9}"/>
                  </a:ext>
                </a:extLst>
              </p:cNvPr>
              <p:cNvSpPr/>
              <p:nvPr/>
            </p:nvSpPr>
            <p:spPr>
              <a:xfrm>
                <a:off x="9389902" y="3832210"/>
                <a:ext cx="46004" cy="4603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grpSp>
      <p:grpSp>
        <p:nvGrpSpPr>
          <p:cNvPr id="15367" name="Group 48">
            <a:extLst>
              <a:ext uri="{FF2B5EF4-FFF2-40B4-BE49-F238E27FC236}">
                <a16:creationId xmlns:a16="http://schemas.microsoft.com/office/drawing/2014/main" id="{492FE048-2212-42D3-AAAA-8F8C30C31414}"/>
              </a:ext>
            </a:extLst>
          </p:cNvPr>
          <p:cNvGrpSpPr>
            <a:grpSpLocks/>
          </p:cNvGrpSpPr>
          <p:nvPr/>
        </p:nvGrpSpPr>
        <p:grpSpPr bwMode="auto">
          <a:xfrm>
            <a:off x="4960938" y="3748088"/>
            <a:ext cx="2262187" cy="2332037"/>
            <a:chOff x="5802660" y="2120648"/>
            <a:chExt cx="1468959" cy="1490472"/>
          </a:xfrm>
        </p:grpSpPr>
        <p:grpSp>
          <p:nvGrpSpPr>
            <p:cNvPr id="15389" name="Group 30">
              <a:extLst>
                <a:ext uri="{FF2B5EF4-FFF2-40B4-BE49-F238E27FC236}">
                  <a16:creationId xmlns:a16="http://schemas.microsoft.com/office/drawing/2014/main" id="{E6CBD14B-00DF-43DF-A211-15D02D324312}"/>
                </a:ext>
              </a:extLst>
            </p:cNvPr>
            <p:cNvGrpSpPr>
              <a:grpSpLocks/>
            </p:cNvGrpSpPr>
            <p:nvPr/>
          </p:nvGrpSpPr>
          <p:grpSpPr bwMode="auto">
            <a:xfrm>
              <a:off x="5848946" y="2120648"/>
              <a:ext cx="1422673" cy="1490472"/>
              <a:chOff x="9099023" y="2523744"/>
              <a:chExt cx="1769401" cy="1665849"/>
            </a:xfrm>
          </p:grpSpPr>
          <p:cxnSp>
            <p:nvCxnSpPr>
              <p:cNvPr id="117" name="Straight Arrow Connector 31">
                <a:extLst>
                  <a:ext uri="{FF2B5EF4-FFF2-40B4-BE49-F238E27FC236}">
                    <a16:creationId xmlns:a16="http://schemas.microsoft.com/office/drawing/2014/main" id="{A96C5856-66C8-427D-A2F6-ED95DE01975F}"/>
                  </a:ext>
                </a:extLst>
              </p:cNvPr>
              <p:cNvCxnSpPr/>
              <p:nvPr/>
            </p:nvCxnSpPr>
            <p:spPr>
              <a:xfrm>
                <a:off x="9546597" y="3428678"/>
                <a:ext cx="1024384"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32">
                <a:extLst>
                  <a:ext uri="{FF2B5EF4-FFF2-40B4-BE49-F238E27FC236}">
                    <a16:creationId xmlns:a16="http://schemas.microsoft.com/office/drawing/2014/main" id="{605AF8C7-363C-4CF8-AE00-F817F827A566}"/>
                  </a:ext>
                </a:extLst>
              </p:cNvPr>
              <p:cNvCxnSpPr>
                <a:cxnSpLocks/>
              </p:cNvCxnSpPr>
              <p:nvPr/>
            </p:nvCxnSpPr>
            <p:spPr>
              <a:xfrm flipV="1">
                <a:off x="9555571" y="2523744"/>
                <a:ext cx="0" cy="914006"/>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33">
                <a:extLst>
                  <a:ext uri="{FF2B5EF4-FFF2-40B4-BE49-F238E27FC236}">
                    <a16:creationId xmlns:a16="http://schemas.microsoft.com/office/drawing/2014/main" id="{9768F622-B0C5-4FA1-8D67-E0301EB5BD1A}"/>
                  </a:ext>
                </a:extLst>
              </p:cNvPr>
              <p:cNvCxnSpPr>
                <a:cxnSpLocks/>
              </p:cNvCxnSpPr>
              <p:nvPr/>
            </p:nvCxnSpPr>
            <p:spPr>
              <a:xfrm>
                <a:off x="9555571" y="3437750"/>
                <a:ext cx="438472" cy="594217"/>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FE2FE38-D9A8-4D4E-B0BD-3A0F5B9B98D2}"/>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8"/>
                <a:stretch>
                  <a:fillRect/>
                </a:stretch>
              </a:blipFill>
            </p:spPr>
            <p:txBody>
              <a:bodyPr/>
              <a:lstStyle/>
              <a:p>
                <a:pPr>
                  <a:defRPr/>
                </a:pPr>
                <a:r>
                  <a:rPr lang="ko-KR" altLang="en-US"/>
                  <a:t> </a:t>
                </a:r>
              </a:p>
            </p:txBody>
          </p:sp>
          <p:sp>
            <p:nvSpPr>
              <p:cNvPr id="121" name="TextBox 120">
                <a:extLst>
                  <a:ext uri="{FF2B5EF4-FFF2-40B4-BE49-F238E27FC236}">
                    <a16:creationId xmlns:a16="http://schemas.microsoft.com/office/drawing/2014/main" id="{D46947CB-E09F-4C2D-B6E2-4C29702D3752}"/>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9"/>
                <a:stretch>
                  <a:fillRect/>
                </a:stretch>
              </a:blipFill>
            </p:spPr>
            <p:txBody>
              <a:bodyPr/>
              <a:lstStyle/>
              <a:p>
                <a:pPr>
                  <a:defRPr/>
                </a:pPr>
                <a:r>
                  <a:rPr lang="ko-KR" altLang="en-US"/>
                  <a:t> </a:t>
                </a:r>
              </a:p>
            </p:txBody>
          </p:sp>
          <p:sp>
            <p:nvSpPr>
              <p:cNvPr id="122" name="TextBox 121">
                <a:extLst>
                  <a:ext uri="{FF2B5EF4-FFF2-40B4-BE49-F238E27FC236}">
                    <a16:creationId xmlns:a16="http://schemas.microsoft.com/office/drawing/2014/main" id="{7986B653-1B4F-450E-8ABD-B2516E3B96CE}"/>
                  </a:ext>
                </a:extLst>
              </p:cNvPr>
              <p:cNvSpPr txBox="1">
                <a:spLocks noRot="1" noChangeAspect="1" noMove="1" noResize="1" noEditPoints="1" noAdjustHandles="1" noChangeArrowheads="1" noChangeShapeType="1" noTextEdit="1"/>
              </p:cNvSpPr>
              <p:nvPr/>
            </p:nvSpPr>
            <p:spPr>
              <a:xfrm>
                <a:off x="9480767" y="3820261"/>
                <a:ext cx="577633" cy="369332"/>
              </a:xfrm>
              <a:prstGeom prst="rect">
                <a:avLst/>
              </a:prstGeom>
              <a:blipFill>
                <a:blip r:embed="rId10"/>
                <a:stretch>
                  <a:fillRect/>
                </a:stretch>
              </a:blipFill>
            </p:spPr>
            <p:txBody>
              <a:bodyPr/>
              <a:lstStyle/>
              <a:p>
                <a:pPr>
                  <a:defRPr/>
                </a:pPr>
                <a:r>
                  <a:rPr lang="ko-KR" altLang="en-US"/>
                  <a:t> </a:t>
                </a:r>
              </a:p>
            </p:txBody>
          </p:sp>
        </p:grpSp>
        <p:grpSp>
          <p:nvGrpSpPr>
            <p:cNvPr id="15390" name="Group 37">
              <a:extLst>
                <a:ext uri="{FF2B5EF4-FFF2-40B4-BE49-F238E27FC236}">
                  <a16:creationId xmlns:a16="http://schemas.microsoft.com/office/drawing/2014/main" id="{419737FC-B802-4B5A-B409-FC98FF115D4F}"/>
                </a:ext>
              </a:extLst>
            </p:cNvPr>
            <p:cNvGrpSpPr>
              <a:grpSpLocks/>
            </p:cNvGrpSpPr>
            <p:nvPr/>
          </p:nvGrpSpPr>
          <p:grpSpPr bwMode="auto">
            <a:xfrm>
              <a:off x="5802660" y="2540693"/>
              <a:ext cx="831927" cy="790804"/>
              <a:chOff x="9012936" y="3213759"/>
              <a:chExt cx="831927" cy="790804"/>
            </a:xfrm>
          </p:grpSpPr>
          <p:sp>
            <p:nvSpPr>
              <p:cNvPr id="107" name="Oval 38">
                <a:extLst>
                  <a:ext uri="{FF2B5EF4-FFF2-40B4-BE49-F238E27FC236}">
                    <a16:creationId xmlns:a16="http://schemas.microsoft.com/office/drawing/2014/main" id="{D7B1C374-08C9-4877-9DE5-1FD0F0BA4E87}"/>
                  </a:ext>
                </a:extLst>
              </p:cNvPr>
              <p:cNvSpPr/>
              <p:nvPr/>
            </p:nvSpPr>
            <p:spPr>
              <a:xfrm>
                <a:off x="9012936" y="3213765"/>
                <a:ext cx="831895" cy="79038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8" name="Oval 39">
                <a:extLst>
                  <a:ext uri="{FF2B5EF4-FFF2-40B4-BE49-F238E27FC236}">
                    <a16:creationId xmlns:a16="http://schemas.microsoft.com/office/drawing/2014/main" id="{DEA622AE-72F3-43A4-B915-ABBF1AA44C05}"/>
                  </a:ext>
                </a:extLst>
              </p:cNvPr>
              <p:cNvSpPr/>
              <p:nvPr/>
            </p:nvSpPr>
            <p:spPr>
              <a:xfrm>
                <a:off x="9290234" y="3420747"/>
                <a:ext cx="45357" cy="45657"/>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9" name="Oval 40">
                <a:extLst>
                  <a:ext uri="{FF2B5EF4-FFF2-40B4-BE49-F238E27FC236}">
                    <a16:creationId xmlns:a16="http://schemas.microsoft.com/office/drawing/2014/main" id="{0B29AA7F-E9DA-4B6B-92FD-4CF3435F480E}"/>
                  </a:ext>
                </a:extLst>
              </p:cNvPr>
              <p:cNvSpPr/>
              <p:nvPr/>
            </p:nvSpPr>
            <p:spPr>
              <a:xfrm>
                <a:off x="9442800" y="3573954"/>
                <a:ext cx="45357" cy="4565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0" name="Oval 41">
                <a:extLst>
                  <a:ext uri="{FF2B5EF4-FFF2-40B4-BE49-F238E27FC236}">
                    <a16:creationId xmlns:a16="http://schemas.microsoft.com/office/drawing/2014/main" id="{F2F3AD81-02B6-4D7F-8268-2B34B027E9C4}"/>
                  </a:ext>
                </a:extLst>
              </p:cNvPr>
              <p:cNvSpPr/>
              <p:nvPr/>
            </p:nvSpPr>
            <p:spPr>
              <a:xfrm>
                <a:off x="9595365" y="3726146"/>
                <a:ext cx="45357" cy="4565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1" name="Oval 42">
                <a:extLst>
                  <a:ext uri="{FF2B5EF4-FFF2-40B4-BE49-F238E27FC236}">
                    <a16:creationId xmlns:a16="http://schemas.microsoft.com/office/drawing/2014/main" id="{3EE4C05B-373F-4DDA-824C-B22CF30DCB1B}"/>
                  </a:ext>
                </a:extLst>
              </p:cNvPr>
              <p:cNvSpPr/>
              <p:nvPr/>
            </p:nvSpPr>
            <p:spPr>
              <a:xfrm>
                <a:off x="9244877" y="3741366"/>
                <a:ext cx="45357" cy="45657"/>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2" name="Oval 43">
                <a:extLst>
                  <a:ext uri="{FF2B5EF4-FFF2-40B4-BE49-F238E27FC236}">
                    <a16:creationId xmlns:a16="http://schemas.microsoft.com/office/drawing/2014/main" id="{B55795E6-E150-4428-A9C4-68A3ECDDCA9D}"/>
                  </a:ext>
                </a:extLst>
              </p:cNvPr>
              <p:cNvSpPr/>
              <p:nvPr/>
            </p:nvSpPr>
            <p:spPr>
              <a:xfrm>
                <a:off x="9267555" y="3597290"/>
                <a:ext cx="45357" cy="4667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3" name="Oval 44">
                <a:extLst>
                  <a:ext uri="{FF2B5EF4-FFF2-40B4-BE49-F238E27FC236}">
                    <a16:creationId xmlns:a16="http://schemas.microsoft.com/office/drawing/2014/main" id="{4768DA7B-7D02-428A-A002-45A1150B96C7}"/>
                  </a:ext>
                </a:extLst>
              </p:cNvPr>
              <p:cNvSpPr/>
              <p:nvPr/>
            </p:nvSpPr>
            <p:spPr>
              <a:xfrm>
                <a:off x="9488157" y="3404513"/>
                <a:ext cx="46389" cy="45657"/>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4" name="Oval 45">
                <a:extLst>
                  <a:ext uri="{FF2B5EF4-FFF2-40B4-BE49-F238E27FC236}">
                    <a16:creationId xmlns:a16="http://schemas.microsoft.com/office/drawing/2014/main" id="{5E3C1CBE-28D8-43AA-895B-9073E68F5522}"/>
                  </a:ext>
                </a:extLst>
              </p:cNvPr>
              <p:cNvSpPr/>
              <p:nvPr/>
            </p:nvSpPr>
            <p:spPr>
              <a:xfrm>
                <a:off x="9391257" y="3704840"/>
                <a:ext cx="45357" cy="45657"/>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5" name="Oval 46">
                <a:extLst>
                  <a:ext uri="{FF2B5EF4-FFF2-40B4-BE49-F238E27FC236}">
                    <a16:creationId xmlns:a16="http://schemas.microsoft.com/office/drawing/2014/main" id="{1D682423-56EC-4825-9892-0DCDBB7CE28D}"/>
                  </a:ext>
                </a:extLst>
              </p:cNvPr>
              <p:cNvSpPr/>
              <p:nvPr/>
            </p:nvSpPr>
            <p:spPr>
              <a:xfrm>
                <a:off x="9701543" y="3595261"/>
                <a:ext cx="46388" cy="45657"/>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6" name="Oval 47">
                <a:extLst>
                  <a:ext uri="{FF2B5EF4-FFF2-40B4-BE49-F238E27FC236}">
                    <a16:creationId xmlns:a16="http://schemas.microsoft.com/office/drawing/2014/main" id="{00B3CC45-071D-4B2C-B549-681C349EABD8}"/>
                  </a:ext>
                </a:extLst>
              </p:cNvPr>
              <p:cNvSpPr/>
              <p:nvPr/>
            </p:nvSpPr>
            <p:spPr>
              <a:xfrm>
                <a:off x="9397442" y="3844857"/>
                <a:ext cx="45357" cy="45657"/>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grpSp>
      <p:grpSp>
        <p:nvGrpSpPr>
          <p:cNvPr id="15368" name="Group 49">
            <a:extLst>
              <a:ext uri="{FF2B5EF4-FFF2-40B4-BE49-F238E27FC236}">
                <a16:creationId xmlns:a16="http://schemas.microsoft.com/office/drawing/2014/main" id="{E686A5FE-D97D-4936-AD6A-EE818EFD799C}"/>
              </a:ext>
            </a:extLst>
          </p:cNvPr>
          <p:cNvGrpSpPr>
            <a:grpSpLocks/>
          </p:cNvGrpSpPr>
          <p:nvPr/>
        </p:nvGrpSpPr>
        <p:grpSpPr bwMode="auto">
          <a:xfrm rot="-424077">
            <a:off x="8077200" y="4089400"/>
            <a:ext cx="1808163" cy="1490663"/>
            <a:chOff x="9099023" y="2523744"/>
            <a:chExt cx="1769401" cy="1665849"/>
          </a:xfrm>
        </p:grpSpPr>
        <p:cxnSp>
          <p:nvCxnSpPr>
            <p:cNvPr id="124" name="Straight Arrow Connector 50">
              <a:extLst>
                <a:ext uri="{FF2B5EF4-FFF2-40B4-BE49-F238E27FC236}">
                  <a16:creationId xmlns:a16="http://schemas.microsoft.com/office/drawing/2014/main" id="{1C4C3727-60F6-4AEB-8577-C858D7ADE295}"/>
                </a:ext>
              </a:extLst>
            </p:cNvPr>
            <p:cNvCxnSpPr/>
            <p:nvPr/>
          </p:nvCxnSpPr>
          <p:spPr>
            <a:xfrm>
              <a:off x="9541950" y="3417541"/>
              <a:ext cx="1023735"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51">
              <a:extLst>
                <a:ext uri="{FF2B5EF4-FFF2-40B4-BE49-F238E27FC236}">
                  <a16:creationId xmlns:a16="http://schemas.microsoft.com/office/drawing/2014/main" id="{3B9B66CC-A569-4D2F-B6DB-01181BECC20D}"/>
                </a:ext>
              </a:extLst>
            </p:cNvPr>
            <p:cNvCxnSpPr>
              <a:cxnSpLocks/>
            </p:cNvCxnSpPr>
            <p:nvPr/>
          </p:nvCxnSpPr>
          <p:spPr>
            <a:xfrm flipV="1">
              <a:off x="9550809" y="2511408"/>
              <a:ext cx="0" cy="913644"/>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52">
              <a:extLst>
                <a:ext uri="{FF2B5EF4-FFF2-40B4-BE49-F238E27FC236}">
                  <a16:creationId xmlns:a16="http://schemas.microsoft.com/office/drawing/2014/main" id="{D5DF4329-DC2E-4D99-91F7-A104953CBEE4}"/>
                </a:ext>
              </a:extLst>
            </p:cNvPr>
            <p:cNvCxnSpPr>
              <a:cxnSpLocks/>
            </p:cNvCxnSpPr>
            <p:nvPr/>
          </p:nvCxnSpPr>
          <p:spPr>
            <a:xfrm>
              <a:off x="9555565" y="3435699"/>
              <a:ext cx="438078" cy="594312"/>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83818EFA-1A80-4E56-BE7E-2FF6BA73765E}"/>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11"/>
              <a:stretch>
                <a:fillRect/>
              </a:stretch>
            </a:blipFill>
          </p:spPr>
          <p:txBody>
            <a:bodyPr/>
            <a:lstStyle/>
            <a:p>
              <a:pPr>
                <a:defRPr/>
              </a:pPr>
              <a:r>
                <a:rPr lang="ko-KR" altLang="en-US"/>
                <a:t> </a:t>
              </a:r>
            </a:p>
          </p:txBody>
        </p:sp>
        <p:sp>
          <p:nvSpPr>
            <p:cNvPr id="128" name="TextBox 127">
              <a:extLst>
                <a:ext uri="{FF2B5EF4-FFF2-40B4-BE49-F238E27FC236}">
                  <a16:creationId xmlns:a16="http://schemas.microsoft.com/office/drawing/2014/main" id="{3B74421F-C490-4F50-AF3B-0281A0EEC4D8}"/>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12"/>
              <a:stretch>
                <a:fillRect b="-5797"/>
              </a:stretch>
            </a:blipFill>
          </p:spPr>
          <p:txBody>
            <a:bodyPr/>
            <a:lstStyle/>
            <a:p>
              <a:pPr>
                <a:defRPr/>
              </a:pPr>
              <a:r>
                <a:rPr lang="ko-KR" altLang="en-US"/>
                <a:t> </a:t>
              </a:r>
            </a:p>
          </p:txBody>
        </p:sp>
        <p:sp>
          <p:nvSpPr>
            <p:cNvPr id="129" name="TextBox 128">
              <a:extLst>
                <a:ext uri="{FF2B5EF4-FFF2-40B4-BE49-F238E27FC236}">
                  <a16:creationId xmlns:a16="http://schemas.microsoft.com/office/drawing/2014/main" id="{EF0E6587-1B3E-4116-9BF7-AA779D919C25}"/>
                </a:ext>
              </a:extLst>
            </p:cNvPr>
            <p:cNvSpPr txBox="1">
              <a:spLocks noRot="1" noChangeAspect="1" noMove="1" noResize="1" noEditPoints="1" noAdjustHandles="1" noChangeArrowheads="1" noChangeShapeType="1" noTextEdit="1"/>
            </p:cNvSpPr>
            <p:nvPr/>
          </p:nvSpPr>
          <p:spPr>
            <a:xfrm>
              <a:off x="9480767" y="3820261"/>
              <a:ext cx="577633" cy="369332"/>
            </a:xfrm>
            <a:prstGeom prst="rect">
              <a:avLst/>
            </a:prstGeom>
            <a:blipFill>
              <a:blip r:embed="rId13"/>
              <a:stretch>
                <a:fillRect/>
              </a:stretch>
            </a:blipFill>
          </p:spPr>
          <p:txBody>
            <a:bodyPr/>
            <a:lstStyle/>
            <a:p>
              <a:pPr>
                <a:defRPr/>
              </a:pPr>
              <a:r>
                <a:rPr lang="ko-KR" altLang="en-US"/>
                <a:t> </a:t>
              </a:r>
            </a:p>
          </p:txBody>
        </p:sp>
      </p:grpSp>
      <p:grpSp>
        <p:nvGrpSpPr>
          <p:cNvPr id="15369" name="Group 56">
            <a:extLst>
              <a:ext uri="{FF2B5EF4-FFF2-40B4-BE49-F238E27FC236}">
                <a16:creationId xmlns:a16="http://schemas.microsoft.com/office/drawing/2014/main" id="{CAFD2275-0B0E-4499-A589-FB8A9C95E57B}"/>
              </a:ext>
            </a:extLst>
          </p:cNvPr>
          <p:cNvGrpSpPr>
            <a:grpSpLocks/>
          </p:cNvGrpSpPr>
          <p:nvPr/>
        </p:nvGrpSpPr>
        <p:grpSpPr bwMode="auto">
          <a:xfrm rot="-1308243">
            <a:off x="7888288" y="4672013"/>
            <a:ext cx="1281112" cy="588962"/>
            <a:chOff x="9012936" y="3213760"/>
            <a:chExt cx="831927" cy="790804"/>
          </a:xfrm>
        </p:grpSpPr>
        <p:sp>
          <p:nvSpPr>
            <p:cNvPr id="131" name="Oval 57">
              <a:extLst>
                <a:ext uri="{FF2B5EF4-FFF2-40B4-BE49-F238E27FC236}">
                  <a16:creationId xmlns:a16="http://schemas.microsoft.com/office/drawing/2014/main" id="{F243F217-B044-4B8A-AC06-92BE770D0758}"/>
                </a:ext>
              </a:extLst>
            </p:cNvPr>
            <p:cNvSpPr/>
            <p:nvPr/>
          </p:nvSpPr>
          <p:spPr>
            <a:xfrm>
              <a:off x="9012936" y="3213760"/>
              <a:ext cx="831927" cy="790804"/>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2" name="Oval 58">
              <a:extLst>
                <a:ext uri="{FF2B5EF4-FFF2-40B4-BE49-F238E27FC236}">
                  <a16:creationId xmlns:a16="http://schemas.microsoft.com/office/drawing/2014/main" id="{3DC9161D-A06F-40DE-9DCA-FD882FAFF4DA}"/>
                </a:ext>
              </a:extLst>
            </p:cNvPr>
            <p:cNvSpPr/>
            <p:nvPr/>
          </p:nvSpPr>
          <p:spPr>
            <a:xfrm>
              <a:off x="9290121" y="3419658"/>
              <a:ext cx="45359" cy="4689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3" name="Oval 59">
              <a:extLst>
                <a:ext uri="{FF2B5EF4-FFF2-40B4-BE49-F238E27FC236}">
                  <a16:creationId xmlns:a16="http://schemas.microsoft.com/office/drawing/2014/main" id="{D7ECED26-9173-4313-A2A0-40B426893952}"/>
                </a:ext>
              </a:extLst>
            </p:cNvPr>
            <p:cNvSpPr/>
            <p:nvPr/>
          </p:nvSpPr>
          <p:spPr>
            <a:xfrm>
              <a:off x="9442688" y="3573327"/>
              <a:ext cx="45359" cy="4476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4" name="Oval 60">
              <a:extLst>
                <a:ext uri="{FF2B5EF4-FFF2-40B4-BE49-F238E27FC236}">
                  <a16:creationId xmlns:a16="http://schemas.microsoft.com/office/drawing/2014/main" id="{6AC80FDC-D81F-481B-A7C9-6F5814A17A60}"/>
                </a:ext>
              </a:extLst>
            </p:cNvPr>
            <p:cNvSpPr/>
            <p:nvPr/>
          </p:nvSpPr>
          <p:spPr>
            <a:xfrm>
              <a:off x="9595255" y="3724863"/>
              <a:ext cx="45359" cy="4689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5" name="Oval 61">
              <a:extLst>
                <a:ext uri="{FF2B5EF4-FFF2-40B4-BE49-F238E27FC236}">
                  <a16:creationId xmlns:a16="http://schemas.microsoft.com/office/drawing/2014/main" id="{F14CF134-9FAD-4608-BBB1-63DA340ABD0B}"/>
                </a:ext>
              </a:extLst>
            </p:cNvPr>
            <p:cNvSpPr/>
            <p:nvPr/>
          </p:nvSpPr>
          <p:spPr>
            <a:xfrm>
              <a:off x="9243787" y="3739475"/>
              <a:ext cx="45359" cy="4689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6" name="Oval 62">
              <a:extLst>
                <a:ext uri="{FF2B5EF4-FFF2-40B4-BE49-F238E27FC236}">
                  <a16:creationId xmlns:a16="http://schemas.microsoft.com/office/drawing/2014/main" id="{005B1A6E-97A4-4708-9E01-06335D2FA7A6}"/>
                </a:ext>
              </a:extLst>
            </p:cNvPr>
            <p:cNvSpPr/>
            <p:nvPr/>
          </p:nvSpPr>
          <p:spPr>
            <a:xfrm>
              <a:off x="9264848" y="3584712"/>
              <a:ext cx="45359" cy="4689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7" name="Oval 63">
              <a:extLst>
                <a:ext uri="{FF2B5EF4-FFF2-40B4-BE49-F238E27FC236}">
                  <a16:creationId xmlns:a16="http://schemas.microsoft.com/office/drawing/2014/main" id="{52231A84-7289-40E4-890C-164E99D8C841}"/>
                </a:ext>
              </a:extLst>
            </p:cNvPr>
            <p:cNvSpPr/>
            <p:nvPr/>
          </p:nvSpPr>
          <p:spPr>
            <a:xfrm>
              <a:off x="9486875" y="3396795"/>
              <a:ext cx="46390" cy="44763"/>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8" name="Oval 64">
              <a:extLst>
                <a:ext uri="{FF2B5EF4-FFF2-40B4-BE49-F238E27FC236}">
                  <a16:creationId xmlns:a16="http://schemas.microsoft.com/office/drawing/2014/main" id="{2D6A1819-0DB3-425A-9B0C-40BDBD1594B5}"/>
                </a:ext>
              </a:extLst>
            </p:cNvPr>
            <p:cNvSpPr/>
            <p:nvPr/>
          </p:nvSpPr>
          <p:spPr>
            <a:xfrm>
              <a:off x="9388510" y="3691595"/>
              <a:ext cx="45359" cy="4689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9" name="Oval 75">
              <a:extLst>
                <a:ext uri="{FF2B5EF4-FFF2-40B4-BE49-F238E27FC236}">
                  <a16:creationId xmlns:a16="http://schemas.microsoft.com/office/drawing/2014/main" id="{C3CE1CDC-2893-4154-A294-C87F36145453}"/>
                </a:ext>
              </a:extLst>
            </p:cNvPr>
            <p:cNvSpPr/>
            <p:nvPr/>
          </p:nvSpPr>
          <p:spPr>
            <a:xfrm>
              <a:off x="9700700" y="3594330"/>
              <a:ext cx="46390" cy="44762"/>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0" name="Oval 76">
              <a:extLst>
                <a:ext uri="{FF2B5EF4-FFF2-40B4-BE49-F238E27FC236}">
                  <a16:creationId xmlns:a16="http://schemas.microsoft.com/office/drawing/2014/main" id="{89E138C1-E78C-4F7A-8B87-D4F18C176952}"/>
                </a:ext>
              </a:extLst>
            </p:cNvPr>
            <p:cNvSpPr/>
            <p:nvPr/>
          </p:nvSpPr>
          <p:spPr>
            <a:xfrm>
              <a:off x="9395972" y="3842403"/>
              <a:ext cx="45359" cy="46894"/>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sp>
        <p:nvSpPr>
          <p:cNvPr id="15370" name="TextBox 140">
            <a:extLst>
              <a:ext uri="{FF2B5EF4-FFF2-40B4-BE49-F238E27FC236}">
                <a16:creationId xmlns:a16="http://schemas.microsoft.com/office/drawing/2014/main" id="{3229709B-9848-49CC-B941-1BA5420207B6}"/>
              </a:ext>
            </a:extLst>
          </p:cNvPr>
          <p:cNvSpPr txBox="1">
            <a:spLocks noChangeArrowheads="1"/>
          </p:cNvSpPr>
          <p:nvPr/>
        </p:nvSpPr>
        <p:spPr bwMode="auto">
          <a:xfrm>
            <a:off x="2720975" y="5932488"/>
            <a:ext cx="982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Rotation</a:t>
            </a:r>
          </a:p>
        </p:txBody>
      </p:sp>
      <p:sp>
        <p:nvSpPr>
          <p:cNvPr id="15371" name="TextBox 141">
            <a:extLst>
              <a:ext uri="{FF2B5EF4-FFF2-40B4-BE49-F238E27FC236}">
                <a16:creationId xmlns:a16="http://schemas.microsoft.com/office/drawing/2014/main" id="{F53F49C6-D1E1-46DF-B67F-FAB272FF34F5}"/>
              </a:ext>
            </a:extLst>
          </p:cNvPr>
          <p:cNvSpPr txBox="1">
            <a:spLocks noChangeArrowheads="1"/>
          </p:cNvSpPr>
          <p:nvPr/>
        </p:nvSpPr>
        <p:spPr bwMode="auto">
          <a:xfrm>
            <a:off x="5159375" y="5961063"/>
            <a:ext cx="1138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Expansion</a:t>
            </a:r>
          </a:p>
        </p:txBody>
      </p:sp>
      <p:sp>
        <p:nvSpPr>
          <p:cNvPr id="15372" name="TextBox 142">
            <a:extLst>
              <a:ext uri="{FF2B5EF4-FFF2-40B4-BE49-F238E27FC236}">
                <a16:creationId xmlns:a16="http://schemas.microsoft.com/office/drawing/2014/main" id="{ACF5B4E6-27B3-47F6-BB5B-70A164585560}"/>
              </a:ext>
            </a:extLst>
          </p:cNvPr>
          <p:cNvSpPr txBox="1">
            <a:spLocks noChangeArrowheads="1"/>
          </p:cNvSpPr>
          <p:nvPr/>
        </p:nvSpPr>
        <p:spPr bwMode="auto">
          <a:xfrm>
            <a:off x="8096250" y="5932488"/>
            <a:ext cx="1374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Deformation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E8FFF6DA-7DCB-44B5-A42E-F08D3F0507DF}"/>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CFD fundamentals – Fluid </a:t>
            </a:r>
          </a:p>
        </p:txBody>
      </p:sp>
      <p:sp>
        <p:nvSpPr>
          <p:cNvPr id="16387" name="직사각형 5">
            <a:extLst>
              <a:ext uri="{FF2B5EF4-FFF2-40B4-BE49-F238E27FC236}">
                <a16:creationId xmlns:a16="http://schemas.microsoft.com/office/drawing/2014/main" id="{10766BEE-277C-4F98-92A6-9B25F272D727}"/>
              </a:ext>
            </a:extLst>
          </p:cNvPr>
          <p:cNvSpPr>
            <a:spLocks noChangeArrowheads="1"/>
          </p:cNvSpPr>
          <p:nvPr/>
        </p:nvSpPr>
        <p:spPr bwMode="auto">
          <a:xfrm>
            <a:off x="906463" y="1414463"/>
            <a:ext cx="1037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a:solidFill>
                  <a:schemeClr val="tx1"/>
                </a:solidFill>
                <a:latin typeface="Times New Roman" panose="02020603050405020304" pitchFamily="18" charset="0"/>
                <a:cs typeface="Times New Roman" panose="02020603050405020304" pitchFamily="18" charset="0"/>
              </a:rPr>
              <a:t>A substance whose molecular structure offers no resistance to external forces - Ferziger, Peric</a:t>
            </a:r>
          </a:p>
        </p:txBody>
      </p:sp>
      <p:grpSp>
        <p:nvGrpSpPr>
          <p:cNvPr id="16388" name="Group 2">
            <a:extLst>
              <a:ext uri="{FF2B5EF4-FFF2-40B4-BE49-F238E27FC236}">
                <a16:creationId xmlns:a16="http://schemas.microsoft.com/office/drawing/2014/main" id="{D83451F8-4994-4C0F-9BB9-B8F1C9C46E90}"/>
              </a:ext>
            </a:extLst>
          </p:cNvPr>
          <p:cNvGrpSpPr>
            <a:grpSpLocks/>
          </p:cNvGrpSpPr>
          <p:nvPr/>
        </p:nvGrpSpPr>
        <p:grpSpPr bwMode="auto">
          <a:xfrm>
            <a:off x="1123950" y="2378075"/>
            <a:ext cx="4737100" cy="2044700"/>
            <a:chOff x="4754880" y="2430612"/>
            <a:chExt cx="4736415" cy="2044609"/>
          </a:xfrm>
        </p:grpSpPr>
        <p:sp>
          <p:nvSpPr>
            <p:cNvPr id="67" name="Oval 15">
              <a:extLst>
                <a:ext uri="{FF2B5EF4-FFF2-40B4-BE49-F238E27FC236}">
                  <a16:creationId xmlns:a16="http://schemas.microsoft.com/office/drawing/2014/main" id="{9E8B3CD2-4AF2-4B07-90DF-019CB17771A1}"/>
                </a:ext>
              </a:extLst>
            </p:cNvPr>
            <p:cNvSpPr/>
            <p:nvPr/>
          </p:nvSpPr>
          <p:spPr>
            <a:xfrm>
              <a:off x="4754880" y="2727462"/>
              <a:ext cx="2865024" cy="1747759"/>
            </a:xfrm>
            <a:prstGeom prst="ellipse">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8" name="Oval 16">
              <a:extLst>
                <a:ext uri="{FF2B5EF4-FFF2-40B4-BE49-F238E27FC236}">
                  <a16:creationId xmlns:a16="http://schemas.microsoft.com/office/drawing/2014/main" id="{EEFDBADA-3378-4786-8A86-6996147E9A10}"/>
                </a:ext>
              </a:extLst>
            </p:cNvPr>
            <p:cNvSpPr/>
            <p:nvPr/>
          </p:nvSpPr>
          <p:spPr>
            <a:xfrm>
              <a:off x="5221538" y="3175117"/>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69" name="Oval 17">
              <a:extLst>
                <a:ext uri="{FF2B5EF4-FFF2-40B4-BE49-F238E27FC236}">
                  <a16:creationId xmlns:a16="http://schemas.microsoft.com/office/drawing/2014/main" id="{3A43A756-0629-4E2D-A0A8-F517762E4BBE}"/>
                </a:ext>
              </a:extLst>
            </p:cNvPr>
            <p:cNvSpPr/>
            <p:nvPr/>
          </p:nvSpPr>
          <p:spPr>
            <a:xfrm>
              <a:off x="5062810" y="3491015"/>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0" name="Oval 18">
              <a:extLst>
                <a:ext uri="{FF2B5EF4-FFF2-40B4-BE49-F238E27FC236}">
                  <a16:creationId xmlns:a16="http://schemas.microsoft.com/office/drawing/2014/main" id="{F3D17E55-2BF0-43D2-AE66-42CDE0699489}"/>
                </a:ext>
              </a:extLst>
            </p:cNvPr>
            <p:cNvSpPr/>
            <p:nvPr/>
          </p:nvSpPr>
          <p:spPr>
            <a:xfrm>
              <a:off x="5367566" y="3429106"/>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1" name="Oval 19">
              <a:extLst>
                <a:ext uri="{FF2B5EF4-FFF2-40B4-BE49-F238E27FC236}">
                  <a16:creationId xmlns:a16="http://schemas.microsoft.com/office/drawing/2014/main" id="{7FBA8D37-CDEE-4095-B329-E696BC1EA04A}"/>
                </a:ext>
              </a:extLst>
            </p:cNvPr>
            <p:cNvSpPr/>
            <p:nvPr/>
          </p:nvSpPr>
          <p:spPr>
            <a:xfrm>
              <a:off x="5526293" y="2975101"/>
              <a:ext cx="165076"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2" name="Oval 20">
              <a:extLst>
                <a:ext uri="{FF2B5EF4-FFF2-40B4-BE49-F238E27FC236}">
                  <a16:creationId xmlns:a16="http://schemas.microsoft.com/office/drawing/2014/main" id="{33945883-B111-4C5C-AAA3-1A8A5FF38D93}"/>
                </a:ext>
              </a:extLst>
            </p:cNvPr>
            <p:cNvSpPr/>
            <p:nvPr/>
          </p:nvSpPr>
          <p:spPr>
            <a:xfrm>
              <a:off x="5540579" y="3252900"/>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3" name="Oval 21">
              <a:extLst>
                <a:ext uri="{FF2B5EF4-FFF2-40B4-BE49-F238E27FC236}">
                  <a16:creationId xmlns:a16="http://schemas.microsoft.com/office/drawing/2014/main" id="{AE1F8D32-17D3-456A-A98A-0DACD2766698}"/>
                </a:ext>
              </a:extLst>
            </p:cNvPr>
            <p:cNvSpPr/>
            <p:nvPr/>
          </p:nvSpPr>
          <p:spPr>
            <a:xfrm>
              <a:off x="5248522" y="3775165"/>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4" name="Oval 22">
              <a:extLst>
                <a:ext uri="{FF2B5EF4-FFF2-40B4-BE49-F238E27FC236}">
                  <a16:creationId xmlns:a16="http://schemas.microsoft.com/office/drawing/2014/main" id="{B9C56942-0EB7-4D0A-93CD-F133CB2910B4}"/>
                </a:ext>
              </a:extLst>
            </p:cNvPr>
            <p:cNvSpPr/>
            <p:nvPr/>
          </p:nvSpPr>
          <p:spPr>
            <a:xfrm>
              <a:off x="5459628" y="3676745"/>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5" name="Oval 23">
              <a:extLst>
                <a:ext uri="{FF2B5EF4-FFF2-40B4-BE49-F238E27FC236}">
                  <a16:creationId xmlns:a16="http://schemas.microsoft.com/office/drawing/2014/main" id="{FD78D30B-3311-4D53-9713-D06785C14CFA}"/>
                </a:ext>
              </a:extLst>
            </p:cNvPr>
            <p:cNvSpPr/>
            <p:nvPr/>
          </p:nvSpPr>
          <p:spPr>
            <a:xfrm>
              <a:off x="5608831" y="3943433"/>
              <a:ext cx="163489"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6" name="Oval 24">
              <a:extLst>
                <a:ext uri="{FF2B5EF4-FFF2-40B4-BE49-F238E27FC236}">
                  <a16:creationId xmlns:a16="http://schemas.microsoft.com/office/drawing/2014/main" id="{AF6FC801-AC6F-41FB-A553-76E19F0E5D7B}"/>
                </a:ext>
              </a:extLst>
            </p:cNvPr>
            <p:cNvSpPr/>
            <p:nvPr/>
          </p:nvSpPr>
          <p:spPr>
            <a:xfrm>
              <a:off x="5691370" y="3583086"/>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7" name="Oval 25">
              <a:extLst>
                <a:ext uri="{FF2B5EF4-FFF2-40B4-BE49-F238E27FC236}">
                  <a16:creationId xmlns:a16="http://schemas.microsoft.com/office/drawing/2014/main" id="{C169BBAB-6BB4-4249-9A96-6C593881CC93}"/>
                </a:ext>
              </a:extLst>
            </p:cNvPr>
            <p:cNvSpPr/>
            <p:nvPr/>
          </p:nvSpPr>
          <p:spPr>
            <a:xfrm>
              <a:off x="6013586" y="3025899"/>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8" name="Oval 26">
              <a:extLst>
                <a:ext uri="{FF2B5EF4-FFF2-40B4-BE49-F238E27FC236}">
                  <a16:creationId xmlns:a16="http://schemas.microsoft.com/office/drawing/2014/main" id="{179F83B3-5E36-4718-BBAF-E655521E12CC}"/>
                </a:ext>
              </a:extLst>
            </p:cNvPr>
            <p:cNvSpPr/>
            <p:nvPr/>
          </p:nvSpPr>
          <p:spPr>
            <a:xfrm>
              <a:off x="5854859" y="3341796"/>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79" name="Oval 27">
              <a:extLst>
                <a:ext uri="{FF2B5EF4-FFF2-40B4-BE49-F238E27FC236}">
                  <a16:creationId xmlns:a16="http://schemas.microsoft.com/office/drawing/2014/main" id="{44B9440D-95DE-47C3-880D-A01D91E45344}"/>
                </a:ext>
              </a:extLst>
            </p:cNvPr>
            <p:cNvSpPr/>
            <p:nvPr/>
          </p:nvSpPr>
          <p:spPr>
            <a:xfrm>
              <a:off x="6159615" y="3279887"/>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0" name="Oval 28">
              <a:extLst>
                <a:ext uri="{FF2B5EF4-FFF2-40B4-BE49-F238E27FC236}">
                  <a16:creationId xmlns:a16="http://schemas.microsoft.com/office/drawing/2014/main" id="{C6900299-BC00-452D-BEC8-782DC975B0DA}"/>
                </a:ext>
              </a:extLst>
            </p:cNvPr>
            <p:cNvSpPr/>
            <p:nvPr/>
          </p:nvSpPr>
          <p:spPr>
            <a:xfrm>
              <a:off x="6318342" y="2825882"/>
              <a:ext cx="165076"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1" name="Oval 29">
              <a:extLst>
                <a:ext uri="{FF2B5EF4-FFF2-40B4-BE49-F238E27FC236}">
                  <a16:creationId xmlns:a16="http://schemas.microsoft.com/office/drawing/2014/main" id="{E4A37252-5A13-4144-A099-A2F969C937A1}"/>
                </a:ext>
              </a:extLst>
            </p:cNvPr>
            <p:cNvSpPr/>
            <p:nvPr/>
          </p:nvSpPr>
          <p:spPr>
            <a:xfrm>
              <a:off x="6334215" y="3103682"/>
              <a:ext cx="163488"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2" name="Oval 30">
              <a:extLst>
                <a:ext uri="{FF2B5EF4-FFF2-40B4-BE49-F238E27FC236}">
                  <a16:creationId xmlns:a16="http://schemas.microsoft.com/office/drawing/2014/main" id="{BA570256-3E98-4016-81C9-A597EEA83D13}"/>
                </a:ext>
              </a:extLst>
            </p:cNvPr>
            <p:cNvSpPr/>
            <p:nvPr/>
          </p:nvSpPr>
          <p:spPr>
            <a:xfrm>
              <a:off x="6040569" y="3625947"/>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3" name="Oval 31">
              <a:extLst>
                <a:ext uri="{FF2B5EF4-FFF2-40B4-BE49-F238E27FC236}">
                  <a16:creationId xmlns:a16="http://schemas.microsoft.com/office/drawing/2014/main" id="{2958D367-8C5C-4508-A074-7B8517937FD0}"/>
                </a:ext>
              </a:extLst>
            </p:cNvPr>
            <p:cNvSpPr/>
            <p:nvPr/>
          </p:nvSpPr>
          <p:spPr>
            <a:xfrm>
              <a:off x="6334215" y="3702143"/>
              <a:ext cx="163488"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4" name="Oval 32">
              <a:extLst>
                <a:ext uri="{FF2B5EF4-FFF2-40B4-BE49-F238E27FC236}">
                  <a16:creationId xmlns:a16="http://schemas.microsoft.com/office/drawing/2014/main" id="{3C91048B-260C-4D15-B0F4-F7A1C42B3E60}"/>
                </a:ext>
              </a:extLst>
            </p:cNvPr>
            <p:cNvSpPr/>
            <p:nvPr/>
          </p:nvSpPr>
          <p:spPr>
            <a:xfrm>
              <a:off x="5907238" y="3908509"/>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5" name="Oval 33">
              <a:extLst>
                <a:ext uri="{FF2B5EF4-FFF2-40B4-BE49-F238E27FC236}">
                  <a16:creationId xmlns:a16="http://schemas.microsoft.com/office/drawing/2014/main" id="{69D4C235-4E8A-4D79-951D-AA50DCB76878}"/>
                </a:ext>
              </a:extLst>
            </p:cNvPr>
            <p:cNvSpPr/>
            <p:nvPr/>
          </p:nvSpPr>
          <p:spPr>
            <a:xfrm>
              <a:off x="6483418" y="3433867"/>
              <a:ext cx="163488"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6" name="Oval 43">
              <a:extLst>
                <a:ext uri="{FF2B5EF4-FFF2-40B4-BE49-F238E27FC236}">
                  <a16:creationId xmlns:a16="http://schemas.microsoft.com/office/drawing/2014/main" id="{E4E7E327-750A-4AE9-93EA-0DA6A9EF4663}"/>
                </a:ext>
              </a:extLst>
            </p:cNvPr>
            <p:cNvSpPr/>
            <p:nvPr/>
          </p:nvSpPr>
          <p:spPr>
            <a:xfrm>
              <a:off x="7065946" y="3327510"/>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7" name="Oval 44">
              <a:extLst>
                <a:ext uri="{FF2B5EF4-FFF2-40B4-BE49-F238E27FC236}">
                  <a16:creationId xmlns:a16="http://schemas.microsoft.com/office/drawing/2014/main" id="{3FA064A9-7DD7-441A-B7BE-D3DB0F485E56}"/>
                </a:ext>
              </a:extLst>
            </p:cNvPr>
            <p:cNvSpPr/>
            <p:nvPr/>
          </p:nvSpPr>
          <p:spPr>
            <a:xfrm>
              <a:off x="6797698" y="3568799"/>
              <a:ext cx="163488"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8" name="Oval 45">
              <a:extLst>
                <a:ext uri="{FF2B5EF4-FFF2-40B4-BE49-F238E27FC236}">
                  <a16:creationId xmlns:a16="http://schemas.microsoft.com/office/drawing/2014/main" id="{7338BAD0-071C-4D84-AF67-F2CDDA23C1DD}"/>
                </a:ext>
              </a:extLst>
            </p:cNvPr>
            <p:cNvSpPr/>
            <p:nvPr/>
          </p:nvSpPr>
          <p:spPr>
            <a:xfrm>
              <a:off x="7089755" y="3554512"/>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89" name="Oval 46">
              <a:extLst>
                <a:ext uri="{FF2B5EF4-FFF2-40B4-BE49-F238E27FC236}">
                  <a16:creationId xmlns:a16="http://schemas.microsoft.com/office/drawing/2014/main" id="{5B15E715-F242-45F7-978B-C9692063550F}"/>
                </a:ext>
              </a:extLst>
            </p:cNvPr>
            <p:cNvSpPr/>
            <p:nvPr/>
          </p:nvSpPr>
          <p:spPr>
            <a:xfrm>
              <a:off x="7053248" y="3887872"/>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0" name="Oval 47">
              <a:extLst>
                <a:ext uri="{FF2B5EF4-FFF2-40B4-BE49-F238E27FC236}">
                  <a16:creationId xmlns:a16="http://schemas.microsoft.com/office/drawing/2014/main" id="{71C7F5C1-23D2-4070-AC7B-3986D693C74E}"/>
                </a:ext>
              </a:extLst>
            </p:cNvPr>
            <p:cNvSpPr/>
            <p:nvPr/>
          </p:nvSpPr>
          <p:spPr>
            <a:xfrm>
              <a:off x="7384988" y="3405294"/>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1" name="Oval 48">
              <a:extLst>
                <a:ext uri="{FF2B5EF4-FFF2-40B4-BE49-F238E27FC236}">
                  <a16:creationId xmlns:a16="http://schemas.microsoft.com/office/drawing/2014/main" id="{1BDA4A5A-17A1-4BCB-ACA7-FF3D131EF9C7}"/>
                </a:ext>
              </a:extLst>
            </p:cNvPr>
            <p:cNvSpPr/>
            <p:nvPr/>
          </p:nvSpPr>
          <p:spPr>
            <a:xfrm>
              <a:off x="6708810" y="3956132"/>
              <a:ext cx="165076"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2" name="Oval 49">
              <a:extLst>
                <a:ext uri="{FF2B5EF4-FFF2-40B4-BE49-F238E27FC236}">
                  <a16:creationId xmlns:a16="http://schemas.microsoft.com/office/drawing/2014/main" id="{DA91BAA6-5C54-4C61-8CC0-0A55812EAFEF}"/>
                </a:ext>
              </a:extLst>
            </p:cNvPr>
            <p:cNvSpPr/>
            <p:nvPr/>
          </p:nvSpPr>
          <p:spPr>
            <a:xfrm>
              <a:off x="7254831" y="3754528"/>
              <a:ext cx="163488"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3" name="Oval 50">
              <a:extLst>
                <a:ext uri="{FF2B5EF4-FFF2-40B4-BE49-F238E27FC236}">
                  <a16:creationId xmlns:a16="http://schemas.microsoft.com/office/drawing/2014/main" id="{1E81B397-5C44-4F12-AB45-1C7AA1DE0328}"/>
                </a:ext>
              </a:extLst>
            </p:cNvPr>
            <p:cNvSpPr/>
            <p:nvPr/>
          </p:nvSpPr>
          <p:spPr>
            <a:xfrm>
              <a:off x="6350087" y="4100588"/>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94" name="Oval 51">
              <a:extLst>
                <a:ext uri="{FF2B5EF4-FFF2-40B4-BE49-F238E27FC236}">
                  <a16:creationId xmlns:a16="http://schemas.microsoft.com/office/drawing/2014/main" id="{1D6BB8AC-ED4E-4EE7-8944-5EB6FC502DD6}"/>
                </a:ext>
              </a:extLst>
            </p:cNvPr>
            <p:cNvSpPr/>
            <p:nvPr/>
          </p:nvSpPr>
          <p:spPr>
            <a:xfrm>
              <a:off x="6754841" y="3089396"/>
              <a:ext cx="163489"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95" name="Straight Arrow Connector 53">
              <a:extLst>
                <a:ext uri="{FF2B5EF4-FFF2-40B4-BE49-F238E27FC236}">
                  <a16:creationId xmlns:a16="http://schemas.microsoft.com/office/drawing/2014/main" id="{1FB1AA09-748C-4702-8AB4-C115E7405981}"/>
                </a:ext>
              </a:extLst>
            </p:cNvPr>
            <p:cNvCxnSpPr>
              <a:cxnSpLocks/>
            </p:cNvCxnSpPr>
            <p:nvPr/>
          </p:nvCxnSpPr>
          <p:spPr>
            <a:xfrm flipV="1">
              <a:off x="7284989" y="2983037"/>
              <a:ext cx="1271404" cy="644496"/>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Oval 55">
              <a:extLst>
                <a:ext uri="{FF2B5EF4-FFF2-40B4-BE49-F238E27FC236}">
                  <a16:creationId xmlns:a16="http://schemas.microsoft.com/office/drawing/2014/main" id="{458CFF2C-F177-4D36-9BD0-CFB8D85A222C}"/>
                </a:ext>
              </a:extLst>
            </p:cNvPr>
            <p:cNvSpPr/>
            <p:nvPr/>
          </p:nvSpPr>
          <p:spPr>
            <a:xfrm>
              <a:off x="8659565" y="2430612"/>
              <a:ext cx="831730" cy="790540"/>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97" name="Straight Arrow Connector 56">
              <a:extLst>
                <a:ext uri="{FF2B5EF4-FFF2-40B4-BE49-F238E27FC236}">
                  <a16:creationId xmlns:a16="http://schemas.microsoft.com/office/drawing/2014/main" id="{9F036C45-93A8-45A8-8C83-76A9DEB5DB0B}"/>
                </a:ext>
              </a:extLst>
            </p:cNvPr>
            <p:cNvCxnSpPr>
              <a:cxnSpLocks/>
              <a:endCxn id="96" idx="6"/>
            </p:cNvCxnSpPr>
            <p:nvPr/>
          </p:nvCxnSpPr>
          <p:spPr>
            <a:xfrm flipV="1">
              <a:off x="9075430" y="2825882"/>
              <a:ext cx="415865" cy="12699"/>
            </a:xfrm>
            <a:prstGeom prst="straightConnector1">
              <a:avLst/>
            </a:prstGeom>
            <a:ln w="1270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74FAB277-A24F-4F20-A4A5-9C4DFB196E26}"/>
                </a:ext>
              </a:extLst>
            </p:cNvPr>
            <p:cNvSpPr txBox="1">
              <a:spLocks noRot="1" noChangeAspect="1" noMove="1" noResize="1" noEditPoints="1" noAdjustHandles="1" noChangeArrowheads="1" noChangeShapeType="1" noTextEdit="1"/>
            </p:cNvSpPr>
            <p:nvPr/>
          </p:nvSpPr>
          <p:spPr>
            <a:xfrm>
              <a:off x="9093442" y="2528773"/>
              <a:ext cx="352276" cy="369332"/>
            </a:xfrm>
            <a:prstGeom prst="rect">
              <a:avLst/>
            </a:prstGeom>
            <a:blipFill>
              <a:blip r:embed="rId2"/>
              <a:stretch>
                <a:fillRect/>
              </a:stretch>
            </a:blipFill>
          </p:spPr>
          <p:txBody>
            <a:bodyPr/>
            <a:lstStyle/>
            <a:p>
              <a:pPr>
                <a:defRPr/>
              </a:pPr>
              <a:r>
                <a:rPr lang="ko-KR" altLang="en-US"/>
                <a:t> </a:t>
              </a:r>
            </a:p>
          </p:txBody>
        </p:sp>
        <p:cxnSp>
          <p:nvCxnSpPr>
            <p:cNvPr id="99" name="Straight Arrow Connector 61">
              <a:extLst>
                <a:ext uri="{FF2B5EF4-FFF2-40B4-BE49-F238E27FC236}">
                  <a16:creationId xmlns:a16="http://schemas.microsoft.com/office/drawing/2014/main" id="{50FAAC75-76FB-40E6-B433-D4BA1F470D35}"/>
                </a:ext>
              </a:extLst>
            </p:cNvPr>
            <p:cNvCxnSpPr>
              <a:cxnSpLocks/>
            </p:cNvCxnSpPr>
            <p:nvPr/>
          </p:nvCxnSpPr>
          <p:spPr>
            <a:xfrm>
              <a:off x="7262767" y="3632297"/>
              <a:ext cx="1347593" cy="385745"/>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0" name="Oval 65">
              <a:extLst>
                <a:ext uri="{FF2B5EF4-FFF2-40B4-BE49-F238E27FC236}">
                  <a16:creationId xmlns:a16="http://schemas.microsoft.com/office/drawing/2014/main" id="{EFD20836-5ACA-4A0F-9CEA-1D5C06C45338}"/>
                </a:ext>
              </a:extLst>
            </p:cNvPr>
            <p:cNvSpPr/>
            <p:nvPr/>
          </p:nvSpPr>
          <p:spPr>
            <a:xfrm>
              <a:off x="8656391" y="3625947"/>
              <a:ext cx="831730" cy="790540"/>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1" name="Oval 66">
              <a:extLst>
                <a:ext uri="{FF2B5EF4-FFF2-40B4-BE49-F238E27FC236}">
                  <a16:creationId xmlns:a16="http://schemas.microsoft.com/office/drawing/2014/main" id="{B61B1018-0F1F-4209-8779-4AEF0DE24F75}"/>
                </a:ext>
              </a:extLst>
            </p:cNvPr>
            <p:cNvSpPr/>
            <p:nvPr/>
          </p:nvSpPr>
          <p:spPr>
            <a:xfrm>
              <a:off x="8934164" y="3832313"/>
              <a:ext cx="46030"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2" name="Oval 67">
              <a:extLst>
                <a:ext uri="{FF2B5EF4-FFF2-40B4-BE49-F238E27FC236}">
                  <a16:creationId xmlns:a16="http://schemas.microsoft.com/office/drawing/2014/main" id="{BB3C2584-A90D-485F-9C04-5AB2479738C3}"/>
                </a:ext>
              </a:extLst>
            </p:cNvPr>
            <p:cNvSpPr/>
            <p:nvPr/>
          </p:nvSpPr>
          <p:spPr>
            <a:xfrm>
              <a:off x="9086542" y="3984706"/>
              <a:ext cx="46030"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3" name="Oval 68">
              <a:extLst>
                <a:ext uri="{FF2B5EF4-FFF2-40B4-BE49-F238E27FC236}">
                  <a16:creationId xmlns:a16="http://schemas.microsoft.com/office/drawing/2014/main" id="{5BE9AF96-0FDD-4B3C-97CF-E7F809323064}"/>
                </a:ext>
              </a:extLst>
            </p:cNvPr>
            <p:cNvSpPr/>
            <p:nvPr/>
          </p:nvSpPr>
          <p:spPr>
            <a:xfrm>
              <a:off x="9238919" y="4137099"/>
              <a:ext cx="46030"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4" name="Oval 69">
              <a:extLst>
                <a:ext uri="{FF2B5EF4-FFF2-40B4-BE49-F238E27FC236}">
                  <a16:creationId xmlns:a16="http://schemas.microsoft.com/office/drawing/2014/main" id="{C97067BD-4833-4755-9192-08898CCCF9F3}"/>
                </a:ext>
              </a:extLst>
            </p:cNvPr>
            <p:cNvSpPr/>
            <p:nvPr/>
          </p:nvSpPr>
          <p:spPr>
            <a:xfrm>
              <a:off x="8888132" y="4152973"/>
              <a:ext cx="46031"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5" name="Oval 70">
              <a:extLst>
                <a:ext uri="{FF2B5EF4-FFF2-40B4-BE49-F238E27FC236}">
                  <a16:creationId xmlns:a16="http://schemas.microsoft.com/office/drawing/2014/main" id="{552A61C1-6B93-44D2-8800-A96A1A3FA737}"/>
                </a:ext>
              </a:extLst>
            </p:cNvPr>
            <p:cNvSpPr/>
            <p:nvPr/>
          </p:nvSpPr>
          <p:spPr>
            <a:xfrm>
              <a:off x="8910354" y="4010105"/>
              <a:ext cx="46031" cy="4444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6" name="Oval 71">
              <a:extLst>
                <a:ext uri="{FF2B5EF4-FFF2-40B4-BE49-F238E27FC236}">
                  <a16:creationId xmlns:a16="http://schemas.microsoft.com/office/drawing/2014/main" id="{786038C1-9B9B-4A5E-844A-84B08980EE7A}"/>
                </a:ext>
              </a:extLst>
            </p:cNvPr>
            <p:cNvSpPr/>
            <p:nvPr/>
          </p:nvSpPr>
          <p:spPr>
            <a:xfrm>
              <a:off x="9132572" y="3816438"/>
              <a:ext cx="44444"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7" name="Oval 72">
              <a:extLst>
                <a:ext uri="{FF2B5EF4-FFF2-40B4-BE49-F238E27FC236}">
                  <a16:creationId xmlns:a16="http://schemas.microsoft.com/office/drawing/2014/main" id="{89AA3D96-1B8F-4773-9C11-FCF432C7394C}"/>
                </a:ext>
              </a:extLst>
            </p:cNvPr>
            <p:cNvSpPr/>
            <p:nvPr/>
          </p:nvSpPr>
          <p:spPr>
            <a:xfrm>
              <a:off x="9034161" y="4116462"/>
              <a:ext cx="46031" cy="46036"/>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8" name="Oval 73">
              <a:extLst>
                <a:ext uri="{FF2B5EF4-FFF2-40B4-BE49-F238E27FC236}">
                  <a16:creationId xmlns:a16="http://schemas.microsoft.com/office/drawing/2014/main" id="{1EF7D735-A667-4CCB-8354-C2C5F3F4EC48}"/>
                </a:ext>
              </a:extLst>
            </p:cNvPr>
            <p:cNvSpPr/>
            <p:nvPr/>
          </p:nvSpPr>
          <p:spPr>
            <a:xfrm>
              <a:off x="9345266" y="4006930"/>
              <a:ext cx="46031"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09" name="Oval 74">
              <a:extLst>
                <a:ext uri="{FF2B5EF4-FFF2-40B4-BE49-F238E27FC236}">
                  <a16:creationId xmlns:a16="http://schemas.microsoft.com/office/drawing/2014/main" id="{9B87BC37-19CB-4492-9632-61838D5B0D84}"/>
                </a:ext>
              </a:extLst>
            </p:cNvPr>
            <p:cNvSpPr/>
            <p:nvPr/>
          </p:nvSpPr>
          <p:spPr>
            <a:xfrm>
              <a:off x="9040510" y="4257744"/>
              <a:ext cx="46031" cy="4444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sp>
        <p:nvSpPr>
          <p:cNvPr id="110" name="TextBox 109">
            <a:extLst>
              <a:ext uri="{FF2B5EF4-FFF2-40B4-BE49-F238E27FC236}">
                <a16:creationId xmlns:a16="http://schemas.microsoft.com/office/drawing/2014/main" id="{E6F4CA2E-E68B-4B6D-8FA1-59D50B0EC336}"/>
              </a:ext>
            </a:extLst>
          </p:cNvPr>
          <p:cNvSpPr txBox="1">
            <a:spLocks noRot="1" noChangeAspect="1" noMove="1" noResize="1" noEditPoints="1" noAdjustHandles="1" noChangeArrowheads="1" noChangeShapeType="1" noTextEdit="1"/>
          </p:cNvSpPr>
          <p:nvPr/>
        </p:nvSpPr>
        <p:spPr>
          <a:xfrm>
            <a:off x="906004" y="5074390"/>
            <a:ext cx="4114800" cy="952505"/>
          </a:xfrm>
          <a:prstGeom prst="rect">
            <a:avLst/>
          </a:prstGeom>
          <a:blipFill>
            <a:blip r:embed="rId3"/>
            <a:stretch>
              <a:fillRect/>
            </a:stretch>
          </a:blipFill>
        </p:spPr>
        <p:txBody>
          <a:bodyPr/>
          <a:lstStyle/>
          <a:p>
            <a:pPr>
              <a:defRPr/>
            </a:pPr>
            <a:r>
              <a:rPr lang="ko-KR" altLang="en-US"/>
              <a:t> </a:t>
            </a:r>
          </a:p>
        </p:txBody>
      </p:sp>
      <p:grpSp>
        <p:nvGrpSpPr>
          <p:cNvPr id="16390" name="Group 13">
            <a:extLst>
              <a:ext uri="{FF2B5EF4-FFF2-40B4-BE49-F238E27FC236}">
                <a16:creationId xmlns:a16="http://schemas.microsoft.com/office/drawing/2014/main" id="{2FCC62A4-C96F-4325-AC9D-8900B95B5149}"/>
              </a:ext>
            </a:extLst>
          </p:cNvPr>
          <p:cNvGrpSpPr>
            <a:grpSpLocks/>
          </p:cNvGrpSpPr>
          <p:nvPr/>
        </p:nvGrpSpPr>
        <p:grpSpPr bwMode="auto">
          <a:xfrm>
            <a:off x="7424738" y="2058988"/>
            <a:ext cx="3624262" cy="3130550"/>
            <a:chOff x="7196328" y="1088136"/>
            <a:chExt cx="3624072" cy="3130820"/>
          </a:xfrm>
        </p:grpSpPr>
        <p:cxnSp>
          <p:nvCxnSpPr>
            <p:cNvPr id="112" name="Straight Arrow Connector 5">
              <a:extLst>
                <a:ext uri="{FF2B5EF4-FFF2-40B4-BE49-F238E27FC236}">
                  <a16:creationId xmlns:a16="http://schemas.microsoft.com/office/drawing/2014/main" id="{8D783260-4383-4D15-8B9C-49D9A8F61C0D}"/>
                </a:ext>
              </a:extLst>
            </p:cNvPr>
            <p:cNvCxnSpPr/>
            <p:nvPr/>
          </p:nvCxnSpPr>
          <p:spPr>
            <a:xfrm flipV="1">
              <a:off x="7626517" y="1088136"/>
              <a:ext cx="0" cy="27609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6">
              <a:extLst>
                <a:ext uri="{FF2B5EF4-FFF2-40B4-BE49-F238E27FC236}">
                  <a16:creationId xmlns:a16="http://schemas.microsoft.com/office/drawing/2014/main" id="{E58DAF63-19A4-4F2A-A7AF-CD85F9F47378}"/>
                </a:ext>
              </a:extLst>
            </p:cNvPr>
            <p:cNvCxnSpPr>
              <a:cxnSpLocks/>
            </p:cNvCxnSpPr>
            <p:nvPr/>
          </p:nvCxnSpPr>
          <p:spPr>
            <a:xfrm>
              <a:off x="7626517" y="3849036"/>
              <a:ext cx="31938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09C68D40-8676-4803-AC51-157569628936}"/>
                </a:ext>
              </a:extLst>
            </p:cNvPr>
            <p:cNvSpPr txBox="1">
              <a:spLocks noRot="1" noChangeAspect="1" noMove="1" noResize="1" noEditPoints="1" noAdjustHandles="1" noChangeArrowheads="1" noChangeShapeType="1" noTextEdit="1"/>
            </p:cNvSpPr>
            <p:nvPr/>
          </p:nvSpPr>
          <p:spPr>
            <a:xfrm>
              <a:off x="7196328" y="1525356"/>
              <a:ext cx="500393" cy="394210"/>
            </a:xfrm>
            <a:prstGeom prst="rect">
              <a:avLst/>
            </a:prstGeom>
            <a:blipFill>
              <a:blip r:embed="rId4"/>
              <a:stretch>
                <a:fillRect b="-3077"/>
              </a:stretch>
            </a:blipFill>
          </p:spPr>
          <p:txBody>
            <a:bodyPr/>
            <a:lstStyle/>
            <a:p>
              <a:pPr>
                <a:defRPr/>
              </a:pPr>
              <a:r>
                <a:rPr lang="ko-KR" altLang="en-US"/>
                <a:t> </a:t>
              </a:r>
            </a:p>
          </p:txBody>
        </p:sp>
        <p:sp>
          <p:nvSpPr>
            <p:cNvPr id="115" name="TextBox 114">
              <a:extLst>
                <a:ext uri="{FF2B5EF4-FFF2-40B4-BE49-F238E27FC236}">
                  <a16:creationId xmlns:a16="http://schemas.microsoft.com/office/drawing/2014/main" id="{C68A9B62-6158-4EAE-8CAA-0FC97B0AC1F5}"/>
                </a:ext>
              </a:extLst>
            </p:cNvPr>
            <p:cNvSpPr txBox="1">
              <a:spLocks noRot="1" noChangeAspect="1" noMove="1" noResize="1" noEditPoints="1" noAdjustHandles="1" noChangeArrowheads="1" noChangeShapeType="1" noTextEdit="1"/>
            </p:cNvSpPr>
            <p:nvPr/>
          </p:nvSpPr>
          <p:spPr>
            <a:xfrm>
              <a:off x="9858490" y="3849624"/>
              <a:ext cx="352276" cy="369332"/>
            </a:xfrm>
            <a:prstGeom prst="rect">
              <a:avLst/>
            </a:prstGeom>
            <a:blipFill>
              <a:blip r:embed="rId5"/>
              <a:stretch>
                <a:fillRect/>
              </a:stretch>
            </a:blipFill>
          </p:spPr>
          <p:txBody>
            <a:bodyPr/>
            <a:lstStyle/>
            <a:p>
              <a:pPr>
                <a:defRPr/>
              </a:pPr>
              <a:r>
                <a:rPr lang="ko-KR" altLang="en-US"/>
                <a:t> </a:t>
              </a:r>
            </a:p>
          </p:txBody>
        </p:sp>
        <p:sp>
          <p:nvSpPr>
            <p:cNvPr id="116" name="Freeform: Shape 10">
              <a:extLst>
                <a:ext uri="{FF2B5EF4-FFF2-40B4-BE49-F238E27FC236}">
                  <a16:creationId xmlns:a16="http://schemas.microsoft.com/office/drawing/2014/main" id="{05A53C6A-7054-44AB-9C94-2652CBA905BF}"/>
                </a:ext>
              </a:extLst>
            </p:cNvPr>
            <p:cNvSpPr/>
            <p:nvPr/>
          </p:nvSpPr>
          <p:spPr>
            <a:xfrm>
              <a:off x="7769385" y="2367771"/>
              <a:ext cx="2431923" cy="658869"/>
            </a:xfrm>
            <a:custGeom>
              <a:avLst/>
              <a:gdLst>
                <a:gd name="connsiteX0" fmla="*/ 0 w 2432304"/>
                <a:gd name="connsiteY0" fmla="*/ 512064 h 658379"/>
                <a:gd name="connsiteX1" fmla="*/ 73152 w 2432304"/>
                <a:gd name="connsiteY1" fmla="*/ 356616 h 658379"/>
                <a:gd name="connsiteX2" fmla="*/ 182880 w 2432304"/>
                <a:gd name="connsiteY2" fmla="*/ 310896 h 658379"/>
                <a:gd name="connsiteX3" fmla="*/ 283464 w 2432304"/>
                <a:gd name="connsiteY3" fmla="*/ 228600 h 658379"/>
                <a:gd name="connsiteX4" fmla="*/ 338328 w 2432304"/>
                <a:gd name="connsiteY4" fmla="*/ 438912 h 658379"/>
                <a:gd name="connsiteX5" fmla="*/ 420624 w 2432304"/>
                <a:gd name="connsiteY5" fmla="*/ 658368 h 658379"/>
                <a:gd name="connsiteX6" fmla="*/ 512064 w 2432304"/>
                <a:gd name="connsiteY6" fmla="*/ 429768 h 658379"/>
                <a:gd name="connsiteX7" fmla="*/ 566928 w 2432304"/>
                <a:gd name="connsiteY7" fmla="*/ 256032 h 658379"/>
                <a:gd name="connsiteX8" fmla="*/ 667512 w 2432304"/>
                <a:gd name="connsiteY8" fmla="*/ 73152 h 658379"/>
                <a:gd name="connsiteX9" fmla="*/ 749808 w 2432304"/>
                <a:gd name="connsiteY9" fmla="*/ 201168 h 658379"/>
                <a:gd name="connsiteX10" fmla="*/ 859536 w 2432304"/>
                <a:gd name="connsiteY10" fmla="*/ 201168 h 658379"/>
                <a:gd name="connsiteX11" fmla="*/ 923544 w 2432304"/>
                <a:gd name="connsiteY11" fmla="*/ 155448 h 658379"/>
                <a:gd name="connsiteX12" fmla="*/ 1078992 w 2432304"/>
                <a:gd name="connsiteY12" fmla="*/ 137160 h 658379"/>
                <a:gd name="connsiteX13" fmla="*/ 1179576 w 2432304"/>
                <a:gd name="connsiteY13" fmla="*/ 155448 h 658379"/>
                <a:gd name="connsiteX14" fmla="*/ 1335024 w 2432304"/>
                <a:gd name="connsiteY14" fmla="*/ 155448 h 658379"/>
                <a:gd name="connsiteX15" fmla="*/ 1472184 w 2432304"/>
                <a:gd name="connsiteY15" fmla="*/ 164592 h 658379"/>
                <a:gd name="connsiteX16" fmla="*/ 1600200 w 2432304"/>
                <a:gd name="connsiteY16" fmla="*/ 155448 h 658379"/>
                <a:gd name="connsiteX17" fmla="*/ 1792224 w 2432304"/>
                <a:gd name="connsiteY17" fmla="*/ 164592 h 658379"/>
                <a:gd name="connsiteX18" fmla="*/ 2011680 w 2432304"/>
                <a:gd name="connsiteY18" fmla="*/ 155448 h 658379"/>
                <a:gd name="connsiteX19" fmla="*/ 2304288 w 2432304"/>
                <a:gd name="connsiteY19" fmla="*/ 64008 h 658379"/>
                <a:gd name="connsiteX20" fmla="*/ 2432304 w 2432304"/>
                <a:gd name="connsiteY20" fmla="*/ 0 h 65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304" h="658379">
                  <a:moveTo>
                    <a:pt x="0" y="512064"/>
                  </a:moveTo>
                  <a:cubicBezTo>
                    <a:pt x="21336" y="451104"/>
                    <a:pt x="42672" y="390144"/>
                    <a:pt x="73152" y="356616"/>
                  </a:cubicBezTo>
                  <a:cubicBezTo>
                    <a:pt x="103632" y="323088"/>
                    <a:pt x="147828" y="332232"/>
                    <a:pt x="182880" y="310896"/>
                  </a:cubicBezTo>
                  <a:cubicBezTo>
                    <a:pt x="217932" y="289560"/>
                    <a:pt x="257556" y="207264"/>
                    <a:pt x="283464" y="228600"/>
                  </a:cubicBezTo>
                  <a:cubicBezTo>
                    <a:pt x="309372" y="249936"/>
                    <a:pt x="315468" y="367284"/>
                    <a:pt x="338328" y="438912"/>
                  </a:cubicBezTo>
                  <a:cubicBezTo>
                    <a:pt x="361188" y="510540"/>
                    <a:pt x="391668" y="659892"/>
                    <a:pt x="420624" y="658368"/>
                  </a:cubicBezTo>
                  <a:cubicBezTo>
                    <a:pt x="449580" y="656844"/>
                    <a:pt x="487680" y="496824"/>
                    <a:pt x="512064" y="429768"/>
                  </a:cubicBezTo>
                  <a:cubicBezTo>
                    <a:pt x="536448" y="362712"/>
                    <a:pt x="541020" y="315468"/>
                    <a:pt x="566928" y="256032"/>
                  </a:cubicBezTo>
                  <a:cubicBezTo>
                    <a:pt x="592836" y="196596"/>
                    <a:pt x="637032" y="82296"/>
                    <a:pt x="667512" y="73152"/>
                  </a:cubicBezTo>
                  <a:cubicBezTo>
                    <a:pt x="697992" y="64008"/>
                    <a:pt x="717804" y="179832"/>
                    <a:pt x="749808" y="201168"/>
                  </a:cubicBezTo>
                  <a:cubicBezTo>
                    <a:pt x="781812" y="222504"/>
                    <a:pt x="830580" y="208788"/>
                    <a:pt x="859536" y="201168"/>
                  </a:cubicBezTo>
                  <a:cubicBezTo>
                    <a:pt x="888492" y="193548"/>
                    <a:pt x="886968" y="166116"/>
                    <a:pt x="923544" y="155448"/>
                  </a:cubicBezTo>
                  <a:cubicBezTo>
                    <a:pt x="960120" y="144780"/>
                    <a:pt x="1036320" y="137160"/>
                    <a:pt x="1078992" y="137160"/>
                  </a:cubicBezTo>
                  <a:cubicBezTo>
                    <a:pt x="1121664" y="137160"/>
                    <a:pt x="1136904" y="152400"/>
                    <a:pt x="1179576" y="155448"/>
                  </a:cubicBezTo>
                  <a:cubicBezTo>
                    <a:pt x="1222248" y="158496"/>
                    <a:pt x="1286256" y="153924"/>
                    <a:pt x="1335024" y="155448"/>
                  </a:cubicBezTo>
                  <a:cubicBezTo>
                    <a:pt x="1383792" y="156972"/>
                    <a:pt x="1427988" y="164592"/>
                    <a:pt x="1472184" y="164592"/>
                  </a:cubicBezTo>
                  <a:cubicBezTo>
                    <a:pt x="1516380" y="164592"/>
                    <a:pt x="1546860" y="155448"/>
                    <a:pt x="1600200" y="155448"/>
                  </a:cubicBezTo>
                  <a:cubicBezTo>
                    <a:pt x="1653540" y="155448"/>
                    <a:pt x="1723644" y="164592"/>
                    <a:pt x="1792224" y="164592"/>
                  </a:cubicBezTo>
                  <a:cubicBezTo>
                    <a:pt x="1860804" y="164592"/>
                    <a:pt x="1926336" y="172212"/>
                    <a:pt x="2011680" y="155448"/>
                  </a:cubicBezTo>
                  <a:cubicBezTo>
                    <a:pt x="2097024" y="138684"/>
                    <a:pt x="2234184" y="89916"/>
                    <a:pt x="2304288" y="64008"/>
                  </a:cubicBezTo>
                  <a:cubicBezTo>
                    <a:pt x="2374392" y="38100"/>
                    <a:pt x="2417064" y="10668"/>
                    <a:pt x="2432304" y="0"/>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cxnSp>
          <p:nvCxnSpPr>
            <p:cNvPr id="117" name="Straight Connector 12">
              <a:extLst>
                <a:ext uri="{FF2B5EF4-FFF2-40B4-BE49-F238E27FC236}">
                  <a16:creationId xmlns:a16="http://schemas.microsoft.com/office/drawing/2014/main" id="{6BA366DF-C70D-47C2-ABDD-1DD743475A00}"/>
                </a:ext>
              </a:extLst>
            </p:cNvPr>
            <p:cNvCxnSpPr/>
            <p:nvPr/>
          </p:nvCxnSpPr>
          <p:spPr>
            <a:xfrm flipV="1">
              <a:off x="7726525" y="2512246"/>
              <a:ext cx="2895448" cy="6351"/>
            </a:xfrm>
            <a:prstGeom prst="line">
              <a:avLst/>
            </a:prstGeom>
            <a:ln>
              <a:solidFill>
                <a:srgbClr val="002060"/>
              </a:solidFill>
              <a:prstDash val="lgDashDot"/>
            </a:ln>
          </p:spPr>
          <p:style>
            <a:lnRef idx="1">
              <a:schemeClr val="accent1"/>
            </a:lnRef>
            <a:fillRef idx="0">
              <a:schemeClr val="accent1"/>
            </a:fillRef>
            <a:effectRef idx="0">
              <a:schemeClr val="accent1"/>
            </a:effectRef>
            <a:fontRef idx="minor">
              <a:schemeClr val="tx1"/>
            </a:fontRef>
          </p:style>
        </p:cxnSp>
        <p:cxnSp>
          <p:nvCxnSpPr>
            <p:cNvPr id="118" name="Straight Connector 14">
              <a:extLst>
                <a:ext uri="{FF2B5EF4-FFF2-40B4-BE49-F238E27FC236}">
                  <a16:creationId xmlns:a16="http://schemas.microsoft.com/office/drawing/2014/main" id="{B40E7792-63B1-4964-B655-29CDE8CEEBB1}"/>
                </a:ext>
              </a:extLst>
            </p:cNvPr>
            <p:cNvCxnSpPr/>
            <p:nvPr/>
          </p:nvCxnSpPr>
          <p:spPr>
            <a:xfrm>
              <a:off x="8786920" y="2029604"/>
              <a:ext cx="0" cy="10319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Oval 36">
              <a:extLst>
                <a:ext uri="{FF2B5EF4-FFF2-40B4-BE49-F238E27FC236}">
                  <a16:creationId xmlns:a16="http://schemas.microsoft.com/office/drawing/2014/main" id="{AC1A77F8-E715-4CA4-BB56-EA70EC538A4D}"/>
                </a:ext>
              </a:extLst>
            </p:cNvPr>
            <p:cNvSpPr/>
            <p:nvPr/>
          </p:nvSpPr>
          <p:spPr>
            <a:xfrm>
              <a:off x="7726525" y="1966099"/>
              <a:ext cx="1060394" cy="1373306"/>
            </a:xfrm>
            <a:prstGeom prst="ellipse">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sp>
        <p:nvSpPr>
          <p:cNvPr id="121" name="TextBox 120">
            <a:extLst>
              <a:ext uri="{FF2B5EF4-FFF2-40B4-BE49-F238E27FC236}">
                <a16:creationId xmlns:a16="http://schemas.microsoft.com/office/drawing/2014/main" id="{13BA98BA-B073-4A4D-9C6E-3A44D711A935}"/>
              </a:ext>
            </a:extLst>
          </p:cNvPr>
          <p:cNvSpPr txBox="1">
            <a:spLocks noRot="1" noChangeAspect="1" noMove="1" noResize="1" noEditPoints="1" noAdjustHandles="1" noChangeArrowheads="1" noChangeShapeType="1" noTextEdit="1"/>
          </p:cNvSpPr>
          <p:nvPr/>
        </p:nvSpPr>
        <p:spPr>
          <a:xfrm>
            <a:off x="7804121" y="5265795"/>
            <a:ext cx="2474716" cy="400110"/>
          </a:xfrm>
          <a:prstGeom prst="rect">
            <a:avLst/>
          </a:prstGeom>
          <a:blipFill>
            <a:blip r:embed="rId6"/>
            <a:stretch>
              <a:fillRect l="-2463" t="-9231" r="-246" b="-27692"/>
            </a:stretch>
          </a:blipFill>
        </p:spPr>
        <p:txBody>
          <a:bodyPr/>
          <a:lstStyle/>
          <a:p>
            <a:pPr>
              <a:defRPr/>
            </a:pPr>
            <a:r>
              <a:rPr lang="ko-KR" altLang="en-US"/>
              <a:t> </a:t>
            </a:r>
          </a:p>
        </p:txBody>
      </p:sp>
      <p:sp>
        <p:nvSpPr>
          <p:cNvPr id="16392" name="TextBox 1">
            <a:extLst>
              <a:ext uri="{FF2B5EF4-FFF2-40B4-BE49-F238E27FC236}">
                <a16:creationId xmlns:a16="http://schemas.microsoft.com/office/drawing/2014/main" id="{9E54371A-2989-4CE5-BF2F-A54CDAD6BDF7}"/>
              </a:ext>
            </a:extLst>
          </p:cNvPr>
          <p:cNvSpPr txBox="1">
            <a:spLocks noChangeArrowheads="1"/>
          </p:cNvSpPr>
          <p:nvPr/>
        </p:nvSpPr>
        <p:spPr bwMode="auto">
          <a:xfrm>
            <a:off x="7921625" y="2273300"/>
            <a:ext cx="12033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sz="1600">
                <a:latin typeface="Times New Roman" panose="02020603050405020304" pitchFamily="18" charset="0"/>
                <a:cs typeface="Times New Roman" panose="02020603050405020304" pitchFamily="18" charset="0"/>
              </a:rPr>
              <a:t>Molecular </a:t>
            </a:r>
          </a:p>
          <a:p>
            <a:r>
              <a:rPr lang="en-US" altLang="ko-KR" sz="1600">
                <a:latin typeface="Times New Roman" panose="02020603050405020304" pitchFamily="18" charset="0"/>
                <a:cs typeface="Times New Roman" panose="02020603050405020304" pitchFamily="18" charset="0"/>
              </a:rPr>
              <a:t>physics</a:t>
            </a:r>
            <a:endParaRPr lang="ko-KR" altLang="en-US" sz="1600">
              <a:latin typeface="Times New Roman" panose="02020603050405020304" pitchFamily="18" charset="0"/>
              <a:cs typeface="Times New Roman" panose="02020603050405020304" pitchFamily="18" charset="0"/>
            </a:endParaRPr>
          </a:p>
        </p:txBody>
      </p:sp>
      <p:sp>
        <p:nvSpPr>
          <p:cNvPr id="16393" name="TextBox 121">
            <a:extLst>
              <a:ext uri="{FF2B5EF4-FFF2-40B4-BE49-F238E27FC236}">
                <a16:creationId xmlns:a16="http://schemas.microsoft.com/office/drawing/2014/main" id="{D8CA5CFB-5ED3-4EB3-B30F-1EB4979012F2}"/>
              </a:ext>
            </a:extLst>
          </p:cNvPr>
          <p:cNvSpPr txBox="1">
            <a:spLocks noChangeArrowheads="1"/>
          </p:cNvSpPr>
          <p:nvPr/>
        </p:nvSpPr>
        <p:spPr bwMode="auto">
          <a:xfrm>
            <a:off x="9247188" y="2708275"/>
            <a:ext cx="1203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sz="1600">
                <a:latin typeface="Times New Roman" panose="02020603050405020304" pitchFamily="18" charset="0"/>
                <a:cs typeface="Times New Roman" panose="02020603050405020304" pitchFamily="18" charset="0"/>
              </a:rPr>
              <a:t>Continuum</a:t>
            </a:r>
            <a:endParaRPr lang="ko-KR" altLang="en-US" sz="1600">
              <a:latin typeface="Times New Roman" panose="02020603050405020304" pitchFamily="18" charset="0"/>
              <a:cs typeface="Times New Roman" panose="02020603050405020304" pitchFamily="18" charset="0"/>
            </a:endParaRPr>
          </a:p>
        </p:txBody>
      </p:sp>
      <p:sp>
        <p:nvSpPr>
          <p:cNvPr id="16394" name="TextBox 122">
            <a:extLst>
              <a:ext uri="{FF2B5EF4-FFF2-40B4-BE49-F238E27FC236}">
                <a16:creationId xmlns:a16="http://schemas.microsoft.com/office/drawing/2014/main" id="{7CC59CD6-4E3A-4827-822C-91DF42D14EE3}"/>
              </a:ext>
            </a:extLst>
          </p:cNvPr>
          <p:cNvSpPr txBox="1">
            <a:spLocks noChangeArrowheads="1"/>
          </p:cNvSpPr>
          <p:nvPr/>
        </p:nvSpPr>
        <p:spPr bwMode="auto">
          <a:xfrm>
            <a:off x="1941513" y="2241550"/>
            <a:ext cx="1268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Fluid parcel</a:t>
            </a:r>
          </a:p>
        </p:txBody>
      </p:sp>
      <p:sp>
        <p:nvSpPr>
          <p:cNvPr id="16395" name="TextBox 123">
            <a:extLst>
              <a:ext uri="{FF2B5EF4-FFF2-40B4-BE49-F238E27FC236}">
                <a16:creationId xmlns:a16="http://schemas.microsoft.com/office/drawing/2014/main" id="{FEF8021D-BDBD-4FF1-8489-E53516C6BA6F}"/>
              </a:ext>
            </a:extLst>
          </p:cNvPr>
          <p:cNvSpPr txBox="1">
            <a:spLocks noChangeArrowheads="1"/>
          </p:cNvSpPr>
          <p:nvPr/>
        </p:nvSpPr>
        <p:spPr bwMode="auto">
          <a:xfrm>
            <a:off x="4676775" y="4394200"/>
            <a:ext cx="164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ea typeface="Gulim" panose="020B0600000101010101" pitchFamily="34" charset="-127"/>
              </a:rPr>
              <a:t>Fluid molecules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D65EF673-D7F7-43B1-AA74-26A5D106025F}"/>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CFD fundamentals – Continuum </a:t>
            </a:r>
          </a:p>
        </p:txBody>
      </p:sp>
      <p:sp>
        <p:nvSpPr>
          <p:cNvPr id="3" name="TextBox 2">
            <a:extLst>
              <a:ext uri="{FF2B5EF4-FFF2-40B4-BE49-F238E27FC236}">
                <a16:creationId xmlns:a16="http://schemas.microsoft.com/office/drawing/2014/main" id="{1EE59E18-715D-4089-A54E-979E37606B8A}"/>
              </a:ext>
            </a:extLst>
          </p:cNvPr>
          <p:cNvSpPr txBox="1">
            <a:spLocks noRot="1" noChangeAspect="1" noMove="1" noResize="1" noEditPoints="1" noAdjustHandles="1" noChangeArrowheads="1" noChangeShapeType="1" noTextEdit="1"/>
          </p:cNvSpPr>
          <p:nvPr/>
        </p:nvSpPr>
        <p:spPr>
          <a:xfrm>
            <a:off x="2886074" y="1423513"/>
            <a:ext cx="4800601" cy="575157"/>
          </a:xfrm>
          <a:prstGeom prst="rect">
            <a:avLst/>
          </a:prstGeom>
          <a:blipFill>
            <a:blip r:embed="rId2"/>
            <a:stretch>
              <a:fillRect/>
            </a:stretch>
          </a:blipFill>
        </p:spPr>
        <p:txBody>
          <a:bodyPr/>
          <a:lstStyle/>
          <a:p>
            <a:pPr>
              <a:defRPr/>
            </a:pPr>
            <a:r>
              <a:rPr lang="ko-KR" altLang="en-US"/>
              <a:t> </a:t>
            </a:r>
          </a:p>
        </p:txBody>
      </p:sp>
      <p:sp>
        <p:nvSpPr>
          <p:cNvPr id="17412" name="직사각형 3">
            <a:extLst>
              <a:ext uri="{FF2B5EF4-FFF2-40B4-BE49-F238E27FC236}">
                <a16:creationId xmlns:a16="http://schemas.microsoft.com/office/drawing/2014/main" id="{CC4A59EC-7327-4540-BAE6-EA8BD4C6C8BC}"/>
              </a:ext>
            </a:extLst>
          </p:cNvPr>
          <p:cNvSpPr>
            <a:spLocks noChangeArrowheads="1"/>
          </p:cNvSpPr>
          <p:nvPr/>
        </p:nvSpPr>
        <p:spPr bwMode="auto">
          <a:xfrm>
            <a:off x="838200" y="1522413"/>
            <a:ext cx="1831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u="sng">
                <a:latin typeface="Times New Roman" panose="02020603050405020304" pitchFamily="18" charset="0"/>
                <a:cs typeface="Times New Roman" panose="02020603050405020304" pitchFamily="18" charset="0"/>
              </a:rPr>
              <a:t>Knudsen number:</a:t>
            </a:r>
            <a:endParaRPr lang="ko-KR" altLang="en-US" u="sng">
              <a:cs typeface="Times New Roman" panose="02020603050405020304" pitchFamily="18" charset="0"/>
            </a:endParaRPr>
          </a:p>
        </p:txBody>
      </p:sp>
      <p:grpSp>
        <p:nvGrpSpPr>
          <p:cNvPr id="17413" name="Group 2">
            <a:extLst>
              <a:ext uri="{FF2B5EF4-FFF2-40B4-BE49-F238E27FC236}">
                <a16:creationId xmlns:a16="http://schemas.microsoft.com/office/drawing/2014/main" id="{42D79F69-BC49-40FE-932A-F6A4E6B9190F}"/>
              </a:ext>
            </a:extLst>
          </p:cNvPr>
          <p:cNvGrpSpPr>
            <a:grpSpLocks/>
          </p:cNvGrpSpPr>
          <p:nvPr/>
        </p:nvGrpSpPr>
        <p:grpSpPr bwMode="auto">
          <a:xfrm>
            <a:off x="549275" y="2730500"/>
            <a:ext cx="4737100" cy="2044700"/>
            <a:chOff x="4754880" y="2430612"/>
            <a:chExt cx="4736415" cy="2044609"/>
          </a:xfrm>
        </p:grpSpPr>
        <p:sp>
          <p:nvSpPr>
            <p:cNvPr id="65" name="Oval 15">
              <a:extLst>
                <a:ext uri="{FF2B5EF4-FFF2-40B4-BE49-F238E27FC236}">
                  <a16:creationId xmlns:a16="http://schemas.microsoft.com/office/drawing/2014/main" id="{FB22396E-76E5-45D8-8E15-BAB301BFA22C}"/>
                </a:ext>
              </a:extLst>
            </p:cNvPr>
            <p:cNvSpPr/>
            <p:nvPr/>
          </p:nvSpPr>
          <p:spPr>
            <a:xfrm>
              <a:off x="4754880" y="2727462"/>
              <a:ext cx="2865024" cy="1747759"/>
            </a:xfrm>
            <a:prstGeom prst="ellipse">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19" name="Oval 16">
              <a:extLst>
                <a:ext uri="{FF2B5EF4-FFF2-40B4-BE49-F238E27FC236}">
                  <a16:creationId xmlns:a16="http://schemas.microsoft.com/office/drawing/2014/main" id="{E29E3F55-7AE2-49FF-84E9-81270457B369}"/>
                </a:ext>
              </a:extLst>
            </p:cNvPr>
            <p:cNvSpPr/>
            <p:nvPr/>
          </p:nvSpPr>
          <p:spPr>
            <a:xfrm>
              <a:off x="5221538" y="3175117"/>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3" name="Oval 17">
              <a:extLst>
                <a:ext uri="{FF2B5EF4-FFF2-40B4-BE49-F238E27FC236}">
                  <a16:creationId xmlns:a16="http://schemas.microsoft.com/office/drawing/2014/main" id="{249335B4-2988-4AB5-BF36-1F8A4604CD5B}"/>
                </a:ext>
              </a:extLst>
            </p:cNvPr>
            <p:cNvSpPr/>
            <p:nvPr/>
          </p:nvSpPr>
          <p:spPr>
            <a:xfrm>
              <a:off x="5062810" y="3491015"/>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4" name="Oval 18">
              <a:extLst>
                <a:ext uri="{FF2B5EF4-FFF2-40B4-BE49-F238E27FC236}">
                  <a16:creationId xmlns:a16="http://schemas.microsoft.com/office/drawing/2014/main" id="{C9E66277-8214-4F6A-A1FC-763EC538199C}"/>
                </a:ext>
              </a:extLst>
            </p:cNvPr>
            <p:cNvSpPr/>
            <p:nvPr/>
          </p:nvSpPr>
          <p:spPr>
            <a:xfrm>
              <a:off x="5367566" y="3429106"/>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5" name="Oval 19">
              <a:extLst>
                <a:ext uri="{FF2B5EF4-FFF2-40B4-BE49-F238E27FC236}">
                  <a16:creationId xmlns:a16="http://schemas.microsoft.com/office/drawing/2014/main" id="{AF601D1D-C995-4C77-BD9E-43266D375454}"/>
                </a:ext>
              </a:extLst>
            </p:cNvPr>
            <p:cNvSpPr/>
            <p:nvPr/>
          </p:nvSpPr>
          <p:spPr>
            <a:xfrm>
              <a:off x="5526293" y="2975101"/>
              <a:ext cx="165076"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6" name="Oval 20">
              <a:extLst>
                <a:ext uri="{FF2B5EF4-FFF2-40B4-BE49-F238E27FC236}">
                  <a16:creationId xmlns:a16="http://schemas.microsoft.com/office/drawing/2014/main" id="{8524F5BF-4146-4F65-9CA0-C846C0693540}"/>
                </a:ext>
              </a:extLst>
            </p:cNvPr>
            <p:cNvSpPr/>
            <p:nvPr/>
          </p:nvSpPr>
          <p:spPr>
            <a:xfrm>
              <a:off x="5540579" y="3252900"/>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7" name="Oval 21">
              <a:extLst>
                <a:ext uri="{FF2B5EF4-FFF2-40B4-BE49-F238E27FC236}">
                  <a16:creationId xmlns:a16="http://schemas.microsoft.com/office/drawing/2014/main" id="{EA0912F5-39F5-41ED-9690-887C9AC19FE6}"/>
                </a:ext>
              </a:extLst>
            </p:cNvPr>
            <p:cNvSpPr/>
            <p:nvPr/>
          </p:nvSpPr>
          <p:spPr>
            <a:xfrm>
              <a:off x="5248522" y="3775165"/>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8" name="Oval 22">
              <a:extLst>
                <a:ext uri="{FF2B5EF4-FFF2-40B4-BE49-F238E27FC236}">
                  <a16:creationId xmlns:a16="http://schemas.microsoft.com/office/drawing/2014/main" id="{8CB2459F-C72A-4A1A-BB18-23690D1970F7}"/>
                </a:ext>
              </a:extLst>
            </p:cNvPr>
            <p:cNvSpPr/>
            <p:nvPr/>
          </p:nvSpPr>
          <p:spPr>
            <a:xfrm>
              <a:off x="5459628" y="3676745"/>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29" name="Oval 23">
              <a:extLst>
                <a:ext uri="{FF2B5EF4-FFF2-40B4-BE49-F238E27FC236}">
                  <a16:creationId xmlns:a16="http://schemas.microsoft.com/office/drawing/2014/main" id="{F8508700-5F2D-48EA-9D3A-0114126A856C}"/>
                </a:ext>
              </a:extLst>
            </p:cNvPr>
            <p:cNvSpPr/>
            <p:nvPr/>
          </p:nvSpPr>
          <p:spPr>
            <a:xfrm>
              <a:off x="5608831" y="3943433"/>
              <a:ext cx="163489"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0" name="Oval 24">
              <a:extLst>
                <a:ext uri="{FF2B5EF4-FFF2-40B4-BE49-F238E27FC236}">
                  <a16:creationId xmlns:a16="http://schemas.microsoft.com/office/drawing/2014/main" id="{8C0DBC82-F295-4D5E-8C83-91563ECD129D}"/>
                </a:ext>
              </a:extLst>
            </p:cNvPr>
            <p:cNvSpPr/>
            <p:nvPr/>
          </p:nvSpPr>
          <p:spPr>
            <a:xfrm>
              <a:off x="5691370" y="3583086"/>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1" name="Oval 25">
              <a:extLst>
                <a:ext uri="{FF2B5EF4-FFF2-40B4-BE49-F238E27FC236}">
                  <a16:creationId xmlns:a16="http://schemas.microsoft.com/office/drawing/2014/main" id="{CE087642-52C3-4B5D-BA62-6B5EDA346687}"/>
                </a:ext>
              </a:extLst>
            </p:cNvPr>
            <p:cNvSpPr/>
            <p:nvPr/>
          </p:nvSpPr>
          <p:spPr>
            <a:xfrm>
              <a:off x="6013586" y="3025899"/>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2" name="Oval 26">
              <a:extLst>
                <a:ext uri="{FF2B5EF4-FFF2-40B4-BE49-F238E27FC236}">
                  <a16:creationId xmlns:a16="http://schemas.microsoft.com/office/drawing/2014/main" id="{8365E4F5-0687-452C-9B4F-8ACAB4E3934A}"/>
                </a:ext>
              </a:extLst>
            </p:cNvPr>
            <p:cNvSpPr/>
            <p:nvPr/>
          </p:nvSpPr>
          <p:spPr>
            <a:xfrm>
              <a:off x="5854859" y="3341796"/>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3" name="Oval 27">
              <a:extLst>
                <a:ext uri="{FF2B5EF4-FFF2-40B4-BE49-F238E27FC236}">
                  <a16:creationId xmlns:a16="http://schemas.microsoft.com/office/drawing/2014/main" id="{242E12F7-0AC5-4AD9-84CD-314627C01566}"/>
                </a:ext>
              </a:extLst>
            </p:cNvPr>
            <p:cNvSpPr/>
            <p:nvPr/>
          </p:nvSpPr>
          <p:spPr>
            <a:xfrm>
              <a:off x="6159615" y="3279887"/>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4" name="Oval 28">
              <a:extLst>
                <a:ext uri="{FF2B5EF4-FFF2-40B4-BE49-F238E27FC236}">
                  <a16:creationId xmlns:a16="http://schemas.microsoft.com/office/drawing/2014/main" id="{50BCB4BA-C56E-478C-BA05-171F9802A5A0}"/>
                </a:ext>
              </a:extLst>
            </p:cNvPr>
            <p:cNvSpPr/>
            <p:nvPr/>
          </p:nvSpPr>
          <p:spPr>
            <a:xfrm>
              <a:off x="6318342" y="2825882"/>
              <a:ext cx="165076"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5" name="Oval 29">
              <a:extLst>
                <a:ext uri="{FF2B5EF4-FFF2-40B4-BE49-F238E27FC236}">
                  <a16:creationId xmlns:a16="http://schemas.microsoft.com/office/drawing/2014/main" id="{923F9925-D879-432E-8A28-DC83D02439D3}"/>
                </a:ext>
              </a:extLst>
            </p:cNvPr>
            <p:cNvSpPr/>
            <p:nvPr/>
          </p:nvSpPr>
          <p:spPr>
            <a:xfrm>
              <a:off x="6334215" y="3103682"/>
              <a:ext cx="163488"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6" name="Oval 30">
              <a:extLst>
                <a:ext uri="{FF2B5EF4-FFF2-40B4-BE49-F238E27FC236}">
                  <a16:creationId xmlns:a16="http://schemas.microsoft.com/office/drawing/2014/main" id="{871A3E87-4CEF-496B-AC16-6ED782E77A9E}"/>
                </a:ext>
              </a:extLst>
            </p:cNvPr>
            <p:cNvSpPr/>
            <p:nvPr/>
          </p:nvSpPr>
          <p:spPr>
            <a:xfrm>
              <a:off x="6040569" y="3625947"/>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7" name="Oval 31">
              <a:extLst>
                <a:ext uri="{FF2B5EF4-FFF2-40B4-BE49-F238E27FC236}">
                  <a16:creationId xmlns:a16="http://schemas.microsoft.com/office/drawing/2014/main" id="{5F9037F0-31A1-414D-B5F5-744EBB1C3C69}"/>
                </a:ext>
              </a:extLst>
            </p:cNvPr>
            <p:cNvSpPr/>
            <p:nvPr/>
          </p:nvSpPr>
          <p:spPr>
            <a:xfrm>
              <a:off x="6334215" y="3702143"/>
              <a:ext cx="163488"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8" name="Oval 32">
              <a:extLst>
                <a:ext uri="{FF2B5EF4-FFF2-40B4-BE49-F238E27FC236}">
                  <a16:creationId xmlns:a16="http://schemas.microsoft.com/office/drawing/2014/main" id="{1842C877-4100-45D9-A575-A0834D2CBE8A}"/>
                </a:ext>
              </a:extLst>
            </p:cNvPr>
            <p:cNvSpPr/>
            <p:nvPr/>
          </p:nvSpPr>
          <p:spPr>
            <a:xfrm>
              <a:off x="5907238" y="3908509"/>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39" name="Oval 33">
              <a:extLst>
                <a:ext uri="{FF2B5EF4-FFF2-40B4-BE49-F238E27FC236}">
                  <a16:creationId xmlns:a16="http://schemas.microsoft.com/office/drawing/2014/main" id="{541A931F-F55B-4901-876E-78A5CB7F3434}"/>
                </a:ext>
              </a:extLst>
            </p:cNvPr>
            <p:cNvSpPr/>
            <p:nvPr/>
          </p:nvSpPr>
          <p:spPr>
            <a:xfrm>
              <a:off x="6483418" y="3433867"/>
              <a:ext cx="163488"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0" name="Oval 43">
              <a:extLst>
                <a:ext uri="{FF2B5EF4-FFF2-40B4-BE49-F238E27FC236}">
                  <a16:creationId xmlns:a16="http://schemas.microsoft.com/office/drawing/2014/main" id="{367F19FE-7C5E-4048-B009-138EE4E5793E}"/>
                </a:ext>
              </a:extLst>
            </p:cNvPr>
            <p:cNvSpPr/>
            <p:nvPr/>
          </p:nvSpPr>
          <p:spPr>
            <a:xfrm>
              <a:off x="7065946" y="3327510"/>
              <a:ext cx="163489"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1" name="Oval 44">
              <a:extLst>
                <a:ext uri="{FF2B5EF4-FFF2-40B4-BE49-F238E27FC236}">
                  <a16:creationId xmlns:a16="http://schemas.microsoft.com/office/drawing/2014/main" id="{26FB2785-668E-4EAE-94F7-D4C69793D831}"/>
                </a:ext>
              </a:extLst>
            </p:cNvPr>
            <p:cNvSpPr/>
            <p:nvPr/>
          </p:nvSpPr>
          <p:spPr>
            <a:xfrm>
              <a:off x="6797698" y="3568799"/>
              <a:ext cx="163488"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2" name="Oval 45">
              <a:extLst>
                <a:ext uri="{FF2B5EF4-FFF2-40B4-BE49-F238E27FC236}">
                  <a16:creationId xmlns:a16="http://schemas.microsoft.com/office/drawing/2014/main" id="{30998832-F23B-4E8C-AAD3-EAEF33C7905E}"/>
                </a:ext>
              </a:extLst>
            </p:cNvPr>
            <p:cNvSpPr/>
            <p:nvPr/>
          </p:nvSpPr>
          <p:spPr>
            <a:xfrm>
              <a:off x="7089755" y="3554512"/>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3" name="Oval 46">
              <a:extLst>
                <a:ext uri="{FF2B5EF4-FFF2-40B4-BE49-F238E27FC236}">
                  <a16:creationId xmlns:a16="http://schemas.microsoft.com/office/drawing/2014/main" id="{C260C1A5-B9DE-40CC-BDD1-A2127E18D703}"/>
                </a:ext>
              </a:extLst>
            </p:cNvPr>
            <p:cNvSpPr/>
            <p:nvPr/>
          </p:nvSpPr>
          <p:spPr>
            <a:xfrm>
              <a:off x="7053248" y="3887872"/>
              <a:ext cx="165076" cy="155568"/>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4" name="Oval 47">
              <a:extLst>
                <a:ext uri="{FF2B5EF4-FFF2-40B4-BE49-F238E27FC236}">
                  <a16:creationId xmlns:a16="http://schemas.microsoft.com/office/drawing/2014/main" id="{9ABE009B-8F8E-4AE2-A3F3-C0F55E1DCAEC}"/>
                </a:ext>
              </a:extLst>
            </p:cNvPr>
            <p:cNvSpPr/>
            <p:nvPr/>
          </p:nvSpPr>
          <p:spPr>
            <a:xfrm>
              <a:off x="7384988" y="3405294"/>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5" name="Oval 48">
              <a:extLst>
                <a:ext uri="{FF2B5EF4-FFF2-40B4-BE49-F238E27FC236}">
                  <a16:creationId xmlns:a16="http://schemas.microsoft.com/office/drawing/2014/main" id="{B804954F-ADAB-4124-92A3-EBB69A796F38}"/>
                </a:ext>
              </a:extLst>
            </p:cNvPr>
            <p:cNvSpPr/>
            <p:nvPr/>
          </p:nvSpPr>
          <p:spPr>
            <a:xfrm>
              <a:off x="6708810" y="3956132"/>
              <a:ext cx="165076"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6" name="Oval 49">
              <a:extLst>
                <a:ext uri="{FF2B5EF4-FFF2-40B4-BE49-F238E27FC236}">
                  <a16:creationId xmlns:a16="http://schemas.microsoft.com/office/drawing/2014/main" id="{AF9581D4-D531-469E-861F-88E7D2A40A0B}"/>
                </a:ext>
              </a:extLst>
            </p:cNvPr>
            <p:cNvSpPr/>
            <p:nvPr/>
          </p:nvSpPr>
          <p:spPr>
            <a:xfrm>
              <a:off x="7254831" y="3754528"/>
              <a:ext cx="163488"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7" name="Oval 50">
              <a:extLst>
                <a:ext uri="{FF2B5EF4-FFF2-40B4-BE49-F238E27FC236}">
                  <a16:creationId xmlns:a16="http://schemas.microsoft.com/office/drawing/2014/main" id="{9C0CAAAB-5EA0-40A0-B5B5-D733253ACD87}"/>
                </a:ext>
              </a:extLst>
            </p:cNvPr>
            <p:cNvSpPr/>
            <p:nvPr/>
          </p:nvSpPr>
          <p:spPr>
            <a:xfrm>
              <a:off x="6350087" y="4100588"/>
              <a:ext cx="165076" cy="15715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48" name="Oval 51">
              <a:extLst>
                <a:ext uri="{FF2B5EF4-FFF2-40B4-BE49-F238E27FC236}">
                  <a16:creationId xmlns:a16="http://schemas.microsoft.com/office/drawing/2014/main" id="{218D2309-E313-48D5-8C21-FD0A60382EAF}"/>
                </a:ext>
              </a:extLst>
            </p:cNvPr>
            <p:cNvSpPr/>
            <p:nvPr/>
          </p:nvSpPr>
          <p:spPr>
            <a:xfrm>
              <a:off x="6754841" y="3089396"/>
              <a:ext cx="163489" cy="15715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149" name="Straight Arrow Connector 53">
              <a:extLst>
                <a:ext uri="{FF2B5EF4-FFF2-40B4-BE49-F238E27FC236}">
                  <a16:creationId xmlns:a16="http://schemas.microsoft.com/office/drawing/2014/main" id="{D2B6CECE-9C5D-495B-B6E4-301A27110B64}"/>
                </a:ext>
              </a:extLst>
            </p:cNvPr>
            <p:cNvCxnSpPr>
              <a:cxnSpLocks/>
            </p:cNvCxnSpPr>
            <p:nvPr/>
          </p:nvCxnSpPr>
          <p:spPr>
            <a:xfrm flipV="1">
              <a:off x="7284989" y="2983037"/>
              <a:ext cx="1271404" cy="644496"/>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0" name="Oval 55">
              <a:extLst>
                <a:ext uri="{FF2B5EF4-FFF2-40B4-BE49-F238E27FC236}">
                  <a16:creationId xmlns:a16="http://schemas.microsoft.com/office/drawing/2014/main" id="{7D9A145C-B8E0-45D3-9A90-165252AF7D30}"/>
                </a:ext>
              </a:extLst>
            </p:cNvPr>
            <p:cNvSpPr/>
            <p:nvPr/>
          </p:nvSpPr>
          <p:spPr>
            <a:xfrm>
              <a:off x="8659565" y="2430612"/>
              <a:ext cx="831730" cy="790540"/>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cxnSp>
          <p:nvCxnSpPr>
            <p:cNvPr id="151" name="Straight Arrow Connector 56">
              <a:extLst>
                <a:ext uri="{FF2B5EF4-FFF2-40B4-BE49-F238E27FC236}">
                  <a16:creationId xmlns:a16="http://schemas.microsoft.com/office/drawing/2014/main" id="{23F92010-B01A-4DA0-BBC7-05248DE9BF22}"/>
                </a:ext>
              </a:extLst>
            </p:cNvPr>
            <p:cNvCxnSpPr>
              <a:cxnSpLocks/>
              <a:endCxn id="150" idx="6"/>
            </p:cNvCxnSpPr>
            <p:nvPr/>
          </p:nvCxnSpPr>
          <p:spPr>
            <a:xfrm flipV="1">
              <a:off x="9075430" y="2825882"/>
              <a:ext cx="415865" cy="12699"/>
            </a:xfrm>
            <a:prstGeom prst="straightConnector1">
              <a:avLst/>
            </a:prstGeom>
            <a:ln w="1270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04D01416-5CCE-40A4-85D9-FDFC14F00BCB}"/>
                </a:ext>
              </a:extLst>
            </p:cNvPr>
            <p:cNvSpPr txBox="1">
              <a:spLocks noRot="1" noChangeAspect="1" noMove="1" noResize="1" noEditPoints="1" noAdjustHandles="1" noChangeArrowheads="1" noChangeShapeType="1" noTextEdit="1"/>
            </p:cNvSpPr>
            <p:nvPr/>
          </p:nvSpPr>
          <p:spPr>
            <a:xfrm>
              <a:off x="9093442" y="2528773"/>
              <a:ext cx="352276" cy="369332"/>
            </a:xfrm>
            <a:prstGeom prst="rect">
              <a:avLst/>
            </a:prstGeom>
            <a:blipFill>
              <a:blip r:embed="rId3"/>
              <a:stretch>
                <a:fillRect/>
              </a:stretch>
            </a:blipFill>
          </p:spPr>
          <p:txBody>
            <a:bodyPr/>
            <a:lstStyle/>
            <a:p>
              <a:pPr>
                <a:defRPr/>
              </a:pPr>
              <a:r>
                <a:rPr lang="ko-KR" altLang="en-US"/>
                <a:t> </a:t>
              </a:r>
            </a:p>
          </p:txBody>
        </p:sp>
        <p:cxnSp>
          <p:nvCxnSpPr>
            <p:cNvPr id="153" name="Straight Arrow Connector 61">
              <a:extLst>
                <a:ext uri="{FF2B5EF4-FFF2-40B4-BE49-F238E27FC236}">
                  <a16:creationId xmlns:a16="http://schemas.microsoft.com/office/drawing/2014/main" id="{B5EE7726-3997-4727-AADE-089774A0CDBC}"/>
                </a:ext>
              </a:extLst>
            </p:cNvPr>
            <p:cNvCxnSpPr>
              <a:cxnSpLocks/>
            </p:cNvCxnSpPr>
            <p:nvPr/>
          </p:nvCxnSpPr>
          <p:spPr>
            <a:xfrm>
              <a:off x="7262767" y="3632297"/>
              <a:ext cx="1347593" cy="385745"/>
            </a:xfrm>
            <a:prstGeom prst="straightConnector1">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4" name="Oval 65">
              <a:extLst>
                <a:ext uri="{FF2B5EF4-FFF2-40B4-BE49-F238E27FC236}">
                  <a16:creationId xmlns:a16="http://schemas.microsoft.com/office/drawing/2014/main" id="{604F5CBA-C435-4869-9DD0-61367332A61A}"/>
                </a:ext>
              </a:extLst>
            </p:cNvPr>
            <p:cNvSpPr/>
            <p:nvPr/>
          </p:nvSpPr>
          <p:spPr>
            <a:xfrm>
              <a:off x="8656391" y="3625947"/>
              <a:ext cx="831730" cy="790540"/>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55" name="Oval 66">
              <a:extLst>
                <a:ext uri="{FF2B5EF4-FFF2-40B4-BE49-F238E27FC236}">
                  <a16:creationId xmlns:a16="http://schemas.microsoft.com/office/drawing/2014/main" id="{906B1817-FD0D-48FC-98B4-8B5B60D89DAD}"/>
                </a:ext>
              </a:extLst>
            </p:cNvPr>
            <p:cNvSpPr/>
            <p:nvPr/>
          </p:nvSpPr>
          <p:spPr>
            <a:xfrm>
              <a:off x="8934164" y="3832313"/>
              <a:ext cx="46030"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56" name="Oval 67">
              <a:extLst>
                <a:ext uri="{FF2B5EF4-FFF2-40B4-BE49-F238E27FC236}">
                  <a16:creationId xmlns:a16="http://schemas.microsoft.com/office/drawing/2014/main" id="{3C261CC7-4AD5-485B-ACA8-BAC10986C800}"/>
                </a:ext>
              </a:extLst>
            </p:cNvPr>
            <p:cNvSpPr/>
            <p:nvPr/>
          </p:nvSpPr>
          <p:spPr>
            <a:xfrm>
              <a:off x="9086542" y="3984706"/>
              <a:ext cx="46030"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57" name="Oval 68">
              <a:extLst>
                <a:ext uri="{FF2B5EF4-FFF2-40B4-BE49-F238E27FC236}">
                  <a16:creationId xmlns:a16="http://schemas.microsoft.com/office/drawing/2014/main" id="{79257784-0D1C-445E-BD8F-2D0D83B1BCE1}"/>
                </a:ext>
              </a:extLst>
            </p:cNvPr>
            <p:cNvSpPr/>
            <p:nvPr/>
          </p:nvSpPr>
          <p:spPr>
            <a:xfrm>
              <a:off x="9238919" y="4137099"/>
              <a:ext cx="46030"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58" name="Oval 69">
              <a:extLst>
                <a:ext uri="{FF2B5EF4-FFF2-40B4-BE49-F238E27FC236}">
                  <a16:creationId xmlns:a16="http://schemas.microsoft.com/office/drawing/2014/main" id="{83D6DF7D-ADF1-4942-BE47-C154CAD1E84A}"/>
                </a:ext>
              </a:extLst>
            </p:cNvPr>
            <p:cNvSpPr/>
            <p:nvPr/>
          </p:nvSpPr>
          <p:spPr>
            <a:xfrm>
              <a:off x="8888132" y="4152973"/>
              <a:ext cx="46031"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59" name="Oval 70">
              <a:extLst>
                <a:ext uri="{FF2B5EF4-FFF2-40B4-BE49-F238E27FC236}">
                  <a16:creationId xmlns:a16="http://schemas.microsoft.com/office/drawing/2014/main" id="{D01FC04B-231B-4969-A005-937BC86C66F4}"/>
                </a:ext>
              </a:extLst>
            </p:cNvPr>
            <p:cNvSpPr/>
            <p:nvPr/>
          </p:nvSpPr>
          <p:spPr>
            <a:xfrm>
              <a:off x="8910354" y="4010105"/>
              <a:ext cx="46031" cy="4444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60" name="Oval 71">
              <a:extLst>
                <a:ext uri="{FF2B5EF4-FFF2-40B4-BE49-F238E27FC236}">
                  <a16:creationId xmlns:a16="http://schemas.microsoft.com/office/drawing/2014/main" id="{42134B21-F951-43C2-8CD1-844CB87C6719}"/>
                </a:ext>
              </a:extLst>
            </p:cNvPr>
            <p:cNvSpPr/>
            <p:nvPr/>
          </p:nvSpPr>
          <p:spPr>
            <a:xfrm>
              <a:off x="9132572" y="3816438"/>
              <a:ext cx="44444"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61" name="Oval 72">
              <a:extLst>
                <a:ext uri="{FF2B5EF4-FFF2-40B4-BE49-F238E27FC236}">
                  <a16:creationId xmlns:a16="http://schemas.microsoft.com/office/drawing/2014/main" id="{233E870C-4391-413C-BF7E-EFFEBE9661BD}"/>
                </a:ext>
              </a:extLst>
            </p:cNvPr>
            <p:cNvSpPr/>
            <p:nvPr/>
          </p:nvSpPr>
          <p:spPr>
            <a:xfrm>
              <a:off x="9034161" y="4116462"/>
              <a:ext cx="46031" cy="46036"/>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62" name="Oval 73">
              <a:extLst>
                <a:ext uri="{FF2B5EF4-FFF2-40B4-BE49-F238E27FC236}">
                  <a16:creationId xmlns:a16="http://schemas.microsoft.com/office/drawing/2014/main" id="{01D867A3-B907-4503-8F29-7785FD2D088D}"/>
                </a:ext>
              </a:extLst>
            </p:cNvPr>
            <p:cNvSpPr/>
            <p:nvPr/>
          </p:nvSpPr>
          <p:spPr>
            <a:xfrm>
              <a:off x="9345266" y="4006930"/>
              <a:ext cx="46031" cy="46035"/>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163" name="Oval 74">
              <a:extLst>
                <a:ext uri="{FF2B5EF4-FFF2-40B4-BE49-F238E27FC236}">
                  <a16:creationId xmlns:a16="http://schemas.microsoft.com/office/drawing/2014/main" id="{A68558D9-D758-4D75-9B79-CCEDACAD7329}"/>
                </a:ext>
              </a:extLst>
            </p:cNvPr>
            <p:cNvSpPr/>
            <p:nvPr/>
          </p:nvSpPr>
          <p:spPr>
            <a:xfrm>
              <a:off x="9040510" y="4257744"/>
              <a:ext cx="46031" cy="44448"/>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grpSp>
      <p:sp>
        <p:nvSpPr>
          <p:cNvPr id="17414" name="직사각형 163">
            <a:extLst>
              <a:ext uri="{FF2B5EF4-FFF2-40B4-BE49-F238E27FC236}">
                <a16:creationId xmlns:a16="http://schemas.microsoft.com/office/drawing/2014/main" id="{3F3BA848-B63D-4646-BEC4-658525E5530A}"/>
              </a:ext>
            </a:extLst>
          </p:cNvPr>
          <p:cNvSpPr>
            <a:spLocks noChangeArrowheads="1"/>
          </p:cNvSpPr>
          <p:nvPr/>
        </p:nvSpPr>
        <p:spPr bwMode="auto">
          <a:xfrm>
            <a:off x="809625" y="5303838"/>
            <a:ext cx="4019550"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ko-KR">
                <a:latin typeface="Times New Roman" panose="02020603050405020304" pitchFamily="18" charset="0"/>
                <a:cs typeface="Times New Roman" panose="02020603050405020304" pitchFamily="18" charset="0"/>
              </a:rPr>
              <a:t>In physics, mean free path is the average distance over which a moving particle </a:t>
            </a:r>
            <a:endParaRPr lang="ko-KR" altLang="en-US">
              <a:cs typeface="Times New Roman" panose="02020603050405020304" pitchFamily="18" charset="0"/>
            </a:endParaRPr>
          </a:p>
        </p:txBody>
      </p:sp>
      <p:cxnSp>
        <p:nvCxnSpPr>
          <p:cNvPr id="9" name="직선 화살표 연결선 8">
            <a:extLst>
              <a:ext uri="{FF2B5EF4-FFF2-40B4-BE49-F238E27FC236}">
                <a16:creationId xmlns:a16="http://schemas.microsoft.com/office/drawing/2014/main" id="{91789D0A-5AD8-478D-8A7C-7C49FEF00DB8}"/>
              </a:ext>
            </a:extLst>
          </p:cNvPr>
          <p:cNvCxnSpPr/>
          <p:nvPr/>
        </p:nvCxnSpPr>
        <p:spPr>
          <a:xfrm flipV="1">
            <a:off x="4405313" y="4775200"/>
            <a:ext cx="277812" cy="44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표 10">
            <a:extLst>
              <a:ext uri="{FF2B5EF4-FFF2-40B4-BE49-F238E27FC236}">
                <a16:creationId xmlns:a16="http://schemas.microsoft.com/office/drawing/2014/main" id="{67382780-9548-45EA-A692-D04547B84EF6}"/>
              </a:ext>
            </a:extLst>
          </p:cNvPr>
          <p:cNvGraphicFramePr>
            <a:graphicFrameLocks noGrp="1"/>
          </p:cNvGraphicFramePr>
          <p:nvPr>
            <p:extLst>
              <p:ext uri="{D42A27DB-BD31-4B8C-83A1-F6EECF244321}">
                <p14:modId xmlns:p14="http://schemas.microsoft.com/office/powerpoint/2010/main" val="3425083088"/>
              </p:ext>
            </p:extLst>
          </p:nvPr>
        </p:nvGraphicFramePr>
        <p:xfrm>
          <a:off x="6572250" y="2979738"/>
          <a:ext cx="4283076" cy="1843088"/>
        </p:xfrm>
        <a:graphic>
          <a:graphicData uri="http://schemas.openxmlformats.org/drawingml/2006/table">
            <a:tbl>
              <a:tblPr firstRow="1" bandRow="1">
                <a:tableStyleId>{5940675A-B579-460E-94D1-54222C63F5DA}</a:tableStyleId>
              </a:tblPr>
              <a:tblGrid>
                <a:gridCol w="2141538">
                  <a:extLst>
                    <a:ext uri="{9D8B030D-6E8A-4147-A177-3AD203B41FA5}">
                      <a16:colId xmlns:a16="http://schemas.microsoft.com/office/drawing/2014/main" val="20000"/>
                    </a:ext>
                  </a:extLst>
                </a:gridCol>
                <a:gridCol w="2141538">
                  <a:extLst>
                    <a:ext uri="{9D8B030D-6E8A-4147-A177-3AD203B41FA5}">
                      <a16:colId xmlns:a16="http://schemas.microsoft.com/office/drawing/2014/main" val="20001"/>
                    </a:ext>
                  </a:extLst>
                </a:gridCol>
              </a:tblGrid>
              <a:tr h="4607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imes New Roman" panose="02020603050405020304" pitchFamily="18" charset="0"/>
                          <a:cs typeface="Times New Roman" panose="02020603050405020304" pitchFamily="18" charset="0"/>
                        </a:rPr>
                        <a:t>Kn &lt; 0.01 </a:t>
                      </a:r>
                      <a:endParaRPr lang="ko-KR" altLang="en-US" sz="1800" dirty="0"/>
                    </a:p>
                  </a:txBody>
                  <a:tcPr marT="45719" marB="45719"/>
                </a:tc>
                <a:tc>
                  <a:txBody>
                    <a:bodyPr/>
                    <a:lstStyle/>
                    <a:p>
                      <a:pPr latinLnBrk="1"/>
                      <a:r>
                        <a:rPr lang="en-US" altLang="ko-KR" sz="1800" dirty="0">
                          <a:solidFill>
                            <a:srgbClr val="FF0000"/>
                          </a:solidFill>
                          <a:latin typeface="Times New Roman" panose="02020603050405020304" pitchFamily="18" charset="0"/>
                          <a:cs typeface="Times New Roman" panose="02020603050405020304" pitchFamily="18" charset="0"/>
                        </a:rPr>
                        <a:t>Continuum flow</a:t>
                      </a:r>
                      <a:endParaRPr lang="ko-KR" altLang="en-US" sz="1800" dirty="0"/>
                    </a:p>
                  </a:txBody>
                  <a:tcPr marT="45719" marB="45719"/>
                </a:tc>
                <a:extLst>
                  <a:ext uri="{0D108BD9-81ED-4DB2-BD59-A6C34878D82A}">
                    <a16:rowId xmlns:a16="http://schemas.microsoft.com/office/drawing/2014/main" val="10000"/>
                  </a:ext>
                </a:extLst>
              </a:tr>
              <a:tr h="4607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imes New Roman" panose="02020603050405020304" pitchFamily="18" charset="0"/>
                          <a:cs typeface="Times New Roman" panose="02020603050405020304" pitchFamily="18" charset="0"/>
                        </a:rPr>
                        <a:t>0.01 &lt; Kn &lt; 0.1 </a:t>
                      </a:r>
                      <a:endParaRPr lang="ko-KR" altLang="en-US" sz="1800" dirty="0"/>
                    </a:p>
                  </a:txBody>
                  <a:tcPr marT="45719" marB="45719"/>
                </a:tc>
                <a:tc>
                  <a:txBody>
                    <a:bodyPr/>
                    <a:lstStyle/>
                    <a:p>
                      <a:pPr latinLnBrk="1"/>
                      <a:r>
                        <a:rPr lang="en-US" altLang="ko-KR" sz="1800" dirty="0">
                          <a:solidFill>
                            <a:srgbClr val="FF0000"/>
                          </a:solidFill>
                          <a:latin typeface="Times New Roman" panose="02020603050405020304" pitchFamily="18" charset="0"/>
                          <a:cs typeface="Times New Roman" panose="02020603050405020304" pitchFamily="18" charset="0"/>
                        </a:rPr>
                        <a:t>Slip flow</a:t>
                      </a:r>
                      <a:endParaRPr lang="ko-KR" altLang="en-US" sz="1800" dirty="0"/>
                    </a:p>
                  </a:txBody>
                  <a:tcPr marT="45719" marB="45719"/>
                </a:tc>
                <a:extLst>
                  <a:ext uri="{0D108BD9-81ED-4DB2-BD59-A6C34878D82A}">
                    <a16:rowId xmlns:a16="http://schemas.microsoft.com/office/drawing/2014/main" val="10001"/>
                  </a:ext>
                </a:extLst>
              </a:tr>
              <a:tr h="4607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imes New Roman" panose="02020603050405020304" pitchFamily="18" charset="0"/>
                          <a:cs typeface="Times New Roman" panose="02020603050405020304" pitchFamily="18" charset="0"/>
                        </a:rPr>
                        <a:t>0.1 &lt; Kn &lt; 10</a:t>
                      </a:r>
                      <a:endParaRPr lang="ko-KR" altLang="en-US" sz="1800" dirty="0"/>
                    </a:p>
                  </a:txBody>
                  <a:tcPr marT="45719" marB="45719"/>
                </a:tc>
                <a:tc>
                  <a:txBody>
                    <a:bodyPr/>
                    <a:lstStyle/>
                    <a:p>
                      <a:pPr latinLnBrk="1"/>
                      <a:r>
                        <a:rPr lang="en-US" altLang="ko-KR" sz="1800" dirty="0">
                          <a:solidFill>
                            <a:srgbClr val="FF0000"/>
                          </a:solidFill>
                          <a:latin typeface="Times New Roman" panose="02020603050405020304" pitchFamily="18" charset="0"/>
                          <a:cs typeface="Times New Roman" panose="02020603050405020304" pitchFamily="18" charset="0"/>
                        </a:rPr>
                        <a:t>Transitional flow</a:t>
                      </a:r>
                      <a:endParaRPr lang="ko-KR" altLang="en-US" sz="1800" dirty="0"/>
                    </a:p>
                  </a:txBody>
                  <a:tcPr marT="45719" marB="45719"/>
                </a:tc>
                <a:extLst>
                  <a:ext uri="{0D108BD9-81ED-4DB2-BD59-A6C34878D82A}">
                    <a16:rowId xmlns:a16="http://schemas.microsoft.com/office/drawing/2014/main" val="10002"/>
                  </a:ext>
                </a:extLst>
              </a:tr>
              <a:tr h="4607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imes New Roman" panose="02020603050405020304" pitchFamily="18" charset="0"/>
                          <a:cs typeface="Times New Roman" panose="02020603050405020304" pitchFamily="18" charset="0"/>
                        </a:rPr>
                        <a:t>Kn &gt; 10</a:t>
                      </a:r>
                      <a:endParaRPr lang="ko-KR" altLang="en-US" sz="1800" dirty="0"/>
                    </a:p>
                  </a:txBody>
                  <a:tcPr marT="45719" marB="45719"/>
                </a:tc>
                <a:tc>
                  <a:txBody>
                    <a:bodyPr/>
                    <a:lstStyle/>
                    <a:p>
                      <a:pPr latinLnBrk="1"/>
                      <a:r>
                        <a:rPr lang="en-US" altLang="ko-KR" sz="1800" dirty="0">
                          <a:solidFill>
                            <a:srgbClr val="FF0000"/>
                          </a:solidFill>
                          <a:latin typeface="Times New Roman" panose="02020603050405020304" pitchFamily="18" charset="0"/>
                          <a:cs typeface="Times New Roman" panose="02020603050405020304" pitchFamily="18" charset="0"/>
                        </a:rPr>
                        <a:t>Free molecular flow</a:t>
                      </a:r>
                      <a:endParaRPr lang="ko-KR" altLang="en-US" sz="1800" dirty="0"/>
                    </a:p>
                  </a:txBody>
                  <a:tcPr marT="45719" marB="45719"/>
                </a:tc>
                <a:extLst>
                  <a:ext uri="{0D108BD9-81ED-4DB2-BD59-A6C34878D82A}">
                    <a16:rowId xmlns:a16="http://schemas.microsoft.com/office/drawing/2014/main" val="10003"/>
                  </a:ext>
                </a:extLst>
              </a:tr>
            </a:tbl>
          </a:graphicData>
        </a:graphic>
      </p:graphicFrame>
      <p:sp>
        <p:nvSpPr>
          <p:cNvPr id="17433" name="직사각형 11">
            <a:extLst>
              <a:ext uri="{FF2B5EF4-FFF2-40B4-BE49-F238E27FC236}">
                <a16:creationId xmlns:a16="http://schemas.microsoft.com/office/drawing/2014/main" id="{BD3683F6-F118-4978-A2F7-56C8DE0D4F08}"/>
              </a:ext>
            </a:extLst>
          </p:cNvPr>
          <p:cNvSpPr>
            <a:spLocks noChangeArrowheads="1"/>
          </p:cNvSpPr>
          <p:nvPr/>
        </p:nvSpPr>
        <p:spPr bwMode="auto">
          <a:xfrm>
            <a:off x="8177213" y="88900"/>
            <a:ext cx="3867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ko-KR" altLang="en-US" sz="1200" dirty="0">
                <a:latin typeface="Times New Roman" panose="02020603050405020304" pitchFamily="18" charset="0"/>
                <a:cs typeface="Times New Roman" panose="02020603050405020304" pitchFamily="18" charset="0"/>
                <a:hlinkClick r:id="rId4"/>
              </a:rPr>
              <a:t>https://en.wikipedia.org/wiki/Knudsen_number#References</a:t>
            </a:r>
            <a:endParaRPr lang="ko-KR"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2">
            <a:extLst>
              <a:ext uri="{FF2B5EF4-FFF2-40B4-BE49-F238E27FC236}">
                <a16:creationId xmlns:a16="http://schemas.microsoft.com/office/drawing/2014/main" id="{C237BD7F-53F7-48E6-84E7-0E5727E4172B}"/>
              </a:ext>
            </a:extLst>
          </p:cNvPr>
          <p:cNvSpPr txBox="1">
            <a:spLocks noChangeArrowheads="1"/>
          </p:cNvSpPr>
          <p:nvPr/>
        </p:nvSpPr>
        <p:spPr bwMode="auto">
          <a:xfrm>
            <a:off x="838200" y="1512888"/>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chemeClr val="tx1"/>
                </a:solidFill>
                <a:latin typeface="Times New Roman" panose="02020603050405020304" pitchFamily="18" charset="0"/>
                <a:cs typeface="Times New Roman" panose="02020603050405020304" pitchFamily="18" charset="0"/>
              </a:rPr>
              <a:t>Gradient: </a:t>
            </a:r>
            <a:endParaRPr lang="ko-KR" altLang="en-US">
              <a:solidFill>
                <a:schemeClr val="tx1"/>
              </a:solidFill>
              <a:latin typeface="Times New Roman" panose="02020603050405020304" pitchFamily="18" charset="0"/>
              <a:cs typeface="Times New Roman" panose="02020603050405020304" pitchFamily="18" charset="0"/>
            </a:endParaRPr>
          </a:p>
        </p:txBody>
      </p:sp>
      <p:sp>
        <p:nvSpPr>
          <p:cNvPr id="21" name="제목 1">
            <a:extLst>
              <a:ext uri="{FF2B5EF4-FFF2-40B4-BE49-F238E27FC236}">
                <a16:creationId xmlns:a16="http://schemas.microsoft.com/office/drawing/2014/main" id="{34E1B616-3BB4-4750-9B3C-18110BBB3635}"/>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solidFill>
                  <a:schemeClr val="tx1"/>
                </a:solidFill>
                <a:latin typeface="Times New Roman" panose="02020603050405020304" pitchFamily="18" charset="0"/>
                <a:cs typeface="Times New Roman" panose="02020603050405020304" pitchFamily="18" charset="0"/>
              </a:rPr>
              <a:t>Mathematical operations</a:t>
            </a:r>
          </a:p>
        </p:txBody>
      </p:sp>
      <p:pic>
        <p:nvPicPr>
          <p:cNvPr id="5" name="vWFjqgb-ylQ?si=EltrHMIwsEq9T6mk">
            <a:hlinkClick r:id="" action="ppaction://media"/>
            <a:extLst>
              <a:ext uri="{FF2B5EF4-FFF2-40B4-BE49-F238E27FC236}">
                <a16:creationId xmlns:a16="http://schemas.microsoft.com/office/drawing/2014/main" id="{ACCC6729-CF58-4140-A1EB-9E8FA43B0E13}"/>
              </a:ext>
            </a:extLst>
          </p:cNvPr>
          <p:cNvPicPr>
            <a:picLocks noRot="1" noChangeAspect="1" noChangeArrowheads="1"/>
          </p:cNvPicPr>
          <p:nvPr>
            <a:videoFile r:link="rId2"/>
          </p:nvPr>
        </p:nvPicPr>
        <p:blipFill>
          <a:blip r:embed="rId6">
            <a:extLst>
              <a:ext uri="{28A0092B-C50C-407E-A947-70E740481C1C}">
                <a14:useLocalDpi xmlns:a14="http://schemas.microsoft.com/office/drawing/2010/main" val="0"/>
              </a:ext>
            </a:extLst>
          </a:blip>
          <a:srcRect/>
          <a:stretch>
            <a:fillRect/>
          </a:stretch>
        </p:blipFill>
        <p:spPr bwMode="auto">
          <a:xfrm>
            <a:off x="6299200" y="3090863"/>
            <a:ext cx="55022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fZ231k3zsAA?si=ySgA3CT8c9StXmaQ">
            <a:hlinkClick r:id="" action="ppaction://media"/>
            <a:extLst>
              <a:ext uri="{FF2B5EF4-FFF2-40B4-BE49-F238E27FC236}">
                <a16:creationId xmlns:a16="http://schemas.microsoft.com/office/drawing/2014/main" id="{0023CA74-6E0A-479F-8910-BE77FB5E01CA}"/>
              </a:ext>
            </a:extLst>
          </p:cNvPr>
          <p:cNvPicPr>
            <a:picLocks noRot="1" noChangeAspect="1" noChangeArrowheads="1"/>
          </p:cNvPicPr>
          <p:nvPr>
            <a:videoFile r:link="rId3"/>
          </p:nvPr>
        </p:nvPicPr>
        <p:blipFill>
          <a:blip r:embed="rId6">
            <a:extLst>
              <a:ext uri="{28A0092B-C50C-407E-A947-70E740481C1C}">
                <a14:useLocalDpi xmlns:a14="http://schemas.microsoft.com/office/drawing/2010/main" val="0"/>
              </a:ext>
            </a:extLst>
          </a:blip>
          <a:srcRect/>
          <a:stretch>
            <a:fillRect/>
          </a:stretch>
        </p:blipFill>
        <p:spPr bwMode="auto">
          <a:xfrm>
            <a:off x="390525" y="3090863"/>
            <a:ext cx="55022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Arrow Connector 8">
            <a:extLst>
              <a:ext uri="{FF2B5EF4-FFF2-40B4-BE49-F238E27FC236}">
                <a16:creationId xmlns:a16="http://schemas.microsoft.com/office/drawing/2014/main" id="{5845D08A-CBF0-4EF1-99FD-D873F4D8F2F1}"/>
              </a:ext>
            </a:extLst>
          </p:cNvPr>
          <p:cNvCxnSpPr/>
          <p:nvPr/>
        </p:nvCxnSpPr>
        <p:spPr>
          <a:xfrm>
            <a:off x="9545638" y="1901825"/>
            <a:ext cx="1025525"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9">
            <a:extLst>
              <a:ext uri="{FF2B5EF4-FFF2-40B4-BE49-F238E27FC236}">
                <a16:creationId xmlns:a16="http://schemas.microsoft.com/office/drawing/2014/main" id="{6AD1F70E-3E05-4444-A23F-C522E14BD922}"/>
              </a:ext>
            </a:extLst>
          </p:cNvPr>
          <p:cNvCxnSpPr>
            <a:cxnSpLocks/>
          </p:cNvCxnSpPr>
          <p:nvPr/>
        </p:nvCxnSpPr>
        <p:spPr>
          <a:xfrm flipV="1">
            <a:off x="9555163" y="996950"/>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3">
            <a:extLst>
              <a:ext uri="{FF2B5EF4-FFF2-40B4-BE49-F238E27FC236}">
                <a16:creationId xmlns:a16="http://schemas.microsoft.com/office/drawing/2014/main" id="{33323ECB-9786-44F3-AD16-0EBD41F6AE8B}"/>
              </a:ext>
            </a:extLst>
          </p:cNvPr>
          <p:cNvCxnSpPr>
            <a:cxnSpLocks/>
          </p:cNvCxnSpPr>
          <p:nvPr/>
        </p:nvCxnSpPr>
        <p:spPr>
          <a:xfrm>
            <a:off x="9555163" y="1911350"/>
            <a:ext cx="439737" cy="593725"/>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19465" name="TextBox 6">
            <a:extLst>
              <a:ext uri="{FF2B5EF4-FFF2-40B4-BE49-F238E27FC236}">
                <a16:creationId xmlns:a16="http://schemas.microsoft.com/office/drawing/2014/main" id="{1EF1A645-0D2A-4FB2-8D5F-C5F3D1F587E8}"/>
              </a:ext>
            </a:extLst>
          </p:cNvPr>
          <p:cNvSpPr txBox="1">
            <a:spLocks noChangeArrowheads="1"/>
          </p:cNvSpPr>
          <p:nvPr/>
        </p:nvSpPr>
        <p:spPr bwMode="auto">
          <a:xfrm>
            <a:off x="10550525" y="1690688"/>
            <a:ext cx="363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t>e</a:t>
            </a:r>
            <a:r>
              <a:rPr lang="en-US" altLang="ko-KR" i="1" baseline="-25000"/>
              <a:t>x</a:t>
            </a:r>
            <a:endParaRPr lang="ko-KR" altLang="en-US" i="1" baseline="-25000"/>
          </a:p>
        </p:txBody>
      </p:sp>
      <p:sp>
        <p:nvSpPr>
          <p:cNvPr id="19466" name="TextBox 29">
            <a:extLst>
              <a:ext uri="{FF2B5EF4-FFF2-40B4-BE49-F238E27FC236}">
                <a16:creationId xmlns:a16="http://schemas.microsoft.com/office/drawing/2014/main" id="{18B3874A-E679-4E98-B909-25DB2D3D05CF}"/>
              </a:ext>
            </a:extLst>
          </p:cNvPr>
          <p:cNvSpPr txBox="1">
            <a:spLocks noChangeArrowheads="1"/>
          </p:cNvSpPr>
          <p:nvPr/>
        </p:nvSpPr>
        <p:spPr bwMode="auto">
          <a:xfrm>
            <a:off x="9945688" y="2384425"/>
            <a:ext cx="354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t>e</a:t>
            </a:r>
            <a:r>
              <a:rPr lang="en-US" altLang="ko-KR" i="1" baseline="-25000"/>
              <a:t>z</a:t>
            </a:r>
            <a:endParaRPr lang="ko-KR" altLang="en-US" i="1" baseline="-25000"/>
          </a:p>
        </p:txBody>
      </p:sp>
      <p:sp>
        <p:nvSpPr>
          <p:cNvPr id="19467" name="TextBox 30">
            <a:extLst>
              <a:ext uri="{FF2B5EF4-FFF2-40B4-BE49-F238E27FC236}">
                <a16:creationId xmlns:a16="http://schemas.microsoft.com/office/drawing/2014/main" id="{F0453F72-D904-483A-9DA2-EE21869FEE88}"/>
              </a:ext>
            </a:extLst>
          </p:cNvPr>
          <p:cNvSpPr txBox="1">
            <a:spLocks noChangeArrowheads="1"/>
          </p:cNvSpPr>
          <p:nvPr/>
        </p:nvSpPr>
        <p:spPr bwMode="auto">
          <a:xfrm>
            <a:off x="9115425" y="1030288"/>
            <a:ext cx="361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t>e</a:t>
            </a:r>
            <a:r>
              <a:rPr lang="en-US" altLang="ko-KR" i="1" baseline="-25000"/>
              <a:t>y</a:t>
            </a:r>
            <a:endParaRPr lang="ko-KR" altLang="en-US" i="1" baseline="-25000"/>
          </a:p>
        </p:txBody>
      </p:sp>
      <p:graphicFrame>
        <p:nvGraphicFramePr>
          <p:cNvPr id="19468" name="개체 15">
            <a:extLst>
              <a:ext uri="{FF2B5EF4-FFF2-40B4-BE49-F238E27FC236}">
                <a16:creationId xmlns:a16="http://schemas.microsoft.com/office/drawing/2014/main" id="{55AECCD7-32E3-4093-A13F-898F24670ED2}"/>
              </a:ext>
            </a:extLst>
          </p:cNvPr>
          <p:cNvGraphicFramePr>
            <a:graphicFrameLocks noChangeAspect="1"/>
          </p:cNvGraphicFramePr>
          <p:nvPr>
            <p:extLst>
              <p:ext uri="{D42A27DB-BD31-4B8C-83A1-F6EECF244321}">
                <p14:modId xmlns:p14="http://schemas.microsoft.com/office/powerpoint/2010/main" val="3684275015"/>
              </p:ext>
            </p:extLst>
          </p:nvPr>
        </p:nvGraphicFramePr>
        <p:xfrm>
          <a:off x="7494588" y="134938"/>
          <a:ext cx="3965575" cy="649287"/>
        </p:xfrm>
        <a:graphic>
          <a:graphicData uri="http://schemas.openxmlformats.org/presentationml/2006/ole">
            <mc:AlternateContent xmlns:mc="http://schemas.openxmlformats.org/markup-compatibility/2006">
              <mc:Choice xmlns:v="urn:schemas-microsoft-com:vml" Requires="v">
                <p:oleObj spid="_x0000_s19483" name="Equation" r:id="rId7" imgW="1930400" imgH="317500" progId="Equation.DSMT4">
                  <p:embed/>
                </p:oleObj>
              </mc:Choice>
              <mc:Fallback>
                <p:oleObj name="Equation" r:id="rId7" imgW="1930400" imgH="317500" progId="Equation.DSMT4">
                  <p:embed/>
                  <p:pic>
                    <p:nvPicPr>
                      <p:cNvPr id="0" name="개체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4588" y="134938"/>
                        <a:ext cx="39655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
            <a:extLst>
              <a:ext uri="{FF2B5EF4-FFF2-40B4-BE49-F238E27FC236}">
                <a16:creationId xmlns:a16="http://schemas.microsoft.com/office/drawing/2014/main" id="{93EDB39D-7B8C-49F9-95D9-DB1A35CEEA03}"/>
              </a:ext>
            </a:extLst>
          </p:cNvPr>
          <p:cNvSpPr/>
          <p:nvPr/>
        </p:nvSpPr>
        <p:spPr bwMode="auto">
          <a:xfrm>
            <a:off x="10652125" y="236538"/>
            <a:ext cx="357188" cy="4349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ea typeface="굴림" panose="020B0600000101010101" pitchFamily="50" charset="-127"/>
            </a:endParaRPr>
          </a:p>
        </p:txBody>
      </p:sp>
      <p:sp>
        <p:nvSpPr>
          <p:cNvPr id="37" name="TextBox 36">
            <a:extLst>
              <a:ext uri="{FF2B5EF4-FFF2-40B4-BE49-F238E27FC236}">
                <a16:creationId xmlns:a16="http://schemas.microsoft.com/office/drawing/2014/main" id="{AF7DBEF5-6617-4D9B-A51A-92E6F7591A96}"/>
              </a:ext>
            </a:extLst>
          </p:cNvPr>
          <p:cNvSpPr txBox="1">
            <a:spLocks noRot="1" noChangeAspect="1" noMove="1" noResize="1" noEditPoints="1" noAdjustHandles="1" noChangeArrowheads="1" noChangeShapeType="1" noTextEdit="1"/>
          </p:cNvSpPr>
          <p:nvPr/>
        </p:nvSpPr>
        <p:spPr>
          <a:xfrm>
            <a:off x="1446212" y="2060208"/>
            <a:ext cx="6149247" cy="714683"/>
          </a:xfrm>
          <a:prstGeom prst="rect">
            <a:avLst/>
          </a:prstGeom>
          <a:blipFill>
            <a:blip r:embed="rId9"/>
            <a:stretch>
              <a:fillRect/>
            </a:stretch>
          </a:blipFill>
        </p:spPr>
        <p:txBody>
          <a:bodyPr/>
          <a:lstStyle/>
          <a:p>
            <a:pPr>
              <a:defRPr/>
            </a:pPr>
            <a:r>
              <a:rPr lang="ko-KR" altLang="en-US"/>
              <a:t> </a:t>
            </a:r>
          </a:p>
        </p:txBody>
      </p:sp>
    </p:spTree>
  </p:cSld>
  <p:clrMapOvr>
    <a:masterClrMapping/>
  </p:clrMapOvr>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6096</TotalTime>
  <Words>811</Words>
  <Application>Microsoft Office PowerPoint</Application>
  <PresentationFormat>Widescreen</PresentationFormat>
  <Paragraphs>170</Paragraphs>
  <Slides>20</Slides>
  <Notes>2</Notes>
  <HiddenSlides>0</HiddenSlides>
  <MMClips>2</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Calibri</vt:lpstr>
      <vt:lpstr>Arial</vt:lpstr>
      <vt:lpstr>Calibri Light</vt:lpstr>
      <vt:lpstr>맑은 고딕</vt:lpstr>
      <vt:lpstr>Coronet</vt:lpstr>
      <vt:lpstr>Times New Roman</vt:lpstr>
      <vt:lpstr>HY그래픽B</vt:lpstr>
      <vt:lpstr>Wingdings</vt:lpstr>
      <vt:lpstr>Gulim</vt:lpstr>
      <vt:lpstr>추억</vt:lpstr>
      <vt:lpstr>MathType 7.0 Equation</vt:lpstr>
      <vt:lpstr>Computational Fluid Dynamics (CFD)</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ANSYS Student version installation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Meeting</dc:title>
  <dc:creator>default</dc:creator>
  <cp:lastModifiedBy>Yahya</cp:lastModifiedBy>
  <cp:revision>160</cp:revision>
  <dcterms:created xsi:type="dcterms:W3CDTF">2023-08-01T01:05:37Z</dcterms:created>
  <dcterms:modified xsi:type="dcterms:W3CDTF">2024-09-03T07:18:17Z</dcterms:modified>
</cp:coreProperties>
</file>