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79" r:id="rId4"/>
    <p:sldId id="280" r:id="rId5"/>
    <p:sldId id="278" r:id="rId6"/>
    <p:sldId id="260" r:id="rId7"/>
    <p:sldId id="276" r:id="rId8"/>
    <p:sldId id="259" r:id="rId9"/>
    <p:sldId id="258" r:id="rId10"/>
    <p:sldId id="261" r:id="rId11"/>
    <p:sldId id="266" r:id="rId12"/>
    <p:sldId id="267" r:id="rId13"/>
    <p:sldId id="268" r:id="rId14"/>
    <p:sldId id="269" r:id="rId15"/>
    <p:sldId id="274" r:id="rId16"/>
    <p:sldId id="270" r:id="rId17"/>
    <p:sldId id="277" r:id="rId18"/>
    <p:sldId id="271" r:id="rId19"/>
    <p:sldId id="272" r:id="rId20"/>
    <p:sldId id="273" r:id="rId2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E81DFF0C-8EE2-4DF6-BB3C-A1F09D1FEE9F}">
          <p14:sldIdLst>
            <p14:sldId id="256"/>
            <p14:sldId id="257"/>
            <p14:sldId id="279"/>
            <p14:sldId id="280"/>
            <p14:sldId id="278"/>
            <p14:sldId id="260"/>
            <p14:sldId id="276"/>
            <p14:sldId id="259"/>
            <p14:sldId id="258"/>
            <p14:sldId id="261"/>
            <p14:sldId id="266"/>
            <p14:sldId id="267"/>
            <p14:sldId id="268"/>
            <p14:sldId id="269"/>
            <p14:sldId id="274"/>
            <p14:sldId id="270"/>
            <p14:sldId id="277"/>
            <p14:sldId id="271"/>
            <p14:sldId id="272"/>
            <p14:sldId id="27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10" autoAdjust="0"/>
    <p:restoredTop sz="93811" autoAdjust="0"/>
  </p:normalViewPr>
  <p:slideViewPr>
    <p:cSldViewPr snapToGrid="0" showGuides="1">
      <p:cViewPr varScale="1">
        <p:scale>
          <a:sx n="101" d="100"/>
          <a:sy n="101" d="100"/>
        </p:scale>
        <p:origin x="1236" y="15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27CFD2-B402-4757-8585-BC8EA3E37ABC}"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pPr latinLnBrk="1"/>
          <a:endParaRPr lang="ko-KR" altLang="en-US"/>
        </a:p>
      </dgm:t>
    </dgm:pt>
    <dgm:pt modelId="{093F7A9C-DCF5-42EF-9008-2AB0869C31B4}">
      <dgm:prSet phldrT="[텍스트]" custT="1"/>
      <dgm:spPr>
        <a:solidFill>
          <a:srgbClr val="00B0F0"/>
        </a:solidFill>
      </dgm:spPr>
      <dgm:t>
        <a:bodyPr/>
        <a:lstStyle/>
        <a:p>
          <a:pPr latinLnBrk="1"/>
          <a:r>
            <a:rPr lang="en-US" altLang="ko-KR" sz="1800" dirty="0">
              <a:latin typeface="Arial" panose="020B0604020202020204" pitchFamily="34" charset="0"/>
              <a:cs typeface="Arial" panose="020B0604020202020204" pitchFamily="34" charset="0"/>
            </a:rPr>
            <a:t>POD</a:t>
          </a:r>
          <a:endParaRPr lang="ko-KR" altLang="en-US" sz="1800" dirty="0">
            <a:latin typeface="Arial" panose="020B0604020202020204" pitchFamily="34" charset="0"/>
            <a:cs typeface="Arial" panose="020B0604020202020204" pitchFamily="34" charset="0"/>
          </a:endParaRPr>
        </a:p>
      </dgm:t>
    </dgm:pt>
    <dgm:pt modelId="{36A590E3-D378-425D-84C3-DDD219DEAC47}" type="parTrans" cxnId="{38DBFDB6-80B5-42D7-A206-05B52DB561F5}">
      <dgm:prSet/>
      <dgm:spPr/>
      <dgm:t>
        <a:bodyPr/>
        <a:lstStyle/>
        <a:p>
          <a:pPr latinLnBrk="1"/>
          <a:endParaRPr lang="ko-KR" altLang="en-US">
            <a:latin typeface="Arial" panose="020B0604020202020204" pitchFamily="34" charset="0"/>
            <a:cs typeface="Arial" panose="020B0604020202020204" pitchFamily="34" charset="0"/>
          </a:endParaRPr>
        </a:p>
      </dgm:t>
    </dgm:pt>
    <dgm:pt modelId="{AAF0CBAC-15AE-4997-8E23-5C4ECBEDE90A}" type="sibTrans" cxnId="{38DBFDB6-80B5-42D7-A206-05B52DB561F5}">
      <dgm:prSet/>
      <dgm:spPr/>
      <dgm:t>
        <a:bodyPr/>
        <a:lstStyle/>
        <a:p>
          <a:pPr latinLnBrk="1"/>
          <a:endParaRPr lang="ko-KR" altLang="en-US">
            <a:latin typeface="Arial" panose="020B0604020202020204" pitchFamily="34" charset="0"/>
            <a:cs typeface="Arial" panose="020B0604020202020204" pitchFamily="34" charset="0"/>
          </a:endParaRPr>
        </a:p>
      </dgm:t>
    </dgm:pt>
    <dgm:pt modelId="{F93650A6-B956-46E4-93FA-45F4A226865F}">
      <dgm:prSet phldrT="[텍스트]" custT="1"/>
      <dgm:spPr>
        <a:solidFill>
          <a:srgbClr val="00B0F0"/>
        </a:solidFill>
      </dgm:spPr>
      <dgm:t>
        <a:bodyPr/>
        <a:lstStyle/>
        <a:p>
          <a:pPr latinLnBrk="1"/>
          <a:r>
            <a:rPr lang="en-US" altLang="ko-KR" sz="1800" dirty="0">
              <a:latin typeface="Arial" panose="020B0604020202020204" pitchFamily="34" charset="0"/>
              <a:cs typeface="Arial" panose="020B0604020202020204" pitchFamily="34" charset="0"/>
            </a:rPr>
            <a:t>A series of temporally-invariant </a:t>
          </a:r>
          <a:r>
            <a:rPr lang="en-US" altLang="ko-KR" sz="1800" b="1" dirty="0">
              <a:latin typeface="Arial" panose="020B0604020202020204" pitchFamily="34" charset="0"/>
              <a:cs typeface="Arial" panose="020B0604020202020204" pitchFamily="34" charset="0"/>
            </a:rPr>
            <a:t>spatial</a:t>
          </a:r>
          <a:r>
            <a:rPr lang="en-US" altLang="ko-KR" sz="1800" dirty="0">
              <a:latin typeface="Arial" panose="020B0604020202020204" pitchFamily="34" charset="0"/>
              <a:cs typeface="Arial" panose="020B0604020202020204" pitchFamily="34" charset="0"/>
            </a:rPr>
            <a:t> modes</a:t>
          </a:r>
          <a:endParaRPr lang="ko-KR" altLang="en-US" sz="1800" dirty="0">
            <a:latin typeface="Arial" panose="020B0604020202020204" pitchFamily="34" charset="0"/>
            <a:cs typeface="Arial" panose="020B0604020202020204" pitchFamily="34" charset="0"/>
          </a:endParaRPr>
        </a:p>
      </dgm:t>
    </dgm:pt>
    <dgm:pt modelId="{C6A256D6-2D14-47E9-B9A0-86B7A9548C66}" type="parTrans" cxnId="{042FED56-12C4-41CB-9207-9FDF5AFAC603}">
      <dgm:prSet/>
      <dgm:spPr/>
      <dgm:t>
        <a:bodyPr/>
        <a:lstStyle/>
        <a:p>
          <a:pPr latinLnBrk="1"/>
          <a:endParaRPr lang="ko-KR" altLang="en-US">
            <a:latin typeface="Arial" panose="020B0604020202020204" pitchFamily="34" charset="0"/>
            <a:cs typeface="Arial" panose="020B0604020202020204" pitchFamily="34" charset="0"/>
          </a:endParaRPr>
        </a:p>
      </dgm:t>
    </dgm:pt>
    <dgm:pt modelId="{C9658FA3-D5B4-4FAC-9FE8-F9C765E64B5C}" type="sibTrans" cxnId="{042FED56-12C4-41CB-9207-9FDF5AFAC603}">
      <dgm:prSet/>
      <dgm:spPr/>
      <dgm:t>
        <a:bodyPr/>
        <a:lstStyle/>
        <a:p>
          <a:pPr latinLnBrk="1"/>
          <a:endParaRPr lang="ko-KR" altLang="en-US">
            <a:latin typeface="Arial" panose="020B0604020202020204" pitchFamily="34" charset="0"/>
            <a:cs typeface="Arial" panose="020B0604020202020204" pitchFamily="34" charset="0"/>
          </a:endParaRPr>
        </a:p>
      </dgm:t>
    </dgm:pt>
    <dgm:pt modelId="{667F5B99-2D07-445B-B2BD-AECAC0CFB183}">
      <dgm:prSet phldrT="[텍스트]" custT="1"/>
      <dgm:spPr>
        <a:solidFill>
          <a:srgbClr val="00B0F0"/>
        </a:solidFill>
      </dgm:spPr>
      <dgm:t>
        <a:bodyPr/>
        <a:lstStyle/>
        <a:p>
          <a:pPr latinLnBrk="1"/>
          <a:r>
            <a:rPr lang="en-US" altLang="ko-KR" sz="1800" dirty="0">
              <a:latin typeface="Arial" panose="020B0604020202020204" pitchFamily="34" charset="0"/>
              <a:cs typeface="Arial" panose="020B0604020202020204" pitchFamily="34" charset="0"/>
            </a:rPr>
            <a:t>Spatially-invariant </a:t>
          </a:r>
          <a:r>
            <a:rPr lang="en-US" altLang="ko-KR" sz="1800" b="1" dirty="0">
              <a:latin typeface="Arial" panose="020B0604020202020204" pitchFamily="34" charset="0"/>
              <a:cs typeface="Arial" panose="020B0604020202020204" pitchFamily="34" charset="0"/>
            </a:rPr>
            <a:t>temporal</a:t>
          </a:r>
          <a:r>
            <a:rPr lang="en-US" altLang="ko-KR" sz="1800" dirty="0">
              <a:latin typeface="Arial" panose="020B0604020202020204" pitchFamily="34" charset="0"/>
              <a:cs typeface="Arial" panose="020B0604020202020204" pitchFamily="34" charset="0"/>
            </a:rPr>
            <a:t> modes</a:t>
          </a:r>
          <a:endParaRPr lang="ko-KR" altLang="en-US" sz="1800" dirty="0">
            <a:latin typeface="Arial" panose="020B0604020202020204" pitchFamily="34" charset="0"/>
            <a:cs typeface="Arial" panose="020B0604020202020204" pitchFamily="34" charset="0"/>
          </a:endParaRPr>
        </a:p>
      </dgm:t>
    </dgm:pt>
    <dgm:pt modelId="{8627A6D7-027F-40A7-A088-860A99FFD2CE}" type="parTrans" cxnId="{ED07850A-70D1-4E35-A7DC-DA127F6A3907}">
      <dgm:prSet/>
      <dgm:spPr/>
      <dgm:t>
        <a:bodyPr/>
        <a:lstStyle/>
        <a:p>
          <a:pPr latinLnBrk="1"/>
          <a:endParaRPr lang="ko-KR" altLang="en-US">
            <a:latin typeface="Arial" panose="020B0604020202020204" pitchFamily="34" charset="0"/>
            <a:cs typeface="Arial" panose="020B0604020202020204" pitchFamily="34" charset="0"/>
          </a:endParaRPr>
        </a:p>
      </dgm:t>
    </dgm:pt>
    <dgm:pt modelId="{88465D0B-2BBB-46BC-9F80-F66EC6958E22}" type="sibTrans" cxnId="{ED07850A-70D1-4E35-A7DC-DA127F6A3907}">
      <dgm:prSet/>
      <dgm:spPr/>
      <dgm:t>
        <a:bodyPr/>
        <a:lstStyle/>
        <a:p>
          <a:pPr latinLnBrk="1"/>
          <a:endParaRPr lang="ko-KR" altLang="en-US">
            <a:latin typeface="Arial" panose="020B0604020202020204" pitchFamily="34" charset="0"/>
            <a:cs typeface="Arial" panose="020B0604020202020204" pitchFamily="34" charset="0"/>
          </a:endParaRPr>
        </a:p>
      </dgm:t>
    </dgm:pt>
    <dgm:pt modelId="{168E00CD-8EBA-4ECE-A602-B6D9DD302D87}">
      <dgm:prSet custT="1"/>
      <dgm:spPr>
        <a:solidFill>
          <a:srgbClr val="0070C0"/>
        </a:solidFill>
      </dgm:spPr>
      <dgm:t>
        <a:bodyPr/>
        <a:lstStyle/>
        <a:p>
          <a:pPr latinLnBrk="1"/>
          <a:r>
            <a:rPr lang="en-US" altLang="ko-KR" sz="1800" dirty="0">
              <a:latin typeface="Arial" panose="020B0604020202020204" pitchFamily="34" charset="0"/>
              <a:cs typeface="Arial" panose="020B0604020202020204" pitchFamily="34" charset="0"/>
            </a:rPr>
            <a:t>Fourier series</a:t>
          </a:r>
          <a:endParaRPr lang="ko-KR" altLang="en-US" sz="1800" dirty="0">
            <a:latin typeface="Arial" panose="020B0604020202020204" pitchFamily="34" charset="0"/>
            <a:cs typeface="Arial" panose="020B0604020202020204" pitchFamily="34" charset="0"/>
          </a:endParaRPr>
        </a:p>
      </dgm:t>
    </dgm:pt>
    <dgm:pt modelId="{F6643581-765A-4038-B3B8-C5496C70962E}" type="parTrans" cxnId="{2F16E8FD-BD82-4A22-99A3-C6B40B0F956F}">
      <dgm:prSet/>
      <dgm:spPr/>
      <dgm:t>
        <a:bodyPr/>
        <a:lstStyle/>
        <a:p>
          <a:pPr latinLnBrk="1"/>
          <a:endParaRPr lang="ko-KR" altLang="en-US">
            <a:latin typeface="Arial" panose="020B0604020202020204" pitchFamily="34" charset="0"/>
            <a:cs typeface="Arial" panose="020B0604020202020204" pitchFamily="34" charset="0"/>
          </a:endParaRPr>
        </a:p>
      </dgm:t>
    </dgm:pt>
    <dgm:pt modelId="{4FD7A765-E28C-49DB-B7FC-562DB3AD07D0}" type="sibTrans" cxnId="{2F16E8FD-BD82-4A22-99A3-C6B40B0F956F}">
      <dgm:prSet/>
      <dgm:spPr/>
      <dgm:t>
        <a:bodyPr/>
        <a:lstStyle/>
        <a:p>
          <a:pPr latinLnBrk="1"/>
          <a:endParaRPr lang="ko-KR" altLang="en-US">
            <a:latin typeface="Arial" panose="020B0604020202020204" pitchFamily="34" charset="0"/>
            <a:cs typeface="Arial" panose="020B0604020202020204" pitchFamily="34" charset="0"/>
          </a:endParaRPr>
        </a:p>
      </dgm:t>
    </dgm:pt>
    <dgm:pt modelId="{9CA8978A-D25E-441D-B646-91AC3997AB1D}">
      <dgm:prSet/>
      <dgm:spPr>
        <a:solidFill>
          <a:srgbClr val="00B0F0"/>
        </a:solidFill>
      </dgm:spPr>
      <dgm:t>
        <a:bodyPr/>
        <a:lstStyle/>
        <a:p>
          <a:pPr latinLnBrk="1"/>
          <a:r>
            <a:rPr lang="en-US" altLang="ko-KR" dirty="0">
              <a:latin typeface="Arial" panose="020B0604020202020204" pitchFamily="34" charset="0"/>
              <a:cs typeface="Arial" panose="020B0604020202020204" pitchFamily="34" charset="0"/>
            </a:rPr>
            <a:t>A set of planar data(raw data)</a:t>
          </a:r>
          <a:endParaRPr lang="ko-KR" altLang="en-US" dirty="0">
            <a:latin typeface="Arial" panose="020B0604020202020204" pitchFamily="34" charset="0"/>
            <a:cs typeface="Arial" panose="020B0604020202020204" pitchFamily="34" charset="0"/>
          </a:endParaRPr>
        </a:p>
      </dgm:t>
    </dgm:pt>
    <dgm:pt modelId="{D518DBA8-9A17-40B8-B7B2-D09847B3BC64}" type="parTrans" cxnId="{184C19EE-51BC-4C4F-9684-1B23A00B6615}">
      <dgm:prSet/>
      <dgm:spPr/>
      <dgm:t>
        <a:bodyPr/>
        <a:lstStyle/>
        <a:p>
          <a:pPr latinLnBrk="1"/>
          <a:endParaRPr lang="ko-KR" altLang="en-US"/>
        </a:p>
      </dgm:t>
    </dgm:pt>
    <dgm:pt modelId="{5F077ADF-18B6-4E47-8321-7CEDC4148456}" type="sibTrans" cxnId="{184C19EE-51BC-4C4F-9684-1B23A00B6615}">
      <dgm:prSet/>
      <dgm:spPr/>
      <dgm:t>
        <a:bodyPr/>
        <a:lstStyle/>
        <a:p>
          <a:pPr latinLnBrk="1"/>
          <a:endParaRPr lang="ko-KR" altLang="en-US"/>
        </a:p>
      </dgm:t>
    </dgm:pt>
    <dgm:pt modelId="{9BB77B54-658D-4752-99B8-6B80C5E44707}" type="pres">
      <dgm:prSet presAssocID="{1C27CFD2-B402-4757-8585-BC8EA3E37ABC}" presName="diagram" presStyleCnt="0">
        <dgm:presLayoutVars>
          <dgm:chPref val="1"/>
          <dgm:dir/>
          <dgm:animOne val="branch"/>
          <dgm:animLvl val="lvl"/>
          <dgm:resizeHandles val="exact"/>
        </dgm:presLayoutVars>
      </dgm:prSet>
      <dgm:spPr/>
    </dgm:pt>
    <dgm:pt modelId="{62E1407A-2E85-4E7C-87F8-ADBD96309162}" type="pres">
      <dgm:prSet presAssocID="{9CA8978A-D25E-441D-B646-91AC3997AB1D}" presName="root1" presStyleCnt="0"/>
      <dgm:spPr/>
    </dgm:pt>
    <dgm:pt modelId="{83BA8CEF-750E-4F3D-A143-F65F8AA08C27}" type="pres">
      <dgm:prSet presAssocID="{9CA8978A-D25E-441D-B646-91AC3997AB1D}" presName="LevelOneTextNode" presStyleLbl="node0" presStyleIdx="0" presStyleCnt="1" custScaleX="190463" custScaleY="68104">
        <dgm:presLayoutVars>
          <dgm:chPref val="3"/>
        </dgm:presLayoutVars>
      </dgm:prSet>
      <dgm:spPr/>
    </dgm:pt>
    <dgm:pt modelId="{24ABFC0A-4F6F-49A4-BD22-0E1F105A373D}" type="pres">
      <dgm:prSet presAssocID="{9CA8978A-D25E-441D-B646-91AC3997AB1D}" presName="level2hierChild" presStyleCnt="0"/>
      <dgm:spPr/>
    </dgm:pt>
    <dgm:pt modelId="{0F652BC8-4054-43F5-B735-B07DE3DA6239}" type="pres">
      <dgm:prSet presAssocID="{36A590E3-D378-425D-84C3-DDD219DEAC47}" presName="conn2-1" presStyleLbl="parChTrans1D2" presStyleIdx="0" presStyleCnt="1"/>
      <dgm:spPr/>
    </dgm:pt>
    <dgm:pt modelId="{C675CC2D-7ED8-4768-AFBF-604902DA4258}" type="pres">
      <dgm:prSet presAssocID="{36A590E3-D378-425D-84C3-DDD219DEAC47}" presName="connTx" presStyleLbl="parChTrans1D2" presStyleIdx="0" presStyleCnt="1"/>
      <dgm:spPr/>
    </dgm:pt>
    <dgm:pt modelId="{11975539-F6C6-46F8-B3DD-CE423E42F5BD}" type="pres">
      <dgm:prSet presAssocID="{093F7A9C-DCF5-42EF-9008-2AB0869C31B4}" presName="root2" presStyleCnt="0"/>
      <dgm:spPr/>
    </dgm:pt>
    <dgm:pt modelId="{24D60FA9-DEE2-4D83-AE8E-7BF93266963C}" type="pres">
      <dgm:prSet presAssocID="{093F7A9C-DCF5-42EF-9008-2AB0869C31B4}" presName="LevelTwoTextNode" presStyleLbl="node2" presStyleIdx="0" presStyleCnt="1" custScaleX="45238" custScaleY="68104">
        <dgm:presLayoutVars>
          <dgm:chPref val="3"/>
        </dgm:presLayoutVars>
      </dgm:prSet>
      <dgm:spPr/>
    </dgm:pt>
    <dgm:pt modelId="{89EC2FC4-2AB3-4BCB-B42F-2EA550A32522}" type="pres">
      <dgm:prSet presAssocID="{093F7A9C-DCF5-42EF-9008-2AB0869C31B4}" presName="level3hierChild" presStyleCnt="0"/>
      <dgm:spPr/>
    </dgm:pt>
    <dgm:pt modelId="{EBAAD6D6-6A59-49B3-A106-9FBE920B1C87}" type="pres">
      <dgm:prSet presAssocID="{C6A256D6-2D14-47E9-B9A0-86B7A9548C66}" presName="conn2-1" presStyleLbl="parChTrans1D3" presStyleIdx="0" presStyleCnt="2"/>
      <dgm:spPr/>
    </dgm:pt>
    <dgm:pt modelId="{FD9FD5E3-F11A-4993-868B-2134F11BD43C}" type="pres">
      <dgm:prSet presAssocID="{C6A256D6-2D14-47E9-B9A0-86B7A9548C66}" presName="connTx" presStyleLbl="parChTrans1D3" presStyleIdx="0" presStyleCnt="2"/>
      <dgm:spPr/>
    </dgm:pt>
    <dgm:pt modelId="{22D17401-A505-4FA1-B6E0-E1EE8EA57443}" type="pres">
      <dgm:prSet presAssocID="{F93650A6-B956-46E4-93FA-45F4A226865F}" presName="root2" presStyleCnt="0"/>
      <dgm:spPr/>
    </dgm:pt>
    <dgm:pt modelId="{07066E4B-C3AD-4173-BEB7-C48803C3328D}" type="pres">
      <dgm:prSet presAssocID="{F93650A6-B956-46E4-93FA-45F4A226865F}" presName="LevelTwoTextNode" presStyleLbl="node3" presStyleIdx="0" presStyleCnt="2" custScaleX="310923" custScaleY="87709">
        <dgm:presLayoutVars>
          <dgm:chPref val="3"/>
        </dgm:presLayoutVars>
      </dgm:prSet>
      <dgm:spPr/>
    </dgm:pt>
    <dgm:pt modelId="{2F50D19D-A7DE-4F3E-99A5-BBA515B60B1F}" type="pres">
      <dgm:prSet presAssocID="{F93650A6-B956-46E4-93FA-45F4A226865F}" presName="level3hierChild" presStyleCnt="0"/>
      <dgm:spPr/>
    </dgm:pt>
    <dgm:pt modelId="{010FF845-9827-4EF4-BE29-883902F3A6A3}" type="pres">
      <dgm:prSet presAssocID="{8627A6D7-027F-40A7-A088-860A99FFD2CE}" presName="conn2-1" presStyleLbl="parChTrans1D3" presStyleIdx="1" presStyleCnt="2"/>
      <dgm:spPr/>
    </dgm:pt>
    <dgm:pt modelId="{CC765D27-A0A6-4026-8BFB-6D863FCDEFE5}" type="pres">
      <dgm:prSet presAssocID="{8627A6D7-027F-40A7-A088-860A99FFD2CE}" presName="connTx" presStyleLbl="parChTrans1D3" presStyleIdx="1" presStyleCnt="2"/>
      <dgm:spPr/>
    </dgm:pt>
    <dgm:pt modelId="{787A89AC-3633-4221-AFE0-1EEBD425EC26}" type="pres">
      <dgm:prSet presAssocID="{667F5B99-2D07-445B-B2BD-AECAC0CFB183}" presName="root2" presStyleCnt="0"/>
      <dgm:spPr/>
    </dgm:pt>
    <dgm:pt modelId="{3E2A7F8B-AB5F-4791-A355-E95A2F85D7CC}" type="pres">
      <dgm:prSet presAssocID="{667F5B99-2D07-445B-B2BD-AECAC0CFB183}" presName="LevelTwoTextNode" presStyleLbl="node3" presStyleIdx="1" presStyleCnt="2" custScaleX="310923" custScaleY="87709">
        <dgm:presLayoutVars>
          <dgm:chPref val="3"/>
        </dgm:presLayoutVars>
      </dgm:prSet>
      <dgm:spPr/>
    </dgm:pt>
    <dgm:pt modelId="{AF3FB3A8-18C7-4229-B245-0785531FC60A}" type="pres">
      <dgm:prSet presAssocID="{667F5B99-2D07-445B-B2BD-AECAC0CFB183}" presName="level3hierChild" presStyleCnt="0"/>
      <dgm:spPr/>
    </dgm:pt>
    <dgm:pt modelId="{835C2107-5E69-4993-A71C-2668CA8ACF06}" type="pres">
      <dgm:prSet presAssocID="{F6643581-765A-4038-B3B8-C5496C70962E}" presName="conn2-1" presStyleLbl="parChTrans1D4" presStyleIdx="0" presStyleCnt="1"/>
      <dgm:spPr/>
    </dgm:pt>
    <dgm:pt modelId="{9AF2257A-2FD2-45F8-B807-BDA68E534447}" type="pres">
      <dgm:prSet presAssocID="{F6643581-765A-4038-B3B8-C5496C70962E}" presName="connTx" presStyleLbl="parChTrans1D4" presStyleIdx="0" presStyleCnt="1"/>
      <dgm:spPr/>
    </dgm:pt>
    <dgm:pt modelId="{B50A0E5A-8C50-4282-917B-864E99351B7D}" type="pres">
      <dgm:prSet presAssocID="{168E00CD-8EBA-4ECE-A602-B6D9DD302D87}" presName="root2" presStyleCnt="0"/>
      <dgm:spPr/>
    </dgm:pt>
    <dgm:pt modelId="{BB13BDF1-55FA-419F-8417-3AC7F8F1B614}" type="pres">
      <dgm:prSet presAssocID="{168E00CD-8EBA-4ECE-A602-B6D9DD302D87}" presName="LevelTwoTextNode" presStyleLbl="node4" presStyleIdx="0" presStyleCnt="1" custScaleY="58024">
        <dgm:presLayoutVars>
          <dgm:chPref val="3"/>
        </dgm:presLayoutVars>
      </dgm:prSet>
      <dgm:spPr/>
    </dgm:pt>
    <dgm:pt modelId="{64F0891B-3629-490D-870A-4C1E9C2507FB}" type="pres">
      <dgm:prSet presAssocID="{168E00CD-8EBA-4ECE-A602-B6D9DD302D87}" presName="level3hierChild" presStyleCnt="0"/>
      <dgm:spPr/>
    </dgm:pt>
  </dgm:ptLst>
  <dgm:cxnLst>
    <dgm:cxn modelId="{ED07850A-70D1-4E35-A7DC-DA127F6A3907}" srcId="{093F7A9C-DCF5-42EF-9008-2AB0869C31B4}" destId="{667F5B99-2D07-445B-B2BD-AECAC0CFB183}" srcOrd="1" destOrd="0" parTransId="{8627A6D7-027F-40A7-A088-860A99FFD2CE}" sibTransId="{88465D0B-2BBB-46BC-9F80-F66EC6958E22}"/>
    <dgm:cxn modelId="{26774E3F-D160-4E43-AFBD-416A51E2C693}" type="presOf" srcId="{F93650A6-B956-46E4-93FA-45F4A226865F}" destId="{07066E4B-C3AD-4173-BEB7-C48803C3328D}" srcOrd="0" destOrd="0" presId="urn:microsoft.com/office/officeart/2005/8/layout/hierarchy2"/>
    <dgm:cxn modelId="{CE2F965B-ADC5-4828-9A8D-ABA92E113E0A}" type="presOf" srcId="{C6A256D6-2D14-47E9-B9A0-86B7A9548C66}" destId="{FD9FD5E3-F11A-4993-868B-2134F11BD43C}" srcOrd="1" destOrd="0" presId="urn:microsoft.com/office/officeart/2005/8/layout/hierarchy2"/>
    <dgm:cxn modelId="{400E8A60-42F9-4B5F-ABEA-1BE94CAEB1EA}" type="presOf" srcId="{36A590E3-D378-425D-84C3-DDD219DEAC47}" destId="{C675CC2D-7ED8-4768-AFBF-604902DA4258}" srcOrd="1" destOrd="0" presId="urn:microsoft.com/office/officeart/2005/8/layout/hierarchy2"/>
    <dgm:cxn modelId="{5BB4AC64-3D16-416B-AE65-B777CE80D6DE}" type="presOf" srcId="{168E00CD-8EBA-4ECE-A602-B6D9DD302D87}" destId="{BB13BDF1-55FA-419F-8417-3AC7F8F1B614}" srcOrd="0" destOrd="0" presId="urn:microsoft.com/office/officeart/2005/8/layout/hierarchy2"/>
    <dgm:cxn modelId="{C1F82E66-73BB-43E4-9C45-ADF765E10BE5}" type="presOf" srcId="{36A590E3-D378-425D-84C3-DDD219DEAC47}" destId="{0F652BC8-4054-43F5-B735-B07DE3DA6239}" srcOrd="0" destOrd="0" presId="urn:microsoft.com/office/officeart/2005/8/layout/hierarchy2"/>
    <dgm:cxn modelId="{E426AE47-D59F-417C-8B08-B22AEBAB54DB}" type="presOf" srcId="{093F7A9C-DCF5-42EF-9008-2AB0869C31B4}" destId="{24D60FA9-DEE2-4D83-AE8E-7BF93266963C}" srcOrd="0" destOrd="0" presId="urn:microsoft.com/office/officeart/2005/8/layout/hierarchy2"/>
    <dgm:cxn modelId="{F2565573-11DB-4207-BFD6-B6618CA4C2F2}" type="presOf" srcId="{8627A6D7-027F-40A7-A088-860A99FFD2CE}" destId="{010FF845-9827-4EF4-BE29-883902F3A6A3}" srcOrd="0" destOrd="0" presId="urn:microsoft.com/office/officeart/2005/8/layout/hierarchy2"/>
    <dgm:cxn modelId="{042FED56-12C4-41CB-9207-9FDF5AFAC603}" srcId="{093F7A9C-DCF5-42EF-9008-2AB0869C31B4}" destId="{F93650A6-B956-46E4-93FA-45F4A226865F}" srcOrd="0" destOrd="0" parTransId="{C6A256D6-2D14-47E9-B9A0-86B7A9548C66}" sibTransId="{C9658FA3-D5B4-4FAC-9FE8-F9C765E64B5C}"/>
    <dgm:cxn modelId="{628D2886-CC56-4A7A-8858-AC54C6F5066F}" type="presOf" srcId="{F6643581-765A-4038-B3B8-C5496C70962E}" destId="{835C2107-5E69-4993-A71C-2668CA8ACF06}" srcOrd="0" destOrd="0" presId="urn:microsoft.com/office/officeart/2005/8/layout/hierarchy2"/>
    <dgm:cxn modelId="{D89E0C90-3A32-4C9E-B1DB-A0938D29A617}" type="presOf" srcId="{C6A256D6-2D14-47E9-B9A0-86B7A9548C66}" destId="{EBAAD6D6-6A59-49B3-A106-9FBE920B1C87}" srcOrd="0" destOrd="0" presId="urn:microsoft.com/office/officeart/2005/8/layout/hierarchy2"/>
    <dgm:cxn modelId="{A676A293-7A94-4FBA-9550-6A6C4E9A0AD4}" type="presOf" srcId="{8627A6D7-027F-40A7-A088-860A99FFD2CE}" destId="{CC765D27-A0A6-4026-8BFB-6D863FCDEFE5}" srcOrd="1" destOrd="0" presId="urn:microsoft.com/office/officeart/2005/8/layout/hierarchy2"/>
    <dgm:cxn modelId="{1EF9139F-E382-4922-82D4-2EE2A0FA248E}" type="presOf" srcId="{667F5B99-2D07-445B-B2BD-AECAC0CFB183}" destId="{3E2A7F8B-AB5F-4791-A355-E95A2F85D7CC}" srcOrd="0" destOrd="0" presId="urn:microsoft.com/office/officeart/2005/8/layout/hierarchy2"/>
    <dgm:cxn modelId="{38DBFDB6-80B5-42D7-A206-05B52DB561F5}" srcId="{9CA8978A-D25E-441D-B646-91AC3997AB1D}" destId="{093F7A9C-DCF5-42EF-9008-2AB0869C31B4}" srcOrd="0" destOrd="0" parTransId="{36A590E3-D378-425D-84C3-DDD219DEAC47}" sibTransId="{AAF0CBAC-15AE-4997-8E23-5C4ECBEDE90A}"/>
    <dgm:cxn modelId="{1BF818BC-7767-4CDE-9DD2-BB2B13DB2D0E}" type="presOf" srcId="{1C27CFD2-B402-4757-8585-BC8EA3E37ABC}" destId="{9BB77B54-658D-4752-99B8-6B80C5E44707}" srcOrd="0" destOrd="0" presId="urn:microsoft.com/office/officeart/2005/8/layout/hierarchy2"/>
    <dgm:cxn modelId="{D48E7ECC-F5EA-4E0D-BB2D-46B6B278AC2A}" type="presOf" srcId="{9CA8978A-D25E-441D-B646-91AC3997AB1D}" destId="{83BA8CEF-750E-4F3D-A143-F65F8AA08C27}" srcOrd="0" destOrd="0" presId="urn:microsoft.com/office/officeart/2005/8/layout/hierarchy2"/>
    <dgm:cxn modelId="{20A8FFDB-F6F4-41C1-AA7C-6A352F108987}" type="presOf" srcId="{F6643581-765A-4038-B3B8-C5496C70962E}" destId="{9AF2257A-2FD2-45F8-B807-BDA68E534447}" srcOrd="1" destOrd="0" presId="urn:microsoft.com/office/officeart/2005/8/layout/hierarchy2"/>
    <dgm:cxn modelId="{184C19EE-51BC-4C4F-9684-1B23A00B6615}" srcId="{1C27CFD2-B402-4757-8585-BC8EA3E37ABC}" destId="{9CA8978A-D25E-441D-B646-91AC3997AB1D}" srcOrd="0" destOrd="0" parTransId="{D518DBA8-9A17-40B8-B7B2-D09847B3BC64}" sibTransId="{5F077ADF-18B6-4E47-8321-7CEDC4148456}"/>
    <dgm:cxn modelId="{2F16E8FD-BD82-4A22-99A3-C6B40B0F956F}" srcId="{667F5B99-2D07-445B-B2BD-AECAC0CFB183}" destId="{168E00CD-8EBA-4ECE-A602-B6D9DD302D87}" srcOrd="0" destOrd="0" parTransId="{F6643581-765A-4038-B3B8-C5496C70962E}" sibTransId="{4FD7A765-E28C-49DB-B7FC-562DB3AD07D0}"/>
    <dgm:cxn modelId="{3513114B-E75E-4D23-8E5D-BD674AC75692}" type="presParOf" srcId="{9BB77B54-658D-4752-99B8-6B80C5E44707}" destId="{62E1407A-2E85-4E7C-87F8-ADBD96309162}" srcOrd="0" destOrd="0" presId="urn:microsoft.com/office/officeart/2005/8/layout/hierarchy2"/>
    <dgm:cxn modelId="{A685DF3F-387B-4422-999F-E1509A9EFD1F}" type="presParOf" srcId="{62E1407A-2E85-4E7C-87F8-ADBD96309162}" destId="{83BA8CEF-750E-4F3D-A143-F65F8AA08C27}" srcOrd="0" destOrd="0" presId="urn:microsoft.com/office/officeart/2005/8/layout/hierarchy2"/>
    <dgm:cxn modelId="{40C522A1-2873-4162-BF31-7AE2340834E3}" type="presParOf" srcId="{62E1407A-2E85-4E7C-87F8-ADBD96309162}" destId="{24ABFC0A-4F6F-49A4-BD22-0E1F105A373D}" srcOrd="1" destOrd="0" presId="urn:microsoft.com/office/officeart/2005/8/layout/hierarchy2"/>
    <dgm:cxn modelId="{042B6CE0-4229-4C93-B873-EBFC2329AA94}" type="presParOf" srcId="{24ABFC0A-4F6F-49A4-BD22-0E1F105A373D}" destId="{0F652BC8-4054-43F5-B735-B07DE3DA6239}" srcOrd="0" destOrd="0" presId="urn:microsoft.com/office/officeart/2005/8/layout/hierarchy2"/>
    <dgm:cxn modelId="{313AE0E9-4B8B-4EE8-B0E1-493AC7924D79}" type="presParOf" srcId="{0F652BC8-4054-43F5-B735-B07DE3DA6239}" destId="{C675CC2D-7ED8-4768-AFBF-604902DA4258}" srcOrd="0" destOrd="0" presId="urn:microsoft.com/office/officeart/2005/8/layout/hierarchy2"/>
    <dgm:cxn modelId="{1F5AE9D0-A5E1-4426-9E82-07036D494D23}" type="presParOf" srcId="{24ABFC0A-4F6F-49A4-BD22-0E1F105A373D}" destId="{11975539-F6C6-46F8-B3DD-CE423E42F5BD}" srcOrd="1" destOrd="0" presId="urn:microsoft.com/office/officeart/2005/8/layout/hierarchy2"/>
    <dgm:cxn modelId="{29348A08-904E-440F-9158-E245E2317323}" type="presParOf" srcId="{11975539-F6C6-46F8-B3DD-CE423E42F5BD}" destId="{24D60FA9-DEE2-4D83-AE8E-7BF93266963C}" srcOrd="0" destOrd="0" presId="urn:microsoft.com/office/officeart/2005/8/layout/hierarchy2"/>
    <dgm:cxn modelId="{60B726EF-AED7-4597-8E3E-E8C7489A94B7}" type="presParOf" srcId="{11975539-F6C6-46F8-B3DD-CE423E42F5BD}" destId="{89EC2FC4-2AB3-4BCB-B42F-2EA550A32522}" srcOrd="1" destOrd="0" presId="urn:microsoft.com/office/officeart/2005/8/layout/hierarchy2"/>
    <dgm:cxn modelId="{9B4010AB-655E-47A3-9C45-DF39C3586333}" type="presParOf" srcId="{89EC2FC4-2AB3-4BCB-B42F-2EA550A32522}" destId="{EBAAD6D6-6A59-49B3-A106-9FBE920B1C87}" srcOrd="0" destOrd="0" presId="urn:microsoft.com/office/officeart/2005/8/layout/hierarchy2"/>
    <dgm:cxn modelId="{B237A870-B8F9-41B6-A890-21558D246A29}" type="presParOf" srcId="{EBAAD6D6-6A59-49B3-A106-9FBE920B1C87}" destId="{FD9FD5E3-F11A-4993-868B-2134F11BD43C}" srcOrd="0" destOrd="0" presId="urn:microsoft.com/office/officeart/2005/8/layout/hierarchy2"/>
    <dgm:cxn modelId="{5ADF5B42-1DE5-47B3-B5E6-90963F20FEF4}" type="presParOf" srcId="{89EC2FC4-2AB3-4BCB-B42F-2EA550A32522}" destId="{22D17401-A505-4FA1-B6E0-E1EE8EA57443}" srcOrd="1" destOrd="0" presId="urn:microsoft.com/office/officeart/2005/8/layout/hierarchy2"/>
    <dgm:cxn modelId="{07E6851C-8CC0-41BF-A94F-CC9B45CB79C3}" type="presParOf" srcId="{22D17401-A505-4FA1-B6E0-E1EE8EA57443}" destId="{07066E4B-C3AD-4173-BEB7-C48803C3328D}" srcOrd="0" destOrd="0" presId="urn:microsoft.com/office/officeart/2005/8/layout/hierarchy2"/>
    <dgm:cxn modelId="{3DE98244-6CC8-459A-9325-AC844F438B62}" type="presParOf" srcId="{22D17401-A505-4FA1-B6E0-E1EE8EA57443}" destId="{2F50D19D-A7DE-4F3E-99A5-BBA515B60B1F}" srcOrd="1" destOrd="0" presId="urn:microsoft.com/office/officeart/2005/8/layout/hierarchy2"/>
    <dgm:cxn modelId="{D9C0FAA9-5302-49E4-8287-5138429C37BC}" type="presParOf" srcId="{89EC2FC4-2AB3-4BCB-B42F-2EA550A32522}" destId="{010FF845-9827-4EF4-BE29-883902F3A6A3}" srcOrd="2" destOrd="0" presId="urn:microsoft.com/office/officeart/2005/8/layout/hierarchy2"/>
    <dgm:cxn modelId="{947A4AE0-62FF-4662-AED6-0BDE03557F18}" type="presParOf" srcId="{010FF845-9827-4EF4-BE29-883902F3A6A3}" destId="{CC765D27-A0A6-4026-8BFB-6D863FCDEFE5}" srcOrd="0" destOrd="0" presId="urn:microsoft.com/office/officeart/2005/8/layout/hierarchy2"/>
    <dgm:cxn modelId="{0A7ACD12-66E5-424B-B069-6EFBE04E2194}" type="presParOf" srcId="{89EC2FC4-2AB3-4BCB-B42F-2EA550A32522}" destId="{787A89AC-3633-4221-AFE0-1EEBD425EC26}" srcOrd="3" destOrd="0" presId="urn:microsoft.com/office/officeart/2005/8/layout/hierarchy2"/>
    <dgm:cxn modelId="{B7250656-F044-4E12-B7B4-45990B6884F5}" type="presParOf" srcId="{787A89AC-3633-4221-AFE0-1EEBD425EC26}" destId="{3E2A7F8B-AB5F-4791-A355-E95A2F85D7CC}" srcOrd="0" destOrd="0" presId="urn:microsoft.com/office/officeart/2005/8/layout/hierarchy2"/>
    <dgm:cxn modelId="{6F6C2BE0-D40A-465A-8BB1-1A509F20DADD}" type="presParOf" srcId="{787A89AC-3633-4221-AFE0-1EEBD425EC26}" destId="{AF3FB3A8-18C7-4229-B245-0785531FC60A}" srcOrd="1" destOrd="0" presId="urn:microsoft.com/office/officeart/2005/8/layout/hierarchy2"/>
    <dgm:cxn modelId="{A9DB2B6A-0090-4375-BDA8-6D89BBA37327}" type="presParOf" srcId="{AF3FB3A8-18C7-4229-B245-0785531FC60A}" destId="{835C2107-5E69-4993-A71C-2668CA8ACF06}" srcOrd="0" destOrd="0" presId="urn:microsoft.com/office/officeart/2005/8/layout/hierarchy2"/>
    <dgm:cxn modelId="{17A1F981-56D1-42F7-AE2C-9BC6F9C6BACA}" type="presParOf" srcId="{835C2107-5E69-4993-A71C-2668CA8ACF06}" destId="{9AF2257A-2FD2-45F8-B807-BDA68E534447}" srcOrd="0" destOrd="0" presId="urn:microsoft.com/office/officeart/2005/8/layout/hierarchy2"/>
    <dgm:cxn modelId="{96E011D6-0D61-40CC-AB24-DE1E6B2F0634}" type="presParOf" srcId="{AF3FB3A8-18C7-4229-B245-0785531FC60A}" destId="{B50A0E5A-8C50-4282-917B-864E99351B7D}" srcOrd="1" destOrd="0" presId="urn:microsoft.com/office/officeart/2005/8/layout/hierarchy2"/>
    <dgm:cxn modelId="{8B293C6D-0F91-4200-B052-F24825E6C318}" type="presParOf" srcId="{B50A0E5A-8C50-4282-917B-864E99351B7D}" destId="{BB13BDF1-55FA-419F-8417-3AC7F8F1B614}" srcOrd="0" destOrd="0" presId="urn:microsoft.com/office/officeart/2005/8/layout/hierarchy2"/>
    <dgm:cxn modelId="{723185DC-2538-4168-9F38-6AE259D33EB1}" type="presParOf" srcId="{B50A0E5A-8C50-4282-917B-864E99351B7D}" destId="{64F0891B-3629-490D-870A-4C1E9C2507FB}"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BA8CEF-750E-4F3D-A143-F65F8AA08C27}">
      <dsp:nvSpPr>
        <dsp:cNvPr id="0" name=""/>
        <dsp:cNvSpPr/>
      </dsp:nvSpPr>
      <dsp:spPr>
        <a:xfrm>
          <a:off x="7354" y="734263"/>
          <a:ext cx="2922827" cy="522558"/>
        </a:xfrm>
        <a:prstGeom prst="roundRect">
          <a:avLst>
            <a:gd name="adj" fmla="val 10000"/>
          </a:avLst>
        </a:prstGeom>
        <a:solidFill>
          <a:srgbClr val="00B0F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latinLnBrk="1">
            <a:lnSpc>
              <a:spcPct val="90000"/>
            </a:lnSpc>
            <a:spcBef>
              <a:spcPct val="0"/>
            </a:spcBef>
            <a:spcAft>
              <a:spcPct val="35000"/>
            </a:spcAft>
            <a:buNone/>
          </a:pPr>
          <a:r>
            <a:rPr lang="en-US" altLang="ko-KR" sz="1700" kern="1200" dirty="0">
              <a:latin typeface="Arial" panose="020B0604020202020204" pitchFamily="34" charset="0"/>
              <a:cs typeface="Arial" panose="020B0604020202020204" pitchFamily="34" charset="0"/>
            </a:rPr>
            <a:t>A set of planar data(raw data)</a:t>
          </a:r>
          <a:endParaRPr lang="ko-KR" altLang="en-US" sz="1700" kern="1200" dirty="0">
            <a:latin typeface="Arial" panose="020B0604020202020204" pitchFamily="34" charset="0"/>
            <a:cs typeface="Arial" panose="020B0604020202020204" pitchFamily="34" charset="0"/>
          </a:endParaRPr>
        </a:p>
      </dsp:txBody>
      <dsp:txXfrm>
        <a:off x="22659" y="749568"/>
        <a:ext cx="2892217" cy="491948"/>
      </dsp:txXfrm>
    </dsp:sp>
    <dsp:sp modelId="{0F652BC8-4054-43F5-B735-B07DE3DA6239}">
      <dsp:nvSpPr>
        <dsp:cNvPr id="0" name=""/>
        <dsp:cNvSpPr/>
      </dsp:nvSpPr>
      <dsp:spPr>
        <a:xfrm>
          <a:off x="2930182" y="960859"/>
          <a:ext cx="613836" cy="69365"/>
        </a:xfrm>
        <a:custGeom>
          <a:avLst/>
          <a:gdLst/>
          <a:ahLst/>
          <a:cxnLst/>
          <a:rect l="0" t="0" r="0" b="0"/>
          <a:pathLst>
            <a:path>
              <a:moveTo>
                <a:pt x="0" y="34682"/>
              </a:moveTo>
              <a:lnTo>
                <a:pt x="613836" y="34682"/>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latinLnBrk="1">
            <a:lnSpc>
              <a:spcPct val="90000"/>
            </a:lnSpc>
            <a:spcBef>
              <a:spcPct val="0"/>
            </a:spcBef>
            <a:spcAft>
              <a:spcPct val="35000"/>
            </a:spcAft>
            <a:buNone/>
          </a:pPr>
          <a:endParaRPr lang="ko-KR" altLang="en-US" sz="500" kern="1200">
            <a:latin typeface="Arial" panose="020B0604020202020204" pitchFamily="34" charset="0"/>
            <a:cs typeface="Arial" panose="020B0604020202020204" pitchFamily="34" charset="0"/>
          </a:endParaRPr>
        </a:p>
      </dsp:txBody>
      <dsp:txXfrm>
        <a:off x="3221754" y="980196"/>
        <a:ext cx="30691" cy="30691"/>
      </dsp:txXfrm>
    </dsp:sp>
    <dsp:sp modelId="{24D60FA9-DEE2-4D83-AE8E-7BF93266963C}">
      <dsp:nvSpPr>
        <dsp:cNvPr id="0" name=""/>
        <dsp:cNvSpPr/>
      </dsp:nvSpPr>
      <dsp:spPr>
        <a:xfrm>
          <a:off x="3544018" y="734263"/>
          <a:ext cx="694218" cy="522558"/>
        </a:xfrm>
        <a:prstGeom prst="roundRect">
          <a:avLst>
            <a:gd name="adj" fmla="val 10000"/>
          </a:avLst>
        </a:prstGeom>
        <a:solidFill>
          <a:srgbClr val="00B0F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latinLnBrk="1">
            <a:lnSpc>
              <a:spcPct val="90000"/>
            </a:lnSpc>
            <a:spcBef>
              <a:spcPct val="0"/>
            </a:spcBef>
            <a:spcAft>
              <a:spcPct val="35000"/>
            </a:spcAft>
            <a:buNone/>
          </a:pPr>
          <a:r>
            <a:rPr lang="en-US" altLang="ko-KR" sz="1800" kern="1200" dirty="0">
              <a:latin typeface="Arial" panose="020B0604020202020204" pitchFamily="34" charset="0"/>
              <a:cs typeface="Arial" panose="020B0604020202020204" pitchFamily="34" charset="0"/>
            </a:rPr>
            <a:t>POD</a:t>
          </a:r>
          <a:endParaRPr lang="ko-KR" altLang="en-US" sz="1800" kern="1200" dirty="0">
            <a:latin typeface="Arial" panose="020B0604020202020204" pitchFamily="34" charset="0"/>
            <a:cs typeface="Arial" panose="020B0604020202020204" pitchFamily="34" charset="0"/>
          </a:endParaRPr>
        </a:p>
      </dsp:txBody>
      <dsp:txXfrm>
        <a:off x="3559323" y="749568"/>
        <a:ext cx="663608" cy="491948"/>
      </dsp:txXfrm>
    </dsp:sp>
    <dsp:sp modelId="{EBAAD6D6-6A59-49B3-A106-9FBE920B1C87}">
      <dsp:nvSpPr>
        <dsp:cNvPr id="0" name=""/>
        <dsp:cNvSpPr/>
      </dsp:nvSpPr>
      <dsp:spPr>
        <a:xfrm rot="19638140">
          <a:off x="4180441" y="763839"/>
          <a:ext cx="729426" cy="69365"/>
        </a:xfrm>
        <a:custGeom>
          <a:avLst/>
          <a:gdLst/>
          <a:ahLst/>
          <a:cxnLst/>
          <a:rect l="0" t="0" r="0" b="0"/>
          <a:pathLst>
            <a:path>
              <a:moveTo>
                <a:pt x="0" y="34682"/>
              </a:moveTo>
              <a:lnTo>
                <a:pt x="729426" y="34682"/>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latinLnBrk="1">
            <a:lnSpc>
              <a:spcPct val="90000"/>
            </a:lnSpc>
            <a:spcBef>
              <a:spcPct val="0"/>
            </a:spcBef>
            <a:spcAft>
              <a:spcPct val="35000"/>
            </a:spcAft>
            <a:buNone/>
          </a:pPr>
          <a:endParaRPr lang="ko-KR" altLang="en-US" sz="500" kern="1200">
            <a:latin typeface="Arial" panose="020B0604020202020204" pitchFamily="34" charset="0"/>
            <a:cs typeface="Arial" panose="020B0604020202020204" pitchFamily="34" charset="0"/>
          </a:endParaRPr>
        </a:p>
      </dsp:txBody>
      <dsp:txXfrm>
        <a:off x="4526919" y="780286"/>
        <a:ext cx="36471" cy="36471"/>
      </dsp:txXfrm>
    </dsp:sp>
    <dsp:sp modelId="{07066E4B-C3AD-4173-BEB7-C48803C3328D}">
      <dsp:nvSpPr>
        <dsp:cNvPr id="0" name=""/>
        <dsp:cNvSpPr/>
      </dsp:nvSpPr>
      <dsp:spPr>
        <a:xfrm>
          <a:off x="4852073" y="265008"/>
          <a:ext cx="4771395" cy="672987"/>
        </a:xfrm>
        <a:prstGeom prst="roundRect">
          <a:avLst>
            <a:gd name="adj" fmla="val 10000"/>
          </a:avLst>
        </a:prstGeom>
        <a:solidFill>
          <a:srgbClr val="00B0F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latinLnBrk="1">
            <a:lnSpc>
              <a:spcPct val="90000"/>
            </a:lnSpc>
            <a:spcBef>
              <a:spcPct val="0"/>
            </a:spcBef>
            <a:spcAft>
              <a:spcPct val="35000"/>
            </a:spcAft>
            <a:buNone/>
          </a:pPr>
          <a:r>
            <a:rPr lang="en-US" altLang="ko-KR" sz="1800" kern="1200" dirty="0">
              <a:latin typeface="Arial" panose="020B0604020202020204" pitchFamily="34" charset="0"/>
              <a:cs typeface="Arial" panose="020B0604020202020204" pitchFamily="34" charset="0"/>
            </a:rPr>
            <a:t>A series of temporally-invariant </a:t>
          </a:r>
          <a:r>
            <a:rPr lang="en-US" altLang="ko-KR" sz="1800" b="1" kern="1200" dirty="0">
              <a:latin typeface="Arial" panose="020B0604020202020204" pitchFamily="34" charset="0"/>
              <a:cs typeface="Arial" panose="020B0604020202020204" pitchFamily="34" charset="0"/>
            </a:rPr>
            <a:t>spatial</a:t>
          </a:r>
          <a:r>
            <a:rPr lang="en-US" altLang="ko-KR" sz="1800" kern="1200" dirty="0">
              <a:latin typeface="Arial" panose="020B0604020202020204" pitchFamily="34" charset="0"/>
              <a:cs typeface="Arial" panose="020B0604020202020204" pitchFamily="34" charset="0"/>
            </a:rPr>
            <a:t> modes</a:t>
          </a:r>
          <a:endParaRPr lang="ko-KR" altLang="en-US" sz="1800" kern="1200" dirty="0">
            <a:latin typeface="Arial" panose="020B0604020202020204" pitchFamily="34" charset="0"/>
            <a:cs typeface="Arial" panose="020B0604020202020204" pitchFamily="34" charset="0"/>
          </a:endParaRPr>
        </a:p>
      </dsp:txBody>
      <dsp:txXfrm>
        <a:off x="4871784" y="284719"/>
        <a:ext cx="4731973" cy="633565"/>
      </dsp:txXfrm>
    </dsp:sp>
    <dsp:sp modelId="{010FF845-9827-4EF4-BE29-883902F3A6A3}">
      <dsp:nvSpPr>
        <dsp:cNvPr id="0" name=""/>
        <dsp:cNvSpPr/>
      </dsp:nvSpPr>
      <dsp:spPr>
        <a:xfrm rot="1961860">
          <a:off x="4180441" y="1157879"/>
          <a:ext cx="729426" cy="69365"/>
        </a:xfrm>
        <a:custGeom>
          <a:avLst/>
          <a:gdLst/>
          <a:ahLst/>
          <a:cxnLst/>
          <a:rect l="0" t="0" r="0" b="0"/>
          <a:pathLst>
            <a:path>
              <a:moveTo>
                <a:pt x="0" y="34682"/>
              </a:moveTo>
              <a:lnTo>
                <a:pt x="729426" y="34682"/>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latinLnBrk="1">
            <a:lnSpc>
              <a:spcPct val="90000"/>
            </a:lnSpc>
            <a:spcBef>
              <a:spcPct val="0"/>
            </a:spcBef>
            <a:spcAft>
              <a:spcPct val="35000"/>
            </a:spcAft>
            <a:buNone/>
          </a:pPr>
          <a:endParaRPr lang="ko-KR" altLang="en-US" sz="500" kern="1200">
            <a:latin typeface="Arial" panose="020B0604020202020204" pitchFamily="34" charset="0"/>
            <a:cs typeface="Arial" panose="020B0604020202020204" pitchFamily="34" charset="0"/>
          </a:endParaRPr>
        </a:p>
      </dsp:txBody>
      <dsp:txXfrm>
        <a:off x="4526919" y="1174327"/>
        <a:ext cx="36471" cy="36471"/>
      </dsp:txXfrm>
    </dsp:sp>
    <dsp:sp modelId="{3E2A7F8B-AB5F-4791-A355-E95A2F85D7CC}">
      <dsp:nvSpPr>
        <dsp:cNvPr id="0" name=""/>
        <dsp:cNvSpPr/>
      </dsp:nvSpPr>
      <dsp:spPr>
        <a:xfrm>
          <a:off x="4852073" y="1053089"/>
          <a:ext cx="4771395" cy="672987"/>
        </a:xfrm>
        <a:prstGeom prst="roundRect">
          <a:avLst>
            <a:gd name="adj" fmla="val 10000"/>
          </a:avLst>
        </a:prstGeom>
        <a:solidFill>
          <a:srgbClr val="00B0F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latinLnBrk="1">
            <a:lnSpc>
              <a:spcPct val="90000"/>
            </a:lnSpc>
            <a:spcBef>
              <a:spcPct val="0"/>
            </a:spcBef>
            <a:spcAft>
              <a:spcPct val="35000"/>
            </a:spcAft>
            <a:buNone/>
          </a:pPr>
          <a:r>
            <a:rPr lang="en-US" altLang="ko-KR" sz="1800" kern="1200" dirty="0">
              <a:latin typeface="Arial" panose="020B0604020202020204" pitchFamily="34" charset="0"/>
              <a:cs typeface="Arial" panose="020B0604020202020204" pitchFamily="34" charset="0"/>
            </a:rPr>
            <a:t>Spatially-invariant </a:t>
          </a:r>
          <a:r>
            <a:rPr lang="en-US" altLang="ko-KR" sz="1800" b="1" kern="1200" dirty="0">
              <a:latin typeface="Arial" panose="020B0604020202020204" pitchFamily="34" charset="0"/>
              <a:cs typeface="Arial" panose="020B0604020202020204" pitchFamily="34" charset="0"/>
            </a:rPr>
            <a:t>temporal</a:t>
          </a:r>
          <a:r>
            <a:rPr lang="en-US" altLang="ko-KR" sz="1800" kern="1200" dirty="0">
              <a:latin typeface="Arial" panose="020B0604020202020204" pitchFamily="34" charset="0"/>
              <a:cs typeface="Arial" panose="020B0604020202020204" pitchFamily="34" charset="0"/>
            </a:rPr>
            <a:t> modes</a:t>
          </a:r>
          <a:endParaRPr lang="ko-KR" altLang="en-US" sz="1800" kern="1200" dirty="0">
            <a:latin typeface="Arial" panose="020B0604020202020204" pitchFamily="34" charset="0"/>
            <a:cs typeface="Arial" panose="020B0604020202020204" pitchFamily="34" charset="0"/>
          </a:endParaRPr>
        </a:p>
      </dsp:txBody>
      <dsp:txXfrm>
        <a:off x="4871784" y="1072800"/>
        <a:ext cx="4731973" cy="633565"/>
      </dsp:txXfrm>
    </dsp:sp>
    <dsp:sp modelId="{835C2107-5E69-4993-A71C-2668CA8ACF06}">
      <dsp:nvSpPr>
        <dsp:cNvPr id="0" name=""/>
        <dsp:cNvSpPr/>
      </dsp:nvSpPr>
      <dsp:spPr>
        <a:xfrm>
          <a:off x="9623469" y="1354900"/>
          <a:ext cx="613836" cy="69365"/>
        </a:xfrm>
        <a:custGeom>
          <a:avLst/>
          <a:gdLst/>
          <a:ahLst/>
          <a:cxnLst/>
          <a:rect l="0" t="0" r="0" b="0"/>
          <a:pathLst>
            <a:path>
              <a:moveTo>
                <a:pt x="0" y="34682"/>
              </a:moveTo>
              <a:lnTo>
                <a:pt x="613836" y="34682"/>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latinLnBrk="1">
            <a:lnSpc>
              <a:spcPct val="90000"/>
            </a:lnSpc>
            <a:spcBef>
              <a:spcPct val="0"/>
            </a:spcBef>
            <a:spcAft>
              <a:spcPct val="35000"/>
            </a:spcAft>
            <a:buNone/>
          </a:pPr>
          <a:endParaRPr lang="ko-KR" altLang="en-US" sz="500" kern="1200">
            <a:latin typeface="Arial" panose="020B0604020202020204" pitchFamily="34" charset="0"/>
            <a:cs typeface="Arial" panose="020B0604020202020204" pitchFamily="34" charset="0"/>
          </a:endParaRPr>
        </a:p>
      </dsp:txBody>
      <dsp:txXfrm>
        <a:off x="9915041" y="1374237"/>
        <a:ext cx="30691" cy="30691"/>
      </dsp:txXfrm>
    </dsp:sp>
    <dsp:sp modelId="{BB13BDF1-55FA-419F-8417-3AC7F8F1B614}">
      <dsp:nvSpPr>
        <dsp:cNvPr id="0" name=""/>
        <dsp:cNvSpPr/>
      </dsp:nvSpPr>
      <dsp:spPr>
        <a:xfrm>
          <a:off x="10237305" y="1166975"/>
          <a:ext cx="1534590" cy="445215"/>
        </a:xfrm>
        <a:prstGeom prst="roundRect">
          <a:avLst>
            <a:gd name="adj" fmla="val 10000"/>
          </a:avLst>
        </a:prstGeom>
        <a:solidFill>
          <a:srgbClr val="0070C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latinLnBrk="1">
            <a:lnSpc>
              <a:spcPct val="90000"/>
            </a:lnSpc>
            <a:spcBef>
              <a:spcPct val="0"/>
            </a:spcBef>
            <a:spcAft>
              <a:spcPct val="35000"/>
            </a:spcAft>
            <a:buNone/>
          </a:pPr>
          <a:r>
            <a:rPr lang="en-US" altLang="ko-KR" sz="1800" kern="1200" dirty="0">
              <a:latin typeface="Arial" panose="020B0604020202020204" pitchFamily="34" charset="0"/>
              <a:cs typeface="Arial" panose="020B0604020202020204" pitchFamily="34" charset="0"/>
            </a:rPr>
            <a:t>Fourier series</a:t>
          </a:r>
          <a:endParaRPr lang="ko-KR" altLang="en-US" sz="1800" kern="1200" dirty="0">
            <a:latin typeface="Arial" panose="020B0604020202020204" pitchFamily="34" charset="0"/>
            <a:cs typeface="Arial" panose="020B0604020202020204" pitchFamily="34" charset="0"/>
          </a:endParaRPr>
        </a:p>
      </dsp:txBody>
      <dsp:txXfrm>
        <a:off x="10250345" y="1180015"/>
        <a:ext cx="1508510" cy="41913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15F9E8-0C7C-438E-9F2E-0709FEFF3B9B}" type="datetimeFigureOut">
              <a:rPr lang="ko-KR" altLang="en-US" smtClean="0"/>
              <a:t>2024-12-04</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97EC87-99FC-4451-955F-3A7C16903DFB}" type="slidenum">
              <a:rPr lang="ko-KR" altLang="en-US" smtClean="0"/>
              <a:t>‹#›</a:t>
            </a:fld>
            <a:endParaRPr lang="ko-KR" altLang="en-US"/>
          </a:p>
        </p:txBody>
      </p:sp>
    </p:spTree>
    <p:extLst>
      <p:ext uri="{BB962C8B-B14F-4D97-AF65-F5344CB8AC3E}">
        <p14:creationId xmlns:p14="http://schemas.microsoft.com/office/powerpoint/2010/main" val="2857473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r>
              <a:rPr lang="ko-KR" altLang="en-US" dirty="0"/>
              <a:t>그림 </a:t>
            </a:r>
            <a:r>
              <a:rPr lang="en-US" altLang="ko-KR" dirty="0"/>
              <a:t>1</a:t>
            </a:r>
            <a:r>
              <a:rPr lang="ko-KR" altLang="en-US" dirty="0"/>
              <a:t>은 시뮬레이션이 완전히 개발 단계에 도달했을 때의 필름과 공기의 상태를 보여줍니다</a:t>
            </a:r>
            <a:r>
              <a:rPr lang="en-US" altLang="ko-KR" dirty="0"/>
              <a:t>. </a:t>
            </a:r>
            <a:endParaRPr lang="ko-KR" altLang="en-US" dirty="0"/>
          </a:p>
        </p:txBody>
      </p:sp>
      <p:sp>
        <p:nvSpPr>
          <p:cNvPr id="4" name="슬라이드 번호 개체 틀 3"/>
          <p:cNvSpPr>
            <a:spLocks noGrp="1"/>
          </p:cNvSpPr>
          <p:nvPr>
            <p:ph type="sldNum" sz="quarter" idx="5"/>
          </p:nvPr>
        </p:nvSpPr>
        <p:spPr/>
        <p:txBody>
          <a:bodyPr/>
          <a:lstStyle/>
          <a:p>
            <a:fld id="{CF97EC87-99FC-4451-955F-3A7C16903DFB}" type="slidenum">
              <a:rPr lang="ko-KR" altLang="en-US" smtClean="0"/>
              <a:t>11</a:t>
            </a:fld>
            <a:endParaRPr lang="ko-KR" altLang="en-US"/>
          </a:p>
        </p:txBody>
      </p:sp>
    </p:spTree>
    <p:extLst>
      <p:ext uri="{BB962C8B-B14F-4D97-AF65-F5344CB8AC3E}">
        <p14:creationId xmlns:p14="http://schemas.microsoft.com/office/powerpoint/2010/main" val="4125021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454B56-873F-8764-D38E-5D45F2F9CA59}"/>
              </a:ext>
            </a:extLst>
          </p:cNvPr>
          <p:cNvSpPr>
            <a:spLocks noGrp="1"/>
          </p:cNvSpPr>
          <p:nvPr>
            <p:ph type="ctrTitle" hasCustomPrompt="1"/>
          </p:nvPr>
        </p:nvSpPr>
        <p:spPr>
          <a:xfrm>
            <a:off x="1524000" y="1122363"/>
            <a:ext cx="9144000" cy="2387600"/>
          </a:xfrm>
        </p:spPr>
        <p:txBody>
          <a:bodyPr anchor="ctr">
            <a:normAutofit/>
          </a:bodyPr>
          <a:lstStyle>
            <a:lvl1pPr algn="ctr">
              <a:defRPr sz="5000">
                <a:latin typeface="Arial" panose="020B0604020202020204" pitchFamily="34" charset="0"/>
                <a:cs typeface="Arial" panose="020B0604020202020204" pitchFamily="34" charset="0"/>
              </a:defRPr>
            </a:lvl1pPr>
          </a:lstStyle>
          <a:p>
            <a:r>
              <a:rPr lang="en-US" altLang="ko-KR" dirty="0"/>
              <a:t>Master</a:t>
            </a:r>
            <a:r>
              <a:rPr lang="ko-KR" altLang="en-US" dirty="0"/>
              <a:t> </a:t>
            </a:r>
            <a:r>
              <a:rPr lang="en-US" altLang="ko-KR" dirty="0"/>
              <a:t>title</a:t>
            </a:r>
            <a:r>
              <a:rPr lang="ko-KR" altLang="en-US" dirty="0"/>
              <a:t> </a:t>
            </a:r>
            <a:r>
              <a:rPr lang="en-US" altLang="ko-KR" dirty="0"/>
              <a:t>style</a:t>
            </a:r>
            <a:endParaRPr lang="ko-KR" altLang="en-US" dirty="0"/>
          </a:p>
        </p:txBody>
      </p:sp>
      <p:sp>
        <p:nvSpPr>
          <p:cNvPr id="3" name="부제목 2">
            <a:extLst>
              <a:ext uri="{FF2B5EF4-FFF2-40B4-BE49-F238E27FC236}">
                <a16:creationId xmlns:a16="http://schemas.microsoft.com/office/drawing/2014/main" id="{91D0FA1A-7A27-DA41-A335-453A36A15D81}"/>
              </a:ext>
            </a:extLst>
          </p:cNvPr>
          <p:cNvSpPr>
            <a:spLocks noGrp="1"/>
          </p:cNvSpPr>
          <p:nvPr>
            <p:ph type="subTitle" idx="1" hasCustomPrompt="1"/>
          </p:nvPr>
        </p:nvSpPr>
        <p:spPr>
          <a:xfrm>
            <a:off x="1524000" y="3602038"/>
            <a:ext cx="9144000" cy="1655762"/>
          </a:xfrm>
        </p:spPr>
        <p:txBody>
          <a:bodyPr anchor="ctr">
            <a:normAutofit/>
          </a:bodyPr>
          <a:lstStyle>
            <a:lvl1pPr marL="0" indent="0" algn="ctr">
              <a:buNone/>
              <a:defRPr sz="2500" b="0">
                <a:latin typeface="Arial" panose="020B0604020202020204" pitchFamily="34" charset="0"/>
                <a:cs typeface="Arial" panose="020B0604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ltLang="ko-KR" dirty="0"/>
              <a:t>Subtitle style</a:t>
            </a:r>
            <a:endParaRPr lang="ko-KR" altLang="en-US" dirty="0"/>
          </a:p>
        </p:txBody>
      </p:sp>
    </p:spTree>
    <p:extLst>
      <p:ext uri="{BB962C8B-B14F-4D97-AF65-F5344CB8AC3E}">
        <p14:creationId xmlns:p14="http://schemas.microsoft.com/office/powerpoint/2010/main" val="6713998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6D3DEFC-7AAC-204F-545A-0FC8C8982450}"/>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3835C760-B53A-9B1F-E06E-3990E4CE7586}"/>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F5C7749-2632-9D57-3C8C-053BBD29DEAA}"/>
              </a:ext>
            </a:extLst>
          </p:cNvPr>
          <p:cNvSpPr>
            <a:spLocks noGrp="1"/>
          </p:cNvSpPr>
          <p:nvPr>
            <p:ph type="dt" sz="half" idx="10"/>
          </p:nvPr>
        </p:nvSpPr>
        <p:spPr/>
        <p:txBody>
          <a:bodyPr/>
          <a:lstStyle/>
          <a:p>
            <a:fld id="{7ABD3FF9-17C9-43D2-BA1F-707657FC986D}" type="datetime1">
              <a:rPr lang="ko-KR" altLang="en-US" smtClean="0"/>
              <a:t>2024-12-04</a:t>
            </a:fld>
            <a:endParaRPr lang="ko-KR" altLang="en-US"/>
          </a:p>
        </p:txBody>
      </p:sp>
      <p:sp>
        <p:nvSpPr>
          <p:cNvPr id="5" name="바닥글 개체 틀 4">
            <a:extLst>
              <a:ext uri="{FF2B5EF4-FFF2-40B4-BE49-F238E27FC236}">
                <a16:creationId xmlns:a16="http://schemas.microsoft.com/office/drawing/2014/main" id="{216D6CCC-50EE-B9DE-651F-C29CC839EA9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48E14D3-8684-BECD-14FB-3F5CA9CAF295}"/>
              </a:ext>
            </a:extLst>
          </p:cNvPr>
          <p:cNvSpPr>
            <a:spLocks noGrp="1"/>
          </p:cNvSpPr>
          <p:nvPr>
            <p:ph type="sldNum" sz="quarter" idx="12"/>
          </p:nvPr>
        </p:nvSpPr>
        <p:spPr/>
        <p:txBody>
          <a:bodyPr/>
          <a:lstStyle/>
          <a:p>
            <a:fld id="{7FF3B26A-5813-4E23-A917-58EE3EF0CB65}" type="slidenum">
              <a:rPr lang="ko-KR" altLang="en-US" smtClean="0"/>
              <a:t>‹#›</a:t>
            </a:fld>
            <a:endParaRPr lang="ko-KR" altLang="en-US"/>
          </a:p>
        </p:txBody>
      </p:sp>
    </p:spTree>
    <p:extLst>
      <p:ext uri="{BB962C8B-B14F-4D97-AF65-F5344CB8AC3E}">
        <p14:creationId xmlns:p14="http://schemas.microsoft.com/office/powerpoint/2010/main" val="1101683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03BDA287-75C6-0C07-8C3B-D76E60F67C8F}"/>
              </a:ext>
            </a:extLst>
          </p:cNvPr>
          <p:cNvSpPr>
            <a:spLocks noGrp="1"/>
          </p:cNvSpPr>
          <p:nvPr>
            <p:ph type="title" orient="vert"/>
          </p:nvPr>
        </p:nvSpPr>
        <p:spPr>
          <a:xfrm>
            <a:off x="8724901"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06943898-3061-8AB6-BF88-E59A1BCB6A89}"/>
              </a:ext>
            </a:extLst>
          </p:cNvPr>
          <p:cNvSpPr>
            <a:spLocks noGrp="1"/>
          </p:cNvSpPr>
          <p:nvPr>
            <p:ph type="body" orient="vert" idx="1"/>
          </p:nvPr>
        </p:nvSpPr>
        <p:spPr>
          <a:xfrm>
            <a:off x="838201"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4F62AC0-28D8-6CD7-15B1-6F3A2FF5122B}"/>
              </a:ext>
            </a:extLst>
          </p:cNvPr>
          <p:cNvSpPr>
            <a:spLocks noGrp="1"/>
          </p:cNvSpPr>
          <p:nvPr>
            <p:ph type="dt" sz="half" idx="10"/>
          </p:nvPr>
        </p:nvSpPr>
        <p:spPr/>
        <p:txBody>
          <a:bodyPr/>
          <a:lstStyle/>
          <a:p>
            <a:fld id="{E5639320-2683-4B91-8764-916018C92213}" type="datetime1">
              <a:rPr lang="ko-KR" altLang="en-US" smtClean="0"/>
              <a:t>2024-12-04</a:t>
            </a:fld>
            <a:endParaRPr lang="ko-KR" altLang="en-US"/>
          </a:p>
        </p:txBody>
      </p:sp>
      <p:sp>
        <p:nvSpPr>
          <p:cNvPr id="5" name="바닥글 개체 틀 4">
            <a:extLst>
              <a:ext uri="{FF2B5EF4-FFF2-40B4-BE49-F238E27FC236}">
                <a16:creationId xmlns:a16="http://schemas.microsoft.com/office/drawing/2014/main" id="{DC0DC17F-0516-FF11-BF12-2923C03DFA0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1A333E9-14AA-894A-4432-62DE5995D141}"/>
              </a:ext>
            </a:extLst>
          </p:cNvPr>
          <p:cNvSpPr>
            <a:spLocks noGrp="1"/>
          </p:cNvSpPr>
          <p:nvPr>
            <p:ph type="sldNum" sz="quarter" idx="12"/>
          </p:nvPr>
        </p:nvSpPr>
        <p:spPr/>
        <p:txBody>
          <a:bodyPr/>
          <a:lstStyle/>
          <a:p>
            <a:fld id="{7FF3B26A-5813-4E23-A917-58EE3EF0CB65}" type="slidenum">
              <a:rPr lang="ko-KR" altLang="en-US" smtClean="0"/>
              <a:t>‹#›</a:t>
            </a:fld>
            <a:endParaRPr lang="ko-KR" altLang="en-US"/>
          </a:p>
        </p:txBody>
      </p:sp>
    </p:spTree>
    <p:extLst>
      <p:ext uri="{BB962C8B-B14F-4D97-AF65-F5344CB8AC3E}">
        <p14:creationId xmlns:p14="http://schemas.microsoft.com/office/powerpoint/2010/main" val="673030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F0C2E9-7582-9DE1-A91B-B3EF8F75894A}"/>
              </a:ext>
            </a:extLst>
          </p:cNvPr>
          <p:cNvSpPr>
            <a:spLocks noGrp="1"/>
          </p:cNvSpPr>
          <p:nvPr>
            <p:ph type="title" hasCustomPrompt="1"/>
          </p:nvPr>
        </p:nvSpPr>
        <p:spPr>
          <a:xfrm>
            <a:off x="-8626" y="1"/>
            <a:ext cx="12198351" cy="491704"/>
          </a:xfrm>
        </p:spPr>
        <p:txBody>
          <a:bodyPr>
            <a:noAutofit/>
          </a:bodyPr>
          <a:lstStyle>
            <a:lvl1pPr marL="180970" indent="-95248">
              <a:defRPr sz="3000" b="1">
                <a:solidFill>
                  <a:srgbClr val="0000CC"/>
                </a:solidFill>
                <a:latin typeface="Arial" panose="020B0604020202020204" pitchFamily="34" charset="0"/>
                <a:cs typeface="Arial" panose="020B0604020202020204" pitchFamily="34" charset="0"/>
              </a:defRPr>
            </a:lvl1pPr>
          </a:lstStyle>
          <a:p>
            <a:r>
              <a:rPr lang="en-US" altLang="ko-KR" dirty="0"/>
              <a:t>Title</a:t>
            </a:r>
            <a:endParaRPr lang="ko-KR" altLang="en-US" dirty="0"/>
          </a:p>
        </p:txBody>
      </p:sp>
      <p:sp>
        <p:nvSpPr>
          <p:cNvPr id="3" name="내용 개체 틀 2">
            <a:extLst>
              <a:ext uri="{FF2B5EF4-FFF2-40B4-BE49-F238E27FC236}">
                <a16:creationId xmlns:a16="http://schemas.microsoft.com/office/drawing/2014/main" id="{70FB9412-6735-0197-EEDE-5A1C5E341BF0}"/>
              </a:ext>
            </a:extLst>
          </p:cNvPr>
          <p:cNvSpPr>
            <a:spLocks noGrp="1"/>
          </p:cNvSpPr>
          <p:nvPr>
            <p:ph idx="1" hasCustomPrompt="1"/>
          </p:nvPr>
        </p:nvSpPr>
        <p:spPr>
          <a:xfrm>
            <a:off x="1" y="810884"/>
            <a:ext cx="12171112" cy="5642452"/>
          </a:xfrm>
        </p:spPr>
        <p:txBody>
          <a:bodyPr>
            <a:normAutofit/>
          </a:bodyPr>
          <a:lstStyle>
            <a:lvl1pPr marL="180970" indent="-180970">
              <a:lnSpc>
                <a:spcPct val="110000"/>
              </a:lnSpc>
              <a:buFont typeface="Wingdings" panose="05000000000000000000" pitchFamily="2" charset="2"/>
              <a:buChar char="§"/>
              <a:defRPr sz="1600" spc="0" baseline="0">
                <a:latin typeface="Arial" panose="020B0604020202020204" pitchFamily="34" charset="0"/>
                <a:cs typeface="Arial" panose="020B0604020202020204" pitchFamily="34" charset="0"/>
              </a:defRPr>
            </a:lvl1pPr>
            <a:lvl2pPr marL="449251" indent="-182558">
              <a:lnSpc>
                <a:spcPct val="120000"/>
              </a:lnSpc>
              <a:buFont typeface="Wingdings" panose="05000000000000000000" pitchFamily="2" charset="2"/>
              <a:buChar char="§"/>
              <a:defRPr sz="1600" spc="0" baseline="0">
                <a:latin typeface="Arial" panose="020B0604020202020204" pitchFamily="34" charset="0"/>
                <a:cs typeface="Arial" panose="020B0604020202020204" pitchFamily="34" charset="0"/>
              </a:defRPr>
            </a:lvl2pPr>
          </a:lstStyle>
          <a:p>
            <a:pPr lvl="0"/>
            <a:r>
              <a:rPr lang="en-US" altLang="ko-KR" dirty="0"/>
              <a:t>First</a:t>
            </a:r>
            <a:endParaRPr lang="ko-KR" altLang="en-US" dirty="0"/>
          </a:p>
        </p:txBody>
      </p:sp>
      <p:cxnSp>
        <p:nvCxnSpPr>
          <p:cNvPr id="7" name="직선 연결선 6">
            <a:extLst>
              <a:ext uri="{FF2B5EF4-FFF2-40B4-BE49-F238E27FC236}">
                <a16:creationId xmlns:a16="http://schemas.microsoft.com/office/drawing/2014/main" id="{70091C4F-F494-648C-94C0-BB352455C57A}"/>
              </a:ext>
            </a:extLst>
          </p:cNvPr>
          <p:cNvCxnSpPr>
            <a:cxnSpLocks/>
          </p:cNvCxnSpPr>
          <p:nvPr userDrawn="1"/>
        </p:nvCxnSpPr>
        <p:spPr>
          <a:xfrm>
            <a:off x="-6350" y="6453336"/>
            <a:ext cx="12198351" cy="0"/>
          </a:xfrm>
          <a:prstGeom prst="line">
            <a:avLst/>
          </a:prstGeom>
          <a:ln w="25400">
            <a:solidFill>
              <a:srgbClr val="000099"/>
            </a:solidFill>
          </a:ln>
        </p:spPr>
        <p:style>
          <a:lnRef idx="1">
            <a:schemeClr val="accent1"/>
          </a:lnRef>
          <a:fillRef idx="0">
            <a:schemeClr val="accent1"/>
          </a:fillRef>
          <a:effectRef idx="0">
            <a:schemeClr val="accent1"/>
          </a:effectRef>
          <a:fontRef idx="minor">
            <a:schemeClr val="tx1"/>
          </a:fontRef>
        </p:style>
      </p:cxnSp>
      <p:sp>
        <p:nvSpPr>
          <p:cNvPr id="9" name="Text Box 10">
            <a:extLst>
              <a:ext uri="{FF2B5EF4-FFF2-40B4-BE49-F238E27FC236}">
                <a16:creationId xmlns:a16="http://schemas.microsoft.com/office/drawing/2014/main" id="{75D12508-A0EE-71D9-9C13-AD06D42CFB75}"/>
              </a:ext>
            </a:extLst>
          </p:cNvPr>
          <p:cNvSpPr txBox="1">
            <a:spLocks noChangeArrowheads="1"/>
          </p:cNvSpPr>
          <p:nvPr userDrawn="1"/>
        </p:nvSpPr>
        <p:spPr bwMode="auto">
          <a:xfrm>
            <a:off x="5508337" y="6492875"/>
            <a:ext cx="53356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charset="-127"/>
                <a:ea typeface="굴림" charset="-127"/>
              </a:defRPr>
            </a:lvl1pPr>
            <a:lvl2pPr marL="742950" indent="-285750" eaLnBrk="0" hangingPunct="0">
              <a:defRPr kumimoji="1" sz="2400">
                <a:solidFill>
                  <a:schemeClr val="tx1"/>
                </a:solidFill>
                <a:latin typeface="굴림" charset="-127"/>
                <a:ea typeface="굴림" charset="-127"/>
              </a:defRPr>
            </a:lvl2pPr>
            <a:lvl3pPr marL="1143000" indent="-228600" eaLnBrk="0" hangingPunct="0">
              <a:defRPr kumimoji="1" sz="2400">
                <a:solidFill>
                  <a:schemeClr val="tx1"/>
                </a:solidFill>
                <a:latin typeface="굴림" charset="-127"/>
                <a:ea typeface="굴림" charset="-127"/>
              </a:defRPr>
            </a:lvl3pPr>
            <a:lvl4pPr marL="1600200" indent="-228600" eaLnBrk="0" hangingPunct="0">
              <a:defRPr kumimoji="1" sz="2400">
                <a:solidFill>
                  <a:schemeClr val="tx1"/>
                </a:solidFill>
                <a:latin typeface="굴림" charset="-127"/>
                <a:ea typeface="굴림" charset="-127"/>
              </a:defRPr>
            </a:lvl4pPr>
            <a:lvl5pPr marL="2057400" indent="-228600" eaLnBrk="0" hangingPunct="0">
              <a:defRPr kumimoji="1" sz="2400">
                <a:solidFill>
                  <a:schemeClr val="tx1"/>
                </a:solidFill>
                <a:latin typeface="굴림" charset="-127"/>
                <a:ea typeface="굴림" charset="-127"/>
              </a:defRPr>
            </a:lvl5pPr>
            <a:lvl6pPr marL="2514600" indent="-228600" eaLnBrk="0" fontAlgn="base" hangingPunct="0">
              <a:spcBef>
                <a:spcPct val="0"/>
              </a:spcBef>
              <a:spcAft>
                <a:spcPct val="0"/>
              </a:spcAft>
              <a:defRPr kumimoji="1" sz="2400">
                <a:solidFill>
                  <a:schemeClr val="tx1"/>
                </a:solidFill>
                <a:latin typeface="굴림" charset="-127"/>
                <a:ea typeface="굴림" charset="-127"/>
              </a:defRPr>
            </a:lvl6pPr>
            <a:lvl7pPr marL="2971800" indent="-228600" eaLnBrk="0" fontAlgn="base" hangingPunct="0">
              <a:spcBef>
                <a:spcPct val="0"/>
              </a:spcBef>
              <a:spcAft>
                <a:spcPct val="0"/>
              </a:spcAft>
              <a:defRPr kumimoji="1" sz="2400">
                <a:solidFill>
                  <a:schemeClr val="tx1"/>
                </a:solidFill>
                <a:latin typeface="굴림" charset="-127"/>
                <a:ea typeface="굴림" charset="-127"/>
              </a:defRPr>
            </a:lvl7pPr>
            <a:lvl8pPr marL="3429000" indent="-228600" eaLnBrk="0" fontAlgn="base" hangingPunct="0">
              <a:spcBef>
                <a:spcPct val="0"/>
              </a:spcBef>
              <a:spcAft>
                <a:spcPct val="0"/>
              </a:spcAft>
              <a:defRPr kumimoji="1" sz="2400">
                <a:solidFill>
                  <a:schemeClr val="tx1"/>
                </a:solidFill>
                <a:latin typeface="굴림" charset="-127"/>
                <a:ea typeface="굴림" charset="-127"/>
              </a:defRPr>
            </a:lvl8pPr>
            <a:lvl9pPr marL="3886200" indent="-228600" eaLnBrk="0" fontAlgn="base" hangingPunct="0">
              <a:spcBef>
                <a:spcPct val="0"/>
              </a:spcBef>
              <a:spcAft>
                <a:spcPct val="0"/>
              </a:spcAft>
              <a:defRPr kumimoji="1" sz="2400">
                <a:solidFill>
                  <a:schemeClr val="tx1"/>
                </a:solidFill>
                <a:latin typeface="굴림" charset="-127"/>
                <a:ea typeface="굴림" charset="-127"/>
              </a:defRPr>
            </a:lvl9pPr>
          </a:lstStyle>
          <a:p>
            <a:pPr algn="r" latinLnBrk="0">
              <a:defRPr/>
            </a:pPr>
            <a:r>
              <a:rPr lang="en-US" altLang="ko-KR" sz="1800" b="1" dirty="0">
                <a:latin typeface="Arial" panose="020B0604020202020204" pitchFamily="34" charset="0"/>
                <a:cs typeface="Arial" panose="020B0604020202020204" pitchFamily="34" charset="0"/>
              </a:rPr>
              <a:t>Fluid Engineering Lab., </a:t>
            </a:r>
            <a:r>
              <a:rPr lang="en-US" altLang="ko-KR" sz="1800" b="1" dirty="0" err="1">
                <a:latin typeface="Arial" panose="020B0604020202020204" pitchFamily="34" charset="0"/>
                <a:cs typeface="Arial" panose="020B0604020202020204" pitchFamily="34" charset="0"/>
              </a:rPr>
              <a:t>Jeonbuk</a:t>
            </a:r>
            <a:r>
              <a:rPr lang="en-US" altLang="ko-KR" sz="1800" b="1" dirty="0">
                <a:latin typeface="Arial" panose="020B0604020202020204" pitchFamily="34" charset="0"/>
                <a:cs typeface="Arial" panose="020B0604020202020204" pitchFamily="34" charset="0"/>
              </a:rPr>
              <a:t> National Univ.</a:t>
            </a:r>
          </a:p>
        </p:txBody>
      </p:sp>
      <p:pic>
        <p:nvPicPr>
          <p:cNvPr id="10" name="Picture 19">
            <a:extLst>
              <a:ext uri="{FF2B5EF4-FFF2-40B4-BE49-F238E27FC236}">
                <a16:creationId xmlns:a16="http://schemas.microsoft.com/office/drawing/2014/main" id="{812783F1-B3E7-97B8-4C6A-02855465ABF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t="7339" b="3670"/>
          <a:stretch>
            <a:fillRect/>
          </a:stretch>
        </p:blipFill>
        <p:spPr bwMode="auto">
          <a:xfrm>
            <a:off x="10783639" y="6501023"/>
            <a:ext cx="1387475"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부제목 2">
            <a:extLst>
              <a:ext uri="{FF2B5EF4-FFF2-40B4-BE49-F238E27FC236}">
                <a16:creationId xmlns:a16="http://schemas.microsoft.com/office/drawing/2014/main" id="{FD0D7918-7FD9-EDDA-C7E0-0B2499C4B691}"/>
              </a:ext>
            </a:extLst>
          </p:cNvPr>
          <p:cNvSpPr>
            <a:spLocks noGrp="1"/>
          </p:cNvSpPr>
          <p:nvPr>
            <p:ph type="subTitle" idx="10" hasCustomPrompt="1"/>
          </p:nvPr>
        </p:nvSpPr>
        <p:spPr>
          <a:xfrm>
            <a:off x="-6350" y="479488"/>
            <a:ext cx="12177463" cy="331391"/>
          </a:xfrm>
        </p:spPr>
        <p:txBody>
          <a:bodyPr>
            <a:noAutofit/>
          </a:bodyPr>
          <a:lstStyle>
            <a:lvl1pPr marL="0" indent="85723" algn="l">
              <a:buNone/>
              <a:defRPr sz="2000" b="1">
                <a:latin typeface="Arial" panose="020B0604020202020204" pitchFamily="34" charset="0"/>
                <a:cs typeface="Arial" panose="020B0604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ltLang="ko-KR" dirty="0"/>
              <a:t>Subtitle</a:t>
            </a:r>
            <a:endParaRPr lang="ko-KR" altLang="en-US" dirty="0"/>
          </a:p>
        </p:txBody>
      </p:sp>
      <p:cxnSp>
        <p:nvCxnSpPr>
          <p:cNvPr id="15" name="직선 연결선 14">
            <a:extLst>
              <a:ext uri="{FF2B5EF4-FFF2-40B4-BE49-F238E27FC236}">
                <a16:creationId xmlns:a16="http://schemas.microsoft.com/office/drawing/2014/main" id="{57E65AB4-5452-F0A7-0B5C-DC3ED5D499B4}"/>
              </a:ext>
            </a:extLst>
          </p:cNvPr>
          <p:cNvCxnSpPr>
            <a:cxnSpLocks/>
          </p:cNvCxnSpPr>
          <p:nvPr userDrawn="1"/>
        </p:nvCxnSpPr>
        <p:spPr>
          <a:xfrm>
            <a:off x="-8627" y="476250"/>
            <a:ext cx="12200627" cy="0"/>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9202189"/>
      </p:ext>
    </p:extLst>
  </p:cSld>
  <p:clrMapOvr>
    <a:masterClrMapping/>
  </p:clrMapOvr>
  <p:hf sldNum="0" hdr="0" ftr="0" dt="0"/>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21BABD-B658-A057-2F38-665AC8EFC22C}"/>
              </a:ext>
            </a:extLst>
          </p:cNvPr>
          <p:cNvSpPr>
            <a:spLocks noGrp="1"/>
          </p:cNvSpPr>
          <p:nvPr>
            <p:ph type="title"/>
          </p:nvPr>
        </p:nvSpPr>
        <p:spPr>
          <a:xfrm>
            <a:off x="831851" y="1709740"/>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5E000C78-1CCB-ED66-B141-5E5F817A2273}"/>
              </a:ext>
            </a:extLst>
          </p:cNvPr>
          <p:cNvSpPr>
            <a:spLocks noGrp="1"/>
          </p:cNvSpPr>
          <p:nvPr>
            <p:ph type="body" idx="1"/>
          </p:nvPr>
        </p:nvSpPr>
        <p:spPr>
          <a:xfrm>
            <a:off x="831851" y="4589465"/>
            <a:ext cx="10515600" cy="1500187"/>
          </a:xfrm>
        </p:spPr>
        <p:txBody>
          <a:bodyPr/>
          <a:lstStyle>
            <a:lvl1pPr marL="0" indent="0">
              <a:buNone/>
              <a:defRPr sz="2400">
                <a:solidFill>
                  <a:schemeClr val="tx1">
                    <a:tint val="82000"/>
                  </a:schemeClr>
                </a:solidFill>
              </a:defRPr>
            </a:lvl1pPr>
            <a:lvl2pPr marL="457189" indent="0">
              <a:buNone/>
              <a:defRPr sz="2000">
                <a:solidFill>
                  <a:schemeClr val="tx1">
                    <a:tint val="82000"/>
                  </a:schemeClr>
                </a:solidFill>
              </a:defRPr>
            </a:lvl2pPr>
            <a:lvl3pPr marL="914377" indent="0">
              <a:buNone/>
              <a:defRPr sz="1800">
                <a:solidFill>
                  <a:schemeClr val="tx1">
                    <a:tint val="82000"/>
                  </a:schemeClr>
                </a:solidFill>
              </a:defRPr>
            </a:lvl3pPr>
            <a:lvl4pPr marL="1371566" indent="0">
              <a:buNone/>
              <a:defRPr sz="1600">
                <a:solidFill>
                  <a:schemeClr val="tx1">
                    <a:tint val="82000"/>
                  </a:schemeClr>
                </a:solidFill>
              </a:defRPr>
            </a:lvl4pPr>
            <a:lvl5pPr marL="1828754" indent="0">
              <a:buNone/>
              <a:defRPr sz="1600">
                <a:solidFill>
                  <a:schemeClr val="tx1">
                    <a:tint val="82000"/>
                  </a:schemeClr>
                </a:solidFill>
              </a:defRPr>
            </a:lvl5pPr>
            <a:lvl6pPr marL="2285943" indent="0">
              <a:buNone/>
              <a:defRPr sz="1600">
                <a:solidFill>
                  <a:schemeClr val="tx1">
                    <a:tint val="82000"/>
                  </a:schemeClr>
                </a:solidFill>
              </a:defRPr>
            </a:lvl6pPr>
            <a:lvl7pPr marL="2743131" indent="0">
              <a:buNone/>
              <a:defRPr sz="1600">
                <a:solidFill>
                  <a:schemeClr val="tx1">
                    <a:tint val="82000"/>
                  </a:schemeClr>
                </a:solidFill>
              </a:defRPr>
            </a:lvl7pPr>
            <a:lvl8pPr marL="3200320" indent="0">
              <a:buNone/>
              <a:defRPr sz="1600">
                <a:solidFill>
                  <a:schemeClr val="tx1">
                    <a:tint val="82000"/>
                  </a:schemeClr>
                </a:solidFill>
              </a:defRPr>
            </a:lvl8pPr>
            <a:lvl9pPr marL="3657509" indent="0">
              <a:buNone/>
              <a:defRPr sz="1600">
                <a:solidFill>
                  <a:schemeClr val="tx1">
                    <a:tint val="82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D9ADBEB6-FAC1-7052-FFE5-2FCF9B513186}"/>
              </a:ext>
            </a:extLst>
          </p:cNvPr>
          <p:cNvSpPr>
            <a:spLocks noGrp="1"/>
          </p:cNvSpPr>
          <p:nvPr>
            <p:ph type="dt" sz="half" idx="10"/>
          </p:nvPr>
        </p:nvSpPr>
        <p:spPr/>
        <p:txBody>
          <a:bodyPr/>
          <a:lstStyle/>
          <a:p>
            <a:fld id="{51496553-9E44-4002-89B0-FF001873020E}" type="datetime1">
              <a:rPr lang="ko-KR" altLang="en-US" smtClean="0"/>
              <a:t>2024-12-04</a:t>
            </a:fld>
            <a:endParaRPr lang="ko-KR" altLang="en-US"/>
          </a:p>
        </p:txBody>
      </p:sp>
      <p:sp>
        <p:nvSpPr>
          <p:cNvPr id="5" name="바닥글 개체 틀 4">
            <a:extLst>
              <a:ext uri="{FF2B5EF4-FFF2-40B4-BE49-F238E27FC236}">
                <a16:creationId xmlns:a16="http://schemas.microsoft.com/office/drawing/2014/main" id="{2510DA13-CD9F-5C0C-5C51-8B6605EE71D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4CA6D7A-AAC1-25B8-F447-E2220FC7801C}"/>
              </a:ext>
            </a:extLst>
          </p:cNvPr>
          <p:cNvSpPr>
            <a:spLocks noGrp="1"/>
          </p:cNvSpPr>
          <p:nvPr>
            <p:ph type="sldNum" sz="quarter" idx="12"/>
          </p:nvPr>
        </p:nvSpPr>
        <p:spPr/>
        <p:txBody>
          <a:bodyPr/>
          <a:lstStyle/>
          <a:p>
            <a:fld id="{7FF3B26A-5813-4E23-A917-58EE3EF0CB65}" type="slidenum">
              <a:rPr lang="ko-KR" altLang="en-US" smtClean="0"/>
              <a:t>‹#›</a:t>
            </a:fld>
            <a:endParaRPr lang="ko-KR" altLang="en-US"/>
          </a:p>
        </p:txBody>
      </p:sp>
    </p:spTree>
    <p:extLst>
      <p:ext uri="{BB962C8B-B14F-4D97-AF65-F5344CB8AC3E}">
        <p14:creationId xmlns:p14="http://schemas.microsoft.com/office/powerpoint/2010/main" val="22894514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475DDF7-646E-2C03-1477-0F5399B04FC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6857C151-5725-8E02-01D7-C1F72A34FD29}"/>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398CF6F4-6CD9-1FD1-676C-5177548CCB9D}"/>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5174C508-8183-AE5A-3BE7-B472A19E4B16}"/>
              </a:ext>
            </a:extLst>
          </p:cNvPr>
          <p:cNvSpPr>
            <a:spLocks noGrp="1"/>
          </p:cNvSpPr>
          <p:nvPr>
            <p:ph type="dt" sz="half" idx="10"/>
          </p:nvPr>
        </p:nvSpPr>
        <p:spPr/>
        <p:txBody>
          <a:bodyPr/>
          <a:lstStyle/>
          <a:p>
            <a:fld id="{D8903705-ADBC-4501-BC47-EF4CE8E5A156}" type="datetime1">
              <a:rPr lang="ko-KR" altLang="en-US" smtClean="0"/>
              <a:t>2024-12-04</a:t>
            </a:fld>
            <a:endParaRPr lang="ko-KR" altLang="en-US"/>
          </a:p>
        </p:txBody>
      </p:sp>
      <p:sp>
        <p:nvSpPr>
          <p:cNvPr id="6" name="바닥글 개체 틀 5">
            <a:extLst>
              <a:ext uri="{FF2B5EF4-FFF2-40B4-BE49-F238E27FC236}">
                <a16:creationId xmlns:a16="http://schemas.microsoft.com/office/drawing/2014/main" id="{E051BCE5-6971-E93F-E9F5-22626B6DE15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0C19664-AC76-7AFB-E133-D892A0BFAB62}"/>
              </a:ext>
            </a:extLst>
          </p:cNvPr>
          <p:cNvSpPr>
            <a:spLocks noGrp="1"/>
          </p:cNvSpPr>
          <p:nvPr>
            <p:ph type="sldNum" sz="quarter" idx="12"/>
          </p:nvPr>
        </p:nvSpPr>
        <p:spPr/>
        <p:txBody>
          <a:bodyPr/>
          <a:lstStyle/>
          <a:p>
            <a:fld id="{7FF3B26A-5813-4E23-A917-58EE3EF0CB65}" type="slidenum">
              <a:rPr lang="ko-KR" altLang="en-US" smtClean="0"/>
              <a:t>‹#›</a:t>
            </a:fld>
            <a:endParaRPr lang="ko-KR" altLang="en-US"/>
          </a:p>
        </p:txBody>
      </p:sp>
    </p:spTree>
    <p:extLst>
      <p:ext uri="{BB962C8B-B14F-4D97-AF65-F5344CB8AC3E}">
        <p14:creationId xmlns:p14="http://schemas.microsoft.com/office/powerpoint/2010/main" val="145895293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3B2ECA1-1A78-B415-6CBF-05B6A899DCE7}"/>
              </a:ext>
            </a:extLst>
          </p:cNvPr>
          <p:cNvSpPr>
            <a:spLocks noGrp="1"/>
          </p:cNvSpPr>
          <p:nvPr>
            <p:ph type="title"/>
          </p:nvPr>
        </p:nvSpPr>
        <p:spPr>
          <a:xfrm>
            <a:off x="839788" y="365127"/>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A8C0BCCE-0E67-360D-F21C-1C36FBD2A0C6}"/>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0E4451E3-DE67-7D32-30C9-667625AAB8C0}"/>
              </a:ext>
            </a:extLst>
          </p:cNvPr>
          <p:cNvSpPr>
            <a:spLocks noGrp="1"/>
          </p:cNvSpPr>
          <p:nvPr>
            <p:ph sz="half" idx="2"/>
          </p:nvPr>
        </p:nvSpPr>
        <p:spPr>
          <a:xfrm>
            <a:off x="839789"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3FFA2BDF-8727-5607-F892-71978DCBFA96}"/>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B1F6ECBE-F8F9-D558-4FA7-3AC20E3CC30F}"/>
              </a:ext>
            </a:extLst>
          </p:cNvPr>
          <p:cNvSpPr>
            <a:spLocks noGrp="1"/>
          </p:cNvSpPr>
          <p:nvPr>
            <p:ph sz="quarter" idx="4"/>
          </p:nvPr>
        </p:nvSpPr>
        <p:spPr>
          <a:xfrm>
            <a:off x="6172201"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B527F828-2A36-2178-23D9-5D4AE8F3D4F2}"/>
              </a:ext>
            </a:extLst>
          </p:cNvPr>
          <p:cNvSpPr>
            <a:spLocks noGrp="1"/>
          </p:cNvSpPr>
          <p:nvPr>
            <p:ph type="dt" sz="half" idx="10"/>
          </p:nvPr>
        </p:nvSpPr>
        <p:spPr/>
        <p:txBody>
          <a:bodyPr/>
          <a:lstStyle/>
          <a:p>
            <a:fld id="{75C985D8-9D81-4757-85F8-960B358AA1FD}" type="datetime1">
              <a:rPr lang="ko-KR" altLang="en-US" smtClean="0"/>
              <a:t>2024-12-04</a:t>
            </a:fld>
            <a:endParaRPr lang="ko-KR" altLang="en-US"/>
          </a:p>
        </p:txBody>
      </p:sp>
      <p:sp>
        <p:nvSpPr>
          <p:cNvPr id="8" name="바닥글 개체 틀 7">
            <a:extLst>
              <a:ext uri="{FF2B5EF4-FFF2-40B4-BE49-F238E27FC236}">
                <a16:creationId xmlns:a16="http://schemas.microsoft.com/office/drawing/2014/main" id="{979AA097-B782-177E-D0C3-87801BA08117}"/>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DA94FFFB-F20A-CF58-0F5A-11794293721F}"/>
              </a:ext>
            </a:extLst>
          </p:cNvPr>
          <p:cNvSpPr>
            <a:spLocks noGrp="1"/>
          </p:cNvSpPr>
          <p:nvPr>
            <p:ph type="sldNum" sz="quarter" idx="12"/>
          </p:nvPr>
        </p:nvSpPr>
        <p:spPr/>
        <p:txBody>
          <a:bodyPr/>
          <a:lstStyle/>
          <a:p>
            <a:fld id="{7FF3B26A-5813-4E23-A917-58EE3EF0CB65}" type="slidenum">
              <a:rPr lang="ko-KR" altLang="en-US" smtClean="0"/>
              <a:t>‹#›</a:t>
            </a:fld>
            <a:endParaRPr lang="ko-KR" altLang="en-US"/>
          </a:p>
        </p:txBody>
      </p:sp>
    </p:spTree>
    <p:extLst>
      <p:ext uri="{BB962C8B-B14F-4D97-AF65-F5344CB8AC3E}">
        <p14:creationId xmlns:p14="http://schemas.microsoft.com/office/powerpoint/2010/main" val="769527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5EC5C6-0762-1ABE-977E-6B01370DE66D}"/>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B59EF63F-FB91-089F-9641-02874E2D2220}"/>
              </a:ext>
            </a:extLst>
          </p:cNvPr>
          <p:cNvSpPr>
            <a:spLocks noGrp="1"/>
          </p:cNvSpPr>
          <p:nvPr>
            <p:ph type="dt" sz="half" idx="10"/>
          </p:nvPr>
        </p:nvSpPr>
        <p:spPr/>
        <p:txBody>
          <a:bodyPr/>
          <a:lstStyle/>
          <a:p>
            <a:fld id="{453D92C8-39C9-4842-A5C6-7556D08A427B}" type="datetime1">
              <a:rPr lang="ko-KR" altLang="en-US" smtClean="0"/>
              <a:t>2024-12-04</a:t>
            </a:fld>
            <a:endParaRPr lang="ko-KR" altLang="en-US"/>
          </a:p>
        </p:txBody>
      </p:sp>
      <p:sp>
        <p:nvSpPr>
          <p:cNvPr id="4" name="바닥글 개체 틀 3">
            <a:extLst>
              <a:ext uri="{FF2B5EF4-FFF2-40B4-BE49-F238E27FC236}">
                <a16:creationId xmlns:a16="http://schemas.microsoft.com/office/drawing/2014/main" id="{23BF4E10-639B-2066-B03E-20A56A929D7A}"/>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D28F1EFC-A7DB-D8BB-BB9E-580C8D8A6055}"/>
              </a:ext>
            </a:extLst>
          </p:cNvPr>
          <p:cNvSpPr>
            <a:spLocks noGrp="1"/>
          </p:cNvSpPr>
          <p:nvPr>
            <p:ph type="sldNum" sz="quarter" idx="12"/>
          </p:nvPr>
        </p:nvSpPr>
        <p:spPr/>
        <p:txBody>
          <a:bodyPr/>
          <a:lstStyle/>
          <a:p>
            <a:fld id="{7FF3B26A-5813-4E23-A917-58EE3EF0CB65}" type="slidenum">
              <a:rPr lang="ko-KR" altLang="en-US" smtClean="0"/>
              <a:t>‹#›</a:t>
            </a:fld>
            <a:endParaRPr lang="ko-KR" altLang="en-US"/>
          </a:p>
        </p:txBody>
      </p:sp>
    </p:spTree>
    <p:extLst>
      <p:ext uri="{BB962C8B-B14F-4D97-AF65-F5344CB8AC3E}">
        <p14:creationId xmlns:p14="http://schemas.microsoft.com/office/powerpoint/2010/main" val="1638259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96BBA7CC-4A99-1871-59EF-BCCA583ACB3C}"/>
              </a:ext>
            </a:extLst>
          </p:cNvPr>
          <p:cNvSpPr>
            <a:spLocks noGrp="1"/>
          </p:cNvSpPr>
          <p:nvPr>
            <p:ph type="dt" sz="half" idx="10"/>
          </p:nvPr>
        </p:nvSpPr>
        <p:spPr/>
        <p:txBody>
          <a:bodyPr/>
          <a:lstStyle/>
          <a:p>
            <a:fld id="{4EF3FCD1-5BDA-4BAD-AB54-28E26DA2B7FC}" type="datetime1">
              <a:rPr lang="ko-KR" altLang="en-US" smtClean="0"/>
              <a:t>2024-12-04</a:t>
            </a:fld>
            <a:endParaRPr lang="ko-KR" altLang="en-US"/>
          </a:p>
        </p:txBody>
      </p:sp>
      <p:sp>
        <p:nvSpPr>
          <p:cNvPr id="3" name="바닥글 개체 틀 2">
            <a:extLst>
              <a:ext uri="{FF2B5EF4-FFF2-40B4-BE49-F238E27FC236}">
                <a16:creationId xmlns:a16="http://schemas.microsoft.com/office/drawing/2014/main" id="{F9D6E144-186B-F277-D08C-2F3EB07988CA}"/>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AC920E2D-6F4E-71C3-3A89-D0CEDF935570}"/>
              </a:ext>
            </a:extLst>
          </p:cNvPr>
          <p:cNvSpPr>
            <a:spLocks noGrp="1"/>
          </p:cNvSpPr>
          <p:nvPr>
            <p:ph type="sldNum" sz="quarter" idx="12"/>
          </p:nvPr>
        </p:nvSpPr>
        <p:spPr/>
        <p:txBody>
          <a:bodyPr/>
          <a:lstStyle/>
          <a:p>
            <a:fld id="{7FF3B26A-5813-4E23-A917-58EE3EF0CB65}" type="slidenum">
              <a:rPr lang="ko-KR" altLang="en-US" smtClean="0"/>
              <a:t>‹#›</a:t>
            </a:fld>
            <a:endParaRPr lang="ko-KR" altLang="en-US"/>
          </a:p>
        </p:txBody>
      </p:sp>
    </p:spTree>
    <p:extLst>
      <p:ext uri="{BB962C8B-B14F-4D97-AF65-F5344CB8AC3E}">
        <p14:creationId xmlns:p14="http://schemas.microsoft.com/office/powerpoint/2010/main" val="3609308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8EBACF7-0D2A-884E-102C-D36F4CA268E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BED4AA64-3893-750E-EB99-FEF30E7A038F}"/>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D021DE4E-F654-4A67-E65E-003DA76BAEF0}"/>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DFD9C33C-50F7-64A8-603F-A01F784B160B}"/>
              </a:ext>
            </a:extLst>
          </p:cNvPr>
          <p:cNvSpPr>
            <a:spLocks noGrp="1"/>
          </p:cNvSpPr>
          <p:nvPr>
            <p:ph type="dt" sz="half" idx="10"/>
          </p:nvPr>
        </p:nvSpPr>
        <p:spPr/>
        <p:txBody>
          <a:bodyPr/>
          <a:lstStyle/>
          <a:p>
            <a:fld id="{463DF222-116A-49B5-8573-7E7F7F077417}" type="datetime1">
              <a:rPr lang="ko-KR" altLang="en-US" smtClean="0"/>
              <a:t>2024-12-04</a:t>
            </a:fld>
            <a:endParaRPr lang="ko-KR" altLang="en-US"/>
          </a:p>
        </p:txBody>
      </p:sp>
      <p:sp>
        <p:nvSpPr>
          <p:cNvPr id="6" name="바닥글 개체 틀 5">
            <a:extLst>
              <a:ext uri="{FF2B5EF4-FFF2-40B4-BE49-F238E27FC236}">
                <a16:creationId xmlns:a16="http://schemas.microsoft.com/office/drawing/2014/main" id="{2784C0AA-06A7-5778-C016-31CF854B0DA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8418C00-E725-1423-6FB8-1E617CAA94F8}"/>
              </a:ext>
            </a:extLst>
          </p:cNvPr>
          <p:cNvSpPr>
            <a:spLocks noGrp="1"/>
          </p:cNvSpPr>
          <p:nvPr>
            <p:ph type="sldNum" sz="quarter" idx="12"/>
          </p:nvPr>
        </p:nvSpPr>
        <p:spPr/>
        <p:txBody>
          <a:bodyPr/>
          <a:lstStyle/>
          <a:p>
            <a:fld id="{7FF3B26A-5813-4E23-A917-58EE3EF0CB65}" type="slidenum">
              <a:rPr lang="ko-KR" altLang="en-US" smtClean="0"/>
              <a:t>‹#›</a:t>
            </a:fld>
            <a:endParaRPr lang="ko-KR" altLang="en-US"/>
          </a:p>
        </p:txBody>
      </p:sp>
    </p:spTree>
    <p:extLst>
      <p:ext uri="{BB962C8B-B14F-4D97-AF65-F5344CB8AC3E}">
        <p14:creationId xmlns:p14="http://schemas.microsoft.com/office/powerpoint/2010/main" val="3470366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16BA176-3DBF-AB1B-EE5E-65D055542EC9}"/>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8A458EB4-77E9-476C-75E9-79068109A48B}"/>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ko-KR" altLang="en-US"/>
          </a:p>
        </p:txBody>
      </p:sp>
      <p:sp>
        <p:nvSpPr>
          <p:cNvPr id="4" name="텍스트 개체 틀 3">
            <a:extLst>
              <a:ext uri="{FF2B5EF4-FFF2-40B4-BE49-F238E27FC236}">
                <a16:creationId xmlns:a16="http://schemas.microsoft.com/office/drawing/2014/main" id="{DBB48AF0-079A-6063-322C-9776DED06D55}"/>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BDB872D2-1C4F-3691-2770-02C11430FF5F}"/>
              </a:ext>
            </a:extLst>
          </p:cNvPr>
          <p:cNvSpPr>
            <a:spLocks noGrp="1"/>
          </p:cNvSpPr>
          <p:nvPr>
            <p:ph type="dt" sz="half" idx="10"/>
          </p:nvPr>
        </p:nvSpPr>
        <p:spPr/>
        <p:txBody>
          <a:bodyPr/>
          <a:lstStyle/>
          <a:p>
            <a:fld id="{2EB1895F-D2C7-437D-B11C-5B9FBBE4058C}" type="datetime1">
              <a:rPr lang="ko-KR" altLang="en-US" smtClean="0"/>
              <a:t>2024-12-04</a:t>
            </a:fld>
            <a:endParaRPr lang="ko-KR" altLang="en-US"/>
          </a:p>
        </p:txBody>
      </p:sp>
      <p:sp>
        <p:nvSpPr>
          <p:cNvPr id="6" name="바닥글 개체 틀 5">
            <a:extLst>
              <a:ext uri="{FF2B5EF4-FFF2-40B4-BE49-F238E27FC236}">
                <a16:creationId xmlns:a16="http://schemas.microsoft.com/office/drawing/2014/main" id="{D876B038-F153-8D99-7707-15F018417AB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41123EE-545E-B033-10B0-775C444F80E8}"/>
              </a:ext>
            </a:extLst>
          </p:cNvPr>
          <p:cNvSpPr>
            <a:spLocks noGrp="1"/>
          </p:cNvSpPr>
          <p:nvPr>
            <p:ph type="sldNum" sz="quarter" idx="12"/>
          </p:nvPr>
        </p:nvSpPr>
        <p:spPr/>
        <p:txBody>
          <a:bodyPr/>
          <a:lstStyle/>
          <a:p>
            <a:fld id="{7FF3B26A-5813-4E23-A917-58EE3EF0CB65}" type="slidenum">
              <a:rPr lang="ko-KR" altLang="en-US" smtClean="0"/>
              <a:t>‹#›</a:t>
            </a:fld>
            <a:endParaRPr lang="ko-KR" altLang="en-US"/>
          </a:p>
        </p:txBody>
      </p:sp>
    </p:spTree>
    <p:extLst>
      <p:ext uri="{BB962C8B-B14F-4D97-AF65-F5344CB8AC3E}">
        <p14:creationId xmlns:p14="http://schemas.microsoft.com/office/powerpoint/2010/main" val="3621389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1363DF06-7181-0999-E315-1343582B6C51}"/>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415B7ACE-179D-FD45-CAA5-D9F0B35E79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2DABED5-1129-2A16-C8A6-93BFAB1B30CD}"/>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0D84567-845F-4DBE-AC77-02F15B057074}" type="datetime1">
              <a:rPr lang="ko-KR" altLang="en-US" smtClean="0"/>
              <a:t>2024-12-04</a:t>
            </a:fld>
            <a:endParaRPr lang="ko-KR" altLang="en-US"/>
          </a:p>
        </p:txBody>
      </p:sp>
      <p:sp>
        <p:nvSpPr>
          <p:cNvPr id="5" name="바닥글 개체 틀 4">
            <a:extLst>
              <a:ext uri="{FF2B5EF4-FFF2-40B4-BE49-F238E27FC236}">
                <a16:creationId xmlns:a16="http://schemas.microsoft.com/office/drawing/2014/main" id="{782DD378-B095-1024-01C2-29DC07DB11DC}"/>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230C030C-1C80-9C3E-CA00-3091565C7BB7}"/>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FF3B26A-5813-4E23-A917-58EE3EF0CB65}" type="slidenum">
              <a:rPr lang="ko-KR" altLang="en-US" smtClean="0"/>
              <a:t>‹#›</a:t>
            </a:fld>
            <a:endParaRPr lang="ko-KR" altLang="en-US"/>
          </a:p>
        </p:txBody>
      </p:sp>
    </p:spTree>
    <p:extLst>
      <p:ext uri="{BB962C8B-B14F-4D97-AF65-F5344CB8AC3E}">
        <p14:creationId xmlns:p14="http://schemas.microsoft.com/office/powerpoint/2010/main" val="2053999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377"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1.xml"/><Relationship Id="rId7"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9.png"/><Relationship Id="rId4" Type="http://schemas.openxmlformats.org/officeDocument/2006/relationships/diagramQuickStyle" Target="../diagrams/quickStyle1.xm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B535149-A4A1-55BC-9609-75718724BF46}"/>
              </a:ext>
            </a:extLst>
          </p:cNvPr>
          <p:cNvSpPr>
            <a:spLocks noGrp="1"/>
          </p:cNvSpPr>
          <p:nvPr>
            <p:ph type="ctrTitle"/>
          </p:nvPr>
        </p:nvSpPr>
        <p:spPr/>
        <p:txBody>
          <a:bodyPr anchor="ctr">
            <a:normAutofit/>
          </a:bodyPr>
          <a:lstStyle/>
          <a:p>
            <a:r>
              <a:rPr lang="en-US" altLang="ko-KR" sz="3200" b="1" dirty="0"/>
              <a:t>The Effect of Film Development on Primary Breakup in a </a:t>
            </a:r>
            <a:r>
              <a:rPr lang="en-US" altLang="ko-KR" sz="3200" b="1" dirty="0" err="1"/>
              <a:t>Prefilming</a:t>
            </a:r>
            <a:r>
              <a:rPr lang="en-US" altLang="ko-KR" sz="3200" b="1" dirty="0"/>
              <a:t> </a:t>
            </a:r>
            <a:r>
              <a:rPr lang="en-US" altLang="ko-KR" sz="3200" b="1" dirty="0" err="1"/>
              <a:t>Airblast</a:t>
            </a:r>
            <a:r>
              <a:rPr lang="en-US" altLang="ko-KR" sz="3200" b="1" dirty="0"/>
              <a:t> </a:t>
            </a:r>
            <a:r>
              <a:rPr lang="en-US" altLang="ko-KR" sz="3200" b="1" dirty="0" err="1"/>
              <a:t>Atomiser</a:t>
            </a:r>
            <a:endParaRPr lang="ko-KR" altLang="en-US" sz="8000" b="1" dirty="0"/>
          </a:p>
        </p:txBody>
      </p:sp>
      <p:sp>
        <p:nvSpPr>
          <p:cNvPr id="3" name="부제목 2">
            <a:extLst>
              <a:ext uri="{FF2B5EF4-FFF2-40B4-BE49-F238E27FC236}">
                <a16:creationId xmlns:a16="http://schemas.microsoft.com/office/drawing/2014/main" id="{939DD630-FEEF-36E5-615B-6EAA0169531D}"/>
              </a:ext>
            </a:extLst>
          </p:cNvPr>
          <p:cNvSpPr>
            <a:spLocks noGrp="1"/>
          </p:cNvSpPr>
          <p:nvPr>
            <p:ph type="subTitle" idx="1"/>
          </p:nvPr>
        </p:nvSpPr>
        <p:spPr/>
        <p:txBody>
          <a:bodyPr anchor="ctr">
            <a:normAutofit/>
          </a:bodyPr>
          <a:lstStyle/>
          <a:p>
            <a:r>
              <a:rPr lang="en-US" altLang="ko-KR" sz="1800" b="1" dirty="0"/>
              <a:t>Jack R. J. Wetherell</a:t>
            </a:r>
          </a:p>
          <a:p>
            <a:r>
              <a:rPr lang="en-US" altLang="ko-KR" sz="1600" dirty="0"/>
              <a:t> Dept. of Aeronautical and Automotive Engineering Loughborough University</a:t>
            </a:r>
          </a:p>
          <a:p>
            <a:r>
              <a:rPr lang="en-US" altLang="ko-KR" sz="1800" b="1" dirty="0"/>
              <a:t>Andrew </a:t>
            </a:r>
            <a:r>
              <a:rPr lang="en-US" altLang="ko-KR" sz="1800" b="1" dirty="0" err="1"/>
              <a:t>Garmory</a:t>
            </a:r>
            <a:endParaRPr lang="en-US" altLang="ko-KR" sz="1800" b="1" dirty="0"/>
          </a:p>
          <a:p>
            <a:r>
              <a:rPr lang="en-US" altLang="ko-KR" sz="1600" dirty="0"/>
              <a:t> Dept. of Aeronautical and Automotive Engineering Loughborough University</a:t>
            </a:r>
            <a:endParaRPr lang="ko-KR" altLang="en-US" sz="2400" dirty="0"/>
          </a:p>
        </p:txBody>
      </p:sp>
    </p:spTree>
    <p:extLst>
      <p:ext uri="{BB962C8B-B14F-4D97-AF65-F5344CB8AC3E}">
        <p14:creationId xmlns:p14="http://schemas.microsoft.com/office/powerpoint/2010/main" val="767658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CBCF25B-0CB1-C528-8189-1C65F8400E50}"/>
              </a:ext>
            </a:extLst>
          </p:cNvPr>
          <p:cNvSpPr>
            <a:spLocks noGrp="1"/>
          </p:cNvSpPr>
          <p:nvPr>
            <p:ph type="title"/>
          </p:nvPr>
        </p:nvSpPr>
        <p:spPr/>
        <p:txBody>
          <a:bodyPr/>
          <a:lstStyle/>
          <a:p>
            <a:r>
              <a:rPr lang="en-US" altLang="ko-KR" dirty="0"/>
              <a:t>3. Film Development Simulation</a:t>
            </a:r>
            <a:endParaRPr lang="ko-KR" altLang="en-US" dirty="0"/>
          </a:p>
        </p:txBody>
      </p:sp>
      <p:sp>
        <p:nvSpPr>
          <p:cNvPr id="3" name="내용 개체 틀 2">
            <a:extLst>
              <a:ext uri="{FF2B5EF4-FFF2-40B4-BE49-F238E27FC236}">
                <a16:creationId xmlns:a16="http://schemas.microsoft.com/office/drawing/2014/main" id="{D9C620EF-0BB0-C5B2-EC08-0EBF2D540FD8}"/>
              </a:ext>
            </a:extLst>
          </p:cNvPr>
          <p:cNvSpPr>
            <a:spLocks noGrp="1"/>
          </p:cNvSpPr>
          <p:nvPr>
            <p:ph idx="1"/>
          </p:nvPr>
        </p:nvSpPr>
        <p:spPr>
          <a:xfrm>
            <a:off x="5004723" y="810884"/>
            <a:ext cx="7166390" cy="5642452"/>
          </a:xfrm>
        </p:spPr>
        <p:txBody>
          <a:bodyPr/>
          <a:lstStyle/>
          <a:p>
            <a:r>
              <a:rPr lang="en-US" altLang="ko-KR" dirty="0"/>
              <a:t>A block-structured hexahedral mesh is used, with grading at the walls to ensure a y + of below one (∆y = 5µm), and a isotropic freestream resolution of 100 microns.</a:t>
            </a:r>
          </a:p>
          <a:p>
            <a:r>
              <a:rPr lang="en-US" altLang="ko-KR" dirty="0"/>
              <a:t>The total cell count is 74.7 million cells.</a:t>
            </a:r>
          </a:p>
          <a:p>
            <a:r>
              <a:rPr lang="en-US" altLang="ko-KR" dirty="0"/>
              <a:t>A fixed, uniform velocity is applied to both the air and fuel inlets with no turbulent fluctuations.</a:t>
            </a:r>
          </a:p>
          <a:p>
            <a:r>
              <a:rPr lang="en-US" altLang="ko-KR" dirty="0"/>
              <a:t>No atomization is included in this simulation as the outlets are placed parallel with the </a:t>
            </a:r>
            <a:r>
              <a:rPr lang="en-US" altLang="ko-KR" dirty="0" err="1"/>
              <a:t>prefilmer</a:t>
            </a:r>
            <a:r>
              <a:rPr lang="en-US" altLang="ko-KR" dirty="0"/>
              <a:t> trailing edge. </a:t>
            </a:r>
          </a:p>
          <a:p>
            <a:r>
              <a:rPr lang="en-US" altLang="ko-KR" dirty="0"/>
              <a:t>A fixed contact angle of 8.65° is applied to the </a:t>
            </a:r>
            <a:r>
              <a:rPr lang="en-US" altLang="ko-KR" dirty="0" err="1"/>
              <a:t>prefilmer</a:t>
            </a:r>
            <a:r>
              <a:rPr lang="en-US" altLang="ko-KR" dirty="0"/>
              <a:t> surface</a:t>
            </a:r>
          </a:p>
          <a:p>
            <a:r>
              <a:rPr lang="en-US" altLang="ko-KR" dirty="0"/>
              <a:t>A timestep of 0.4µs is used to give a maximum CFL number of 0.7. The film is initialized dry, and 120ms of simulated time is required for the film to fully develop and cover the wetted surface. </a:t>
            </a:r>
          </a:p>
          <a:p>
            <a:r>
              <a:rPr lang="en-US" altLang="ko-KR" dirty="0"/>
              <a:t>Once the simulation has fully developed, a further 50ms of simulated time is used to extract data for the atomization simulation boundary conditions.</a:t>
            </a:r>
          </a:p>
          <a:p>
            <a:r>
              <a:rPr lang="en-US" altLang="ko-KR" dirty="0"/>
              <a:t>The simulations were run using 1,280 cores on Sulis at HPC Midlands+, for a total cost of 990,000 CPU hours.</a:t>
            </a:r>
          </a:p>
          <a:p>
            <a:endParaRPr lang="en-US" altLang="ko-KR" dirty="0"/>
          </a:p>
          <a:p>
            <a:endParaRPr lang="ko-KR" altLang="en-US" dirty="0"/>
          </a:p>
        </p:txBody>
      </p:sp>
      <p:sp>
        <p:nvSpPr>
          <p:cNvPr id="4" name="부제목 3">
            <a:extLst>
              <a:ext uri="{FF2B5EF4-FFF2-40B4-BE49-F238E27FC236}">
                <a16:creationId xmlns:a16="http://schemas.microsoft.com/office/drawing/2014/main" id="{A2B6E014-1956-8968-6029-9BC47C57BEFC}"/>
              </a:ext>
            </a:extLst>
          </p:cNvPr>
          <p:cNvSpPr>
            <a:spLocks noGrp="1"/>
          </p:cNvSpPr>
          <p:nvPr>
            <p:ph type="subTitle" idx="10"/>
          </p:nvPr>
        </p:nvSpPr>
        <p:spPr/>
        <p:txBody>
          <a:bodyPr/>
          <a:lstStyle/>
          <a:p>
            <a:endParaRPr lang="ko-KR" altLang="en-US"/>
          </a:p>
        </p:txBody>
      </p:sp>
      <p:pic>
        <p:nvPicPr>
          <p:cNvPr id="6" name="그림 5">
            <a:extLst>
              <a:ext uri="{FF2B5EF4-FFF2-40B4-BE49-F238E27FC236}">
                <a16:creationId xmlns:a16="http://schemas.microsoft.com/office/drawing/2014/main" id="{4780F623-26F2-E8BF-513B-79209FD5FCF1}"/>
              </a:ext>
            </a:extLst>
          </p:cNvPr>
          <p:cNvPicPr>
            <a:picLocks noChangeAspect="1"/>
          </p:cNvPicPr>
          <p:nvPr/>
        </p:nvPicPr>
        <p:blipFill rotWithShape="1">
          <a:blip r:embed="rId2"/>
          <a:srcRect b="8375"/>
          <a:stretch/>
        </p:blipFill>
        <p:spPr>
          <a:xfrm>
            <a:off x="20887" y="915853"/>
            <a:ext cx="4703513" cy="3042493"/>
          </a:xfrm>
          <a:prstGeom prst="rect">
            <a:avLst/>
          </a:prstGeom>
        </p:spPr>
      </p:pic>
      <p:pic>
        <p:nvPicPr>
          <p:cNvPr id="8" name="그림 7">
            <a:extLst>
              <a:ext uri="{FF2B5EF4-FFF2-40B4-BE49-F238E27FC236}">
                <a16:creationId xmlns:a16="http://schemas.microsoft.com/office/drawing/2014/main" id="{A3347056-824E-529D-2BD5-1D1E9CB805B4}"/>
              </a:ext>
            </a:extLst>
          </p:cNvPr>
          <p:cNvPicPr>
            <a:picLocks noChangeAspect="1"/>
          </p:cNvPicPr>
          <p:nvPr/>
        </p:nvPicPr>
        <p:blipFill>
          <a:blip r:embed="rId3"/>
          <a:stretch>
            <a:fillRect/>
          </a:stretch>
        </p:blipFill>
        <p:spPr>
          <a:xfrm>
            <a:off x="1054206" y="4063320"/>
            <a:ext cx="2916374" cy="2315192"/>
          </a:xfrm>
          <a:prstGeom prst="rect">
            <a:avLst/>
          </a:prstGeom>
        </p:spPr>
      </p:pic>
    </p:spTree>
    <p:extLst>
      <p:ext uri="{BB962C8B-B14F-4D97-AF65-F5344CB8AC3E}">
        <p14:creationId xmlns:p14="http://schemas.microsoft.com/office/powerpoint/2010/main" val="3736011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210953-AA9A-D8B5-A443-AB65905164D4}"/>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D329000A-2630-69B0-A711-5B18338BC10E}"/>
              </a:ext>
            </a:extLst>
          </p:cNvPr>
          <p:cNvSpPr>
            <a:spLocks noGrp="1"/>
          </p:cNvSpPr>
          <p:nvPr>
            <p:ph type="title"/>
          </p:nvPr>
        </p:nvSpPr>
        <p:spPr/>
        <p:txBody>
          <a:bodyPr/>
          <a:lstStyle/>
          <a:p>
            <a:r>
              <a:rPr lang="en-US" altLang="ko-KR" dirty="0"/>
              <a:t>3. Film Development Simulation</a:t>
            </a:r>
            <a:endParaRPr lang="ko-KR" altLang="en-US" dirty="0"/>
          </a:p>
        </p:txBody>
      </p:sp>
      <p:sp>
        <p:nvSpPr>
          <p:cNvPr id="3" name="내용 개체 틀 2">
            <a:extLst>
              <a:ext uri="{FF2B5EF4-FFF2-40B4-BE49-F238E27FC236}">
                <a16:creationId xmlns:a16="http://schemas.microsoft.com/office/drawing/2014/main" id="{1550EF91-1110-03EB-5834-376A990AF83F}"/>
              </a:ext>
            </a:extLst>
          </p:cNvPr>
          <p:cNvSpPr>
            <a:spLocks noGrp="1"/>
          </p:cNvSpPr>
          <p:nvPr>
            <p:ph idx="1"/>
          </p:nvPr>
        </p:nvSpPr>
        <p:spPr/>
        <p:txBody>
          <a:bodyPr/>
          <a:lstStyle/>
          <a:p>
            <a:endParaRPr lang="ko-KR" altLang="en-US" dirty="0"/>
          </a:p>
        </p:txBody>
      </p:sp>
      <p:sp>
        <p:nvSpPr>
          <p:cNvPr id="4" name="부제목 3">
            <a:extLst>
              <a:ext uri="{FF2B5EF4-FFF2-40B4-BE49-F238E27FC236}">
                <a16:creationId xmlns:a16="http://schemas.microsoft.com/office/drawing/2014/main" id="{500FFA48-3B1F-FBD1-3F69-E335DD425CBC}"/>
              </a:ext>
            </a:extLst>
          </p:cNvPr>
          <p:cNvSpPr>
            <a:spLocks noGrp="1"/>
          </p:cNvSpPr>
          <p:nvPr>
            <p:ph type="subTitle" idx="10"/>
          </p:nvPr>
        </p:nvSpPr>
        <p:spPr/>
        <p:txBody>
          <a:bodyPr/>
          <a:lstStyle/>
          <a:p>
            <a:r>
              <a:rPr lang="en-US" altLang="ko-KR" dirty="0"/>
              <a:t>3.1 Film Overview</a:t>
            </a:r>
            <a:endParaRPr lang="ko-KR" altLang="en-US" dirty="0"/>
          </a:p>
        </p:txBody>
      </p:sp>
      <p:pic>
        <p:nvPicPr>
          <p:cNvPr id="6" name="그림 5">
            <a:extLst>
              <a:ext uri="{FF2B5EF4-FFF2-40B4-BE49-F238E27FC236}">
                <a16:creationId xmlns:a16="http://schemas.microsoft.com/office/drawing/2014/main" id="{F9103A59-BEA8-D59D-DBA0-F70302F54142}"/>
              </a:ext>
            </a:extLst>
          </p:cNvPr>
          <p:cNvPicPr>
            <a:picLocks noChangeAspect="1"/>
          </p:cNvPicPr>
          <p:nvPr/>
        </p:nvPicPr>
        <p:blipFill>
          <a:blip r:embed="rId3"/>
          <a:stretch>
            <a:fillRect/>
          </a:stretch>
        </p:blipFill>
        <p:spPr>
          <a:xfrm>
            <a:off x="7792390" y="910770"/>
            <a:ext cx="4274887" cy="5442681"/>
          </a:xfrm>
          <a:prstGeom prst="rect">
            <a:avLst/>
          </a:prstGeom>
        </p:spPr>
      </p:pic>
      <p:pic>
        <p:nvPicPr>
          <p:cNvPr id="7" name="그림 6">
            <a:extLst>
              <a:ext uri="{FF2B5EF4-FFF2-40B4-BE49-F238E27FC236}">
                <a16:creationId xmlns:a16="http://schemas.microsoft.com/office/drawing/2014/main" id="{48F2CF7F-2CCD-A0D7-D39A-956778E167A0}"/>
              </a:ext>
            </a:extLst>
          </p:cNvPr>
          <p:cNvPicPr>
            <a:picLocks noChangeAspect="1"/>
          </p:cNvPicPr>
          <p:nvPr/>
        </p:nvPicPr>
        <p:blipFill>
          <a:blip r:embed="rId4"/>
          <a:stretch>
            <a:fillRect/>
          </a:stretch>
        </p:blipFill>
        <p:spPr>
          <a:xfrm>
            <a:off x="962349" y="1016928"/>
            <a:ext cx="6289351" cy="5230363"/>
          </a:xfrm>
          <a:prstGeom prst="rect">
            <a:avLst/>
          </a:prstGeom>
        </p:spPr>
      </p:pic>
      <p:pic>
        <p:nvPicPr>
          <p:cNvPr id="5" name="그림 4">
            <a:extLst>
              <a:ext uri="{FF2B5EF4-FFF2-40B4-BE49-F238E27FC236}">
                <a16:creationId xmlns:a16="http://schemas.microsoft.com/office/drawing/2014/main" id="{6DE98EA9-0029-809A-CF7B-52291DFEC10A}"/>
              </a:ext>
            </a:extLst>
          </p:cNvPr>
          <p:cNvPicPr>
            <a:picLocks noChangeAspect="1"/>
          </p:cNvPicPr>
          <p:nvPr/>
        </p:nvPicPr>
        <p:blipFill>
          <a:blip r:embed="rId5"/>
          <a:srcRect l="2471" t="6467" r="2736" b="46"/>
          <a:stretch/>
        </p:blipFill>
        <p:spPr>
          <a:xfrm>
            <a:off x="124723" y="1556474"/>
            <a:ext cx="7667667" cy="3745051"/>
          </a:xfrm>
          <a:prstGeom prst="rect">
            <a:avLst/>
          </a:prstGeom>
        </p:spPr>
      </p:pic>
    </p:spTree>
    <p:extLst>
      <p:ext uri="{BB962C8B-B14F-4D97-AF65-F5344CB8AC3E}">
        <p14:creationId xmlns:p14="http://schemas.microsoft.com/office/powerpoint/2010/main" val="116164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D4B9FB-78B8-0E0B-C2A4-B019CA894B9A}"/>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45F678A5-C6D9-97BF-02C8-A8C33EF875E7}"/>
              </a:ext>
            </a:extLst>
          </p:cNvPr>
          <p:cNvSpPr>
            <a:spLocks noGrp="1"/>
          </p:cNvSpPr>
          <p:nvPr>
            <p:ph type="title"/>
          </p:nvPr>
        </p:nvSpPr>
        <p:spPr/>
        <p:txBody>
          <a:bodyPr/>
          <a:lstStyle/>
          <a:p>
            <a:r>
              <a:rPr lang="en-US" altLang="ko-KR" dirty="0"/>
              <a:t>3. Film Development Simulation</a:t>
            </a:r>
            <a:endParaRPr lang="ko-KR" altLang="en-US" dirty="0"/>
          </a:p>
        </p:txBody>
      </p:sp>
      <p:sp>
        <p:nvSpPr>
          <p:cNvPr id="3" name="내용 개체 틀 2">
            <a:extLst>
              <a:ext uri="{FF2B5EF4-FFF2-40B4-BE49-F238E27FC236}">
                <a16:creationId xmlns:a16="http://schemas.microsoft.com/office/drawing/2014/main" id="{07E078ED-0246-D8E9-C483-30F8BC70967A}"/>
              </a:ext>
            </a:extLst>
          </p:cNvPr>
          <p:cNvSpPr>
            <a:spLocks noGrp="1"/>
          </p:cNvSpPr>
          <p:nvPr>
            <p:ph idx="1"/>
          </p:nvPr>
        </p:nvSpPr>
        <p:spPr/>
        <p:txBody>
          <a:bodyPr/>
          <a:lstStyle/>
          <a:p>
            <a:r>
              <a:rPr lang="en-US" altLang="ko-KR" dirty="0"/>
              <a:t>The three velocity components, liquid volume fraction, and level set fields are extracted on a plane 2mm upstream of the trailing edge</a:t>
            </a:r>
            <a:endParaRPr lang="ko-KR" altLang="en-US" dirty="0"/>
          </a:p>
        </p:txBody>
      </p:sp>
      <p:sp>
        <p:nvSpPr>
          <p:cNvPr id="4" name="부제목 3">
            <a:extLst>
              <a:ext uri="{FF2B5EF4-FFF2-40B4-BE49-F238E27FC236}">
                <a16:creationId xmlns:a16="http://schemas.microsoft.com/office/drawing/2014/main" id="{C030BA8F-87EF-9534-8447-0EA91B82E915}"/>
              </a:ext>
            </a:extLst>
          </p:cNvPr>
          <p:cNvSpPr>
            <a:spLocks noGrp="1"/>
          </p:cNvSpPr>
          <p:nvPr>
            <p:ph type="subTitle" idx="10"/>
          </p:nvPr>
        </p:nvSpPr>
        <p:spPr/>
        <p:txBody>
          <a:bodyPr/>
          <a:lstStyle/>
          <a:p>
            <a:r>
              <a:rPr lang="en-US" altLang="ko-KR" dirty="0"/>
              <a:t>3.2 Extracted Boundary Conditions</a:t>
            </a:r>
            <a:endParaRPr lang="ko-KR" altLang="en-US" dirty="0"/>
          </a:p>
        </p:txBody>
      </p:sp>
      <p:pic>
        <p:nvPicPr>
          <p:cNvPr id="6" name="그림 5">
            <a:extLst>
              <a:ext uri="{FF2B5EF4-FFF2-40B4-BE49-F238E27FC236}">
                <a16:creationId xmlns:a16="http://schemas.microsoft.com/office/drawing/2014/main" id="{C838944C-2E47-71C6-8909-93F84C53D0DC}"/>
              </a:ext>
            </a:extLst>
          </p:cNvPr>
          <p:cNvPicPr>
            <a:picLocks noChangeAspect="1"/>
          </p:cNvPicPr>
          <p:nvPr/>
        </p:nvPicPr>
        <p:blipFill>
          <a:blip r:embed="rId2"/>
          <a:stretch>
            <a:fillRect/>
          </a:stretch>
        </p:blipFill>
        <p:spPr>
          <a:xfrm>
            <a:off x="377408" y="2009634"/>
            <a:ext cx="5341688" cy="3244951"/>
          </a:xfrm>
          <a:prstGeom prst="rect">
            <a:avLst/>
          </a:prstGeom>
        </p:spPr>
      </p:pic>
      <mc:AlternateContent xmlns:mc="http://schemas.openxmlformats.org/markup-compatibility/2006" xmlns:a14="http://schemas.microsoft.com/office/drawing/2010/main">
        <mc:Choice Requires="a14">
          <p:graphicFrame>
            <p:nvGraphicFramePr>
              <p:cNvPr id="7" name="표 6">
                <a:extLst>
                  <a:ext uri="{FF2B5EF4-FFF2-40B4-BE49-F238E27FC236}">
                    <a16:creationId xmlns:a16="http://schemas.microsoft.com/office/drawing/2014/main" id="{174DFEB0-5CE2-6C7F-CB2D-6299B11FBB73}"/>
                  </a:ext>
                </a:extLst>
              </p:cNvPr>
              <p:cNvGraphicFramePr>
                <a:graphicFrameLocks noGrp="1"/>
              </p:cNvGraphicFramePr>
              <p:nvPr>
                <p:extLst>
                  <p:ext uri="{D42A27DB-BD31-4B8C-83A1-F6EECF244321}">
                    <p14:modId xmlns:p14="http://schemas.microsoft.com/office/powerpoint/2010/main" val="4161952111"/>
                  </p:ext>
                </p:extLst>
              </p:nvPr>
            </p:nvGraphicFramePr>
            <p:xfrm>
              <a:off x="6472906" y="2435195"/>
              <a:ext cx="4791995" cy="1987610"/>
            </p:xfrm>
            <a:graphic>
              <a:graphicData uri="http://schemas.openxmlformats.org/drawingml/2006/table">
                <a:tbl>
                  <a:tblPr>
                    <a:tableStyleId>{5C22544A-7EE6-4342-B048-85BDC9FD1C3A}</a:tableStyleId>
                  </a:tblPr>
                  <a:tblGrid>
                    <a:gridCol w="2817337">
                      <a:extLst>
                        <a:ext uri="{9D8B030D-6E8A-4147-A177-3AD203B41FA5}">
                          <a16:colId xmlns:a16="http://schemas.microsoft.com/office/drawing/2014/main" val="886719912"/>
                        </a:ext>
                      </a:extLst>
                    </a:gridCol>
                    <a:gridCol w="603912">
                      <a:extLst>
                        <a:ext uri="{9D8B030D-6E8A-4147-A177-3AD203B41FA5}">
                          <a16:colId xmlns:a16="http://schemas.microsoft.com/office/drawing/2014/main" val="4251202596"/>
                        </a:ext>
                      </a:extLst>
                    </a:gridCol>
                    <a:gridCol w="1370746">
                      <a:extLst>
                        <a:ext uri="{9D8B030D-6E8A-4147-A177-3AD203B41FA5}">
                          <a16:colId xmlns:a16="http://schemas.microsoft.com/office/drawing/2014/main" val="1305100148"/>
                        </a:ext>
                      </a:extLst>
                    </a:gridCol>
                  </a:tblGrid>
                  <a:tr h="397522">
                    <a:tc>
                      <a:txBody>
                        <a:bodyPr/>
                        <a:lstStyle/>
                        <a:p>
                          <a:pPr algn="ctr" latinLnBrk="1"/>
                          <a14:m>
                            <m:oMathPara xmlns:m="http://schemas.openxmlformats.org/officeDocument/2006/math">
                              <m:oMathParaPr>
                                <m:jc m:val="centerGroup"/>
                              </m:oMathParaPr>
                              <m:oMath xmlns:m="http://schemas.openxmlformats.org/officeDocument/2006/math">
                                <m:r>
                                  <a:rPr lang="en-US" altLang="ko-KR" sz="1500" i="1" dirty="0" smtClean="0">
                                    <a:latin typeface="Cambria Math" panose="02040503050406030204" pitchFamily="18" charset="0"/>
                                  </a:rPr>
                                  <m:t>𝑠𝑎𝑚𝑝𝑙𝑖𝑛𝑔</m:t>
                                </m:r>
                                <m:r>
                                  <a:rPr lang="en-US" altLang="ko-KR" sz="1500" i="1" dirty="0" smtClean="0">
                                    <a:latin typeface="Cambria Math" panose="02040503050406030204" pitchFamily="18" charset="0"/>
                                  </a:rPr>
                                  <m:t> </m:t>
                                </m:r>
                                <m:r>
                                  <a:rPr lang="en-US" altLang="ko-KR" sz="1500" i="1" dirty="0" smtClean="0">
                                    <a:latin typeface="Cambria Math" panose="02040503050406030204" pitchFamily="18" charset="0"/>
                                  </a:rPr>
                                  <m:t>𝑓𝑟𝑒𝑞𝑢𝑒𝑛𝑐𝑦</m:t>
                                </m:r>
                              </m:oMath>
                            </m:oMathPara>
                          </a14:m>
                          <a:endParaRPr lang="ko-KR" altLang="en-US" sz="15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500" i="1" dirty="0" smtClean="0">
                                    <a:latin typeface="Cambria Math" panose="02040503050406030204" pitchFamily="18" charset="0"/>
                                  </a:rPr>
                                  <m:t>500</m:t>
                                </m:r>
                              </m:oMath>
                            </m:oMathPara>
                          </a14:m>
                          <a:endParaRPr lang="ko-KR" altLang="en-US" sz="15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500" i="1" dirty="0" smtClean="0">
                                    <a:latin typeface="Cambria Math" panose="02040503050406030204" pitchFamily="18" charset="0"/>
                                  </a:rPr>
                                  <m:t>𝑘𝐻𝑧</m:t>
                                </m:r>
                              </m:oMath>
                            </m:oMathPara>
                          </a14:m>
                          <a:endParaRPr lang="ko-KR" altLang="en-US" sz="15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7326536"/>
                      </a:ext>
                    </a:extLst>
                  </a:tr>
                  <a:tr h="397522">
                    <a:tc>
                      <a:txBody>
                        <a:bodyPr/>
                        <a:lstStyle/>
                        <a:p>
                          <a:pPr algn="ctr" latinLnBrk="1"/>
                          <a14:m>
                            <m:oMathPara xmlns:m="http://schemas.openxmlformats.org/officeDocument/2006/math">
                              <m:oMathParaPr>
                                <m:jc m:val="centerGroup"/>
                              </m:oMathParaPr>
                              <m:oMath xmlns:m="http://schemas.openxmlformats.org/officeDocument/2006/math">
                                <m:r>
                                  <a:rPr lang="en-US" altLang="ko-KR" sz="1500" i="1" dirty="0" smtClean="0">
                                    <a:latin typeface="Cambria Math" panose="02040503050406030204" pitchFamily="18" charset="0"/>
                                  </a:rPr>
                                  <m:t>𝑠𝑎𝑚𝑝𝑙𝑖𝑛𝑔</m:t>
                                </m:r>
                                <m:r>
                                  <a:rPr lang="en-US" altLang="ko-KR" sz="1500" i="1" dirty="0" smtClean="0">
                                    <a:latin typeface="Cambria Math" panose="02040503050406030204" pitchFamily="18" charset="0"/>
                                  </a:rPr>
                                  <m:t> </m:t>
                                </m:r>
                                <m:r>
                                  <a:rPr lang="en-US" altLang="ko-KR" sz="1500" i="1" dirty="0" smtClean="0">
                                    <a:latin typeface="Cambria Math" panose="02040503050406030204" pitchFamily="18" charset="0"/>
                                  </a:rPr>
                                  <m:t>𝑝𝑒𝑟𝑖𝑜𝑑</m:t>
                                </m:r>
                              </m:oMath>
                            </m:oMathPara>
                          </a14:m>
                          <a:endParaRPr lang="ko-KR" altLang="en-US" sz="15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500" i="1" dirty="0" smtClean="0">
                                    <a:latin typeface="Cambria Math" panose="02040503050406030204" pitchFamily="18" charset="0"/>
                                  </a:rPr>
                                  <m:t>50</m:t>
                                </m:r>
                              </m:oMath>
                            </m:oMathPara>
                          </a14:m>
                          <a:endParaRPr lang="ko-KR" altLang="en-US" sz="15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500" i="1" dirty="0" smtClean="0">
                                    <a:latin typeface="Cambria Math" panose="02040503050406030204" pitchFamily="18" charset="0"/>
                                  </a:rPr>
                                  <m:t>𝑚𝑠</m:t>
                                </m:r>
                              </m:oMath>
                            </m:oMathPara>
                          </a14:m>
                          <a:endParaRPr lang="ko-KR" altLang="en-US" sz="15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90605964"/>
                      </a:ext>
                    </a:extLst>
                  </a:tr>
                  <a:tr h="397522">
                    <a:tc>
                      <a:txBody>
                        <a:bodyPr/>
                        <a:lstStyle/>
                        <a:p>
                          <a:pPr algn="ctr" latinLnBrk="1"/>
                          <a14:m>
                            <m:oMathPara xmlns:m="http://schemas.openxmlformats.org/officeDocument/2006/math">
                              <m:oMathParaPr>
                                <m:jc m:val="centerGroup"/>
                              </m:oMathParaPr>
                              <m:oMath xmlns:m="http://schemas.openxmlformats.org/officeDocument/2006/math">
                                <m:r>
                                  <a:rPr lang="en-US" altLang="ko-KR" sz="1500" i="1" dirty="0" smtClean="0">
                                    <a:latin typeface="Cambria Math" panose="02040503050406030204" pitchFamily="18" charset="0"/>
                                  </a:rPr>
                                  <m:t>𝑅𝑎𝑤</m:t>
                                </m:r>
                                <m:r>
                                  <a:rPr lang="en-US" altLang="ko-KR" sz="1500" i="1" dirty="0" smtClean="0">
                                    <a:latin typeface="Cambria Math" panose="02040503050406030204" pitchFamily="18" charset="0"/>
                                  </a:rPr>
                                  <m:t> </m:t>
                                </m:r>
                                <m:r>
                                  <a:rPr lang="en-US" altLang="ko-KR" sz="1500" i="1" dirty="0" smtClean="0">
                                    <a:latin typeface="Cambria Math" panose="02040503050406030204" pitchFamily="18" charset="0"/>
                                  </a:rPr>
                                  <m:t>𝑑𝑎𝑡𝑎</m:t>
                                </m:r>
                              </m:oMath>
                            </m:oMathPara>
                          </a14:m>
                          <a:endParaRPr lang="ko-KR" altLang="en-US" sz="15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500" i="1" dirty="0" smtClean="0">
                                    <a:latin typeface="Cambria Math" panose="02040503050406030204" pitchFamily="18" charset="0"/>
                                  </a:rPr>
                                  <m:t>61</m:t>
                                </m:r>
                              </m:oMath>
                            </m:oMathPara>
                          </a14:m>
                          <a:endParaRPr lang="ko-KR" altLang="en-US" sz="15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500" i="1" dirty="0" smtClean="0">
                                    <a:latin typeface="Cambria Math" panose="02040503050406030204" pitchFamily="18" charset="0"/>
                                  </a:rPr>
                                  <m:t>𝐺𝐵</m:t>
                                </m:r>
                              </m:oMath>
                            </m:oMathPara>
                          </a14:m>
                          <a:endParaRPr lang="ko-KR" altLang="en-US" sz="15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42006538"/>
                      </a:ext>
                    </a:extLst>
                  </a:tr>
                  <a:tr h="397522">
                    <a:tc>
                      <a:txBody>
                        <a:bodyPr/>
                        <a:lstStyle/>
                        <a:p>
                          <a:pPr algn="ctr" latinLnBrk="1"/>
                          <a14:m>
                            <m:oMathPara xmlns:m="http://schemas.openxmlformats.org/officeDocument/2006/math">
                              <m:oMathParaPr>
                                <m:jc m:val="centerGroup"/>
                              </m:oMathParaPr>
                              <m:oMath xmlns:m="http://schemas.openxmlformats.org/officeDocument/2006/math">
                                <m:r>
                                  <a:rPr lang="en-US" altLang="ko-KR" sz="1500" i="1" dirty="0" smtClean="0">
                                    <a:latin typeface="Cambria Math" panose="02040503050406030204" pitchFamily="18" charset="0"/>
                                  </a:rPr>
                                  <m:t>𝑁𝑢𝑚𝑏𝑒𝑟</m:t>
                                </m:r>
                                <m:r>
                                  <a:rPr lang="en-US" altLang="ko-KR" sz="1500" i="1" dirty="0" smtClean="0">
                                    <a:latin typeface="Cambria Math" panose="02040503050406030204" pitchFamily="18" charset="0"/>
                                  </a:rPr>
                                  <m:t> </m:t>
                                </m:r>
                                <m:r>
                                  <a:rPr lang="en-US" altLang="ko-KR" sz="1500" i="1" dirty="0" smtClean="0">
                                    <a:latin typeface="Cambria Math" panose="02040503050406030204" pitchFamily="18" charset="0"/>
                                  </a:rPr>
                                  <m:t>𝑜𝑓</m:t>
                                </m:r>
                                <m:r>
                                  <a:rPr lang="en-US" altLang="ko-KR" sz="1500" i="1" dirty="0" smtClean="0">
                                    <a:latin typeface="Cambria Math" panose="02040503050406030204" pitchFamily="18" charset="0"/>
                                  </a:rPr>
                                  <m:t> </m:t>
                                </m:r>
                                <m:r>
                                  <a:rPr lang="en-US" altLang="ko-KR" sz="1500" i="1" dirty="0" smtClean="0">
                                    <a:latin typeface="Cambria Math" panose="02040503050406030204" pitchFamily="18" charset="0"/>
                                  </a:rPr>
                                  <m:t>𝑢𝑠𝑒𝑑</m:t>
                                </m:r>
                                <m:r>
                                  <a:rPr lang="en-US" altLang="ko-KR" sz="1500" i="1" dirty="0" smtClean="0">
                                    <a:latin typeface="Cambria Math" panose="02040503050406030204" pitchFamily="18" charset="0"/>
                                  </a:rPr>
                                  <m:t> </m:t>
                                </m:r>
                                <m:r>
                                  <a:rPr lang="en-US" altLang="ko-KR" sz="1500" i="1" dirty="0" smtClean="0">
                                    <a:latin typeface="Cambria Math" panose="02040503050406030204" pitchFamily="18" charset="0"/>
                                  </a:rPr>
                                  <m:t>𝑃𝑂𝐷</m:t>
                                </m:r>
                                <m:r>
                                  <a:rPr lang="en-US" altLang="ko-KR" sz="1500" i="1" dirty="0" smtClean="0">
                                    <a:latin typeface="Cambria Math" panose="02040503050406030204" pitchFamily="18" charset="0"/>
                                  </a:rPr>
                                  <m:t> </m:t>
                                </m:r>
                                <m:r>
                                  <a:rPr lang="en-US" altLang="ko-KR" sz="1500" i="1" dirty="0" smtClean="0">
                                    <a:latin typeface="Cambria Math" panose="02040503050406030204" pitchFamily="18" charset="0"/>
                                  </a:rPr>
                                  <m:t>𝑚𝑜𝑑𝑒𝑠</m:t>
                                </m:r>
                              </m:oMath>
                            </m:oMathPara>
                          </a14:m>
                          <a:endParaRPr lang="ko-KR" altLang="en-US" sz="15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500" i="1" dirty="0" smtClean="0">
                                    <a:latin typeface="Cambria Math" panose="02040503050406030204" pitchFamily="18" charset="0"/>
                                  </a:rPr>
                                  <m:t>238</m:t>
                                </m:r>
                              </m:oMath>
                            </m:oMathPara>
                          </a14:m>
                          <a:endParaRPr lang="ko-KR" altLang="en-US" sz="15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500" i="1" dirty="0" smtClean="0">
                                    <a:latin typeface="Cambria Math" panose="02040503050406030204" pitchFamily="18" charset="0"/>
                                  </a:rPr>
                                  <m:t>−</m:t>
                                </m:r>
                              </m:oMath>
                            </m:oMathPara>
                          </a14:m>
                          <a:endParaRPr lang="ko-KR" altLang="en-US" sz="15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24539096"/>
                      </a:ext>
                    </a:extLst>
                  </a:tr>
                  <a:tr h="397522">
                    <a:tc>
                      <a:txBody>
                        <a:bodyPr/>
                        <a:lstStyle/>
                        <a:p>
                          <a:pPr algn="ctr" latinLnBrk="1"/>
                          <a14:m>
                            <m:oMathPara xmlns:m="http://schemas.openxmlformats.org/officeDocument/2006/math">
                              <m:oMathParaPr>
                                <m:jc m:val="centerGroup"/>
                              </m:oMathParaPr>
                              <m:oMath xmlns:m="http://schemas.openxmlformats.org/officeDocument/2006/math">
                                <m:r>
                                  <a:rPr lang="en-US" altLang="ko-KR" sz="1500" i="1" dirty="0" smtClean="0">
                                    <a:latin typeface="Cambria Math" panose="02040503050406030204" pitchFamily="18" charset="0"/>
                                  </a:rPr>
                                  <m:t>𝑐𝑜𝑚𝑝𝑟𝑒𝑠𝑠𝑒𝑑</m:t>
                                </m:r>
                                <m:r>
                                  <a:rPr lang="en-US" altLang="ko-KR" sz="1500" i="1" dirty="0" smtClean="0">
                                    <a:latin typeface="Cambria Math" panose="02040503050406030204" pitchFamily="18" charset="0"/>
                                  </a:rPr>
                                  <m:t> </m:t>
                                </m:r>
                                <m:r>
                                  <a:rPr lang="en-US" altLang="ko-KR" sz="1500" i="1" dirty="0" smtClean="0">
                                    <a:latin typeface="Cambria Math" panose="02040503050406030204" pitchFamily="18" charset="0"/>
                                  </a:rPr>
                                  <m:t>𝑃𝑂𝐷𝐹𝑆</m:t>
                                </m:r>
                                <m:r>
                                  <a:rPr lang="en-US" altLang="ko-KR" sz="1500" i="1" dirty="0" smtClean="0">
                                    <a:latin typeface="Cambria Math" panose="02040503050406030204" pitchFamily="18" charset="0"/>
                                  </a:rPr>
                                  <m:t> </m:t>
                                </m:r>
                                <m:r>
                                  <a:rPr lang="en-US" altLang="ko-KR" sz="1500" i="1" dirty="0" smtClean="0">
                                    <a:latin typeface="Cambria Math" panose="02040503050406030204" pitchFamily="18" charset="0"/>
                                  </a:rPr>
                                  <m:t>𝑑𝑎𝑡𝑎</m:t>
                                </m:r>
                              </m:oMath>
                            </m:oMathPara>
                          </a14:m>
                          <a:endParaRPr lang="ko-KR" altLang="en-US" sz="15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500" i="1" dirty="0" smtClean="0">
                                    <a:latin typeface="Cambria Math" panose="02040503050406030204" pitchFamily="18" charset="0"/>
                                  </a:rPr>
                                  <m:t>391</m:t>
                                </m:r>
                              </m:oMath>
                            </m:oMathPara>
                          </a14:m>
                          <a:endParaRPr lang="ko-KR" altLang="en-US" sz="15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500" i="1" dirty="0" smtClean="0">
                                    <a:latin typeface="Cambria Math" panose="02040503050406030204" pitchFamily="18" charset="0"/>
                                  </a:rPr>
                                  <m:t>𝑀𝐵</m:t>
                                </m:r>
                              </m:oMath>
                            </m:oMathPara>
                          </a14:m>
                          <a:endParaRPr lang="ko-KR" altLang="en-US" sz="15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46613142"/>
                      </a:ext>
                    </a:extLst>
                  </a:tr>
                </a:tbl>
              </a:graphicData>
            </a:graphic>
          </p:graphicFrame>
        </mc:Choice>
        <mc:Fallback xmlns="">
          <p:graphicFrame>
            <p:nvGraphicFramePr>
              <p:cNvPr id="7" name="표 6">
                <a:extLst>
                  <a:ext uri="{FF2B5EF4-FFF2-40B4-BE49-F238E27FC236}">
                    <a16:creationId xmlns:a16="http://schemas.microsoft.com/office/drawing/2014/main" id="{174DFEB0-5CE2-6C7F-CB2D-6299B11FBB73}"/>
                  </a:ext>
                </a:extLst>
              </p:cNvPr>
              <p:cNvGraphicFramePr>
                <a:graphicFrameLocks noGrp="1"/>
              </p:cNvGraphicFramePr>
              <p:nvPr>
                <p:extLst>
                  <p:ext uri="{D42A27DB-BD31-4B8C-83A1-F6EECF244321}">
                    <p14:modId xmlns:p14="http://schemas.microsoft.com/office/powerpoint/2010/main" val="4161952111"/>
                  </p:ext>
                </p:extLst>
              </p:nvPr>
            </p:nvGraphicFramePr>
            <p:xfrm>
              <a:off x="6472906" y="2435195"/>
              <a:ext cx="4791995" cy="1987610"/>
            </p:xfrm>
            <a:graphic>
              <a:graphicData uri="http://schemas.openxmlformats.org/drawingml/2006/table">
                <a:tbl>
                  <a:tblPr>
                    <a:tableStyleId>{5C22544A-7EE6-4342-B048-85BDC9FD1C3A}</a:tableStyleId>
                  </a:tblPr>
                  <a:tblGrid>
                    <a:gridCol w="2817337">
                      <a:extLst>
                        <a:ext uri="{9D8B030D-6E8A-4147-A177-3AD203B41FA5}">
                          <a16:colId xmlns:a16="http://schemas.microsoft.com/office/drawing/2014/main" val="886719912"/>
                        </a:ext>
                      </a:extLst>
                    </a:gridCol>
                    <a:gridCol w="603912">
                      <a:extLst>
                        <a:ext uri="{9D8B030D-6E8A-4147-A177-3AD203B41FA5}">
                          <a16:colId xmlns:a16="http://schemas.microsoft.com/office/drawing/2014/main" val="4251202596"/>
                        </a:ext>
                      </a:extLst>
                    </a:gridCol>
                    <a:gridCol w="1370746">
                      <a:extLst>
                        <a:ext uri="{9D8B030D-6E8A-4147-A177-3AD203B41FA5}">
                          <a16:colId xmlns:a16="http://schemas.microsoft.com/office/drawing/2014/main" val="1305100148"/>
                        </a:ext>
                      </a:extLst>
                    </a:gridCol>
                  </a:tblGrid>
                  <a:tr h="397522">
                    <a:tc>
                      <a:txBody>
                        <a:bodyPr/>
                        <a:lstStyle/>
                        <a:p>
                          <a:endParaRPr lang="ko-K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r="-69978" b="-404615"/>
                          </a:stretch>
                        </a:blipFill>
                      </a:tcPr>
                    </a:tc>
                    <a:tc>
                      <a:txBody>
                        <a:bodyPr/>
                        <a:lstStyle/>
                        <a:p>
                          <a:endParaRPr lang="ko-K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467677" r="-227273" b="-404615"/>
                          </a:stretch>
                        </a:blipFill>
                      </a:tcPr>
                    </a:tc>
                    <a:tc>
                      <a:txBody>
                        <a:bodyPr/>
                        <a:lstStyle/>
                        <a:p>
                          <a:endParaRPr lang="ko-K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249778" b="-404615"/>
                          </a:stretch>
                        </a:blipFill>
                      </a:tcPr>
                    </a:tc>
                    <a:extLst>
                      <a:ext uri="{0D108BD9-81ED-4DB2-BD59-A6C34878D82A}">
                        <a16:rowId xmlns:a16="http://schemas.microsoft.com/office/drawing/2014/main" val="307326536"/>
                      </a:ext>
                    </a:extLst>
                  </a:tr>
                  <a:tr h="397522">
                    <a:tc>
                      <a:txBody>
                        <a:bodyPr/>
                        <a:lstStyle/>
                        <a:p>
                          <a:endParaRPr lang="ko-K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t="-98485" r="-69978" b="-298485"/>
                          </a:stretch>
                        </a:blipFill>
                      </a:tcPr>
                    </a:tc>
                    <a:tc>
                      <a:txBody>
                        <a:bodyPr/>
                        <a:lstStyle/>
                        <a:p>
                          <a:endParaRPr lang="ko-K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467677" t="-98485" r="-227273" b="-298485"/>
                          </a:stretch>
                        </a:blipFill>
                      </a:tcPr>
                    </a:tc>
                    <a:tc>
                      <a:txBody>
                        <a:bodyPr/>
                        <a:lstStyle/>
                        <a:p>
                          <a:endParaRPr lang="ko-K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249778" t="-98485" b="-298485"/>
                          </a:stretch>
                        </a:blipFill>
                      </a:tcPr>
                    </a:tc>
                    <a:extLst>
                      <a:ext uri="{0D108BD9-81ED-4DB2-BD59-A6C34878D82A}">
                        <a16:rowId xmlns:a16="http://schemas.microsoft.com/office/drawing/2014/main" val="1390605964"/>
                      </a:ext>
                    </a:extLst>
                  </a:tr>
                  <a:tr h="397522">
                    <a:tc>
                      <a:txBody>
                        <a:bodyPr/>
                        <a:lstStyle/>
                        <a:p>
                          <a:endParaRPr lang="ko-K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t="-201538" r="-69978" b="-203077"/>
                          </a:stretch>
                        </a:blipFill>
                      </a:tcPr>
                    </a:tc>
                    <a:tc>
                      <a:txBody>
                        <a:bodyPr/>
                        <a:lstStyle/>
                        <a:p>
                          <a:endParaRPr lang="ko-K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467677" t="-201538" r="-227273" b="-203077"/>
                          </a:stretch>
                        </a:blipFill>
                      </a:tcPr>
                    </a:tc>
                    <a:tc>
                      <a:txBody>
                        <a:bodyPr/>
                        <a:lstStyle/>
                        <a:p>
                          <a:endParaRPr lang="ko-K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249778" t="-201538" b="-203077"/>
                          </a:stretch>
                        </a:blipFill>
                      </a:tcPr>
                    </a:tc>
                    <a:extLst>
                      <a:ext uri="{0D108BD9-81ED-4DB2-BD59-A6C34878D82A}">
                        <a16:rowId xmlns:a16="http://schemas.microsoft.com/office/drawing/2014/main" val="3842006538"/>
                      </a:ext>
                    </a:extLst>
                  </a:tr>
                  <a:tr h="397522">
                    <a:tc>
                      <a:txBody>
                        <a:bodyPr/>
                        <a:lstStyle/>
                        <a:p>
                          <a:endParaRPr lang="ko-K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t="-296970" r="-69978" b="-100000"/>
                          </a:stretch>
                        </a:blipFill>
                      </a:tcPr>
                    </a:tc>
                    <a:tc>
                      <a:txBody>
                        <a:bodyPr/>
                        <a:lstStyle/>
                        <a:p>
                          <a:endParaRPr lang="ko-K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467677" t="-296970" r="-227273" b="-100000"/>
                          </a:stretch>
                        </a:blipFill>
                      </a:tcPr>
                    </a:tc>
                    <a:tc>
                      <a:txBody>
                        <a:bodyPr/>
                        <a:lstStyle/>
                        <a:p>
                          <a:endParaRPr lang="ko-K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249778" t="-296970" b="-100000"/>
                          </a:stretch>
                        </a:blipFill>
                      </a:tcPr>
                    </a:tc>
                    <a:extLst>
                      <a:ext uri="{0D108BD9-81ED-4DB2-BD59-A6C34878D82A}">
                        <a16:rowId xmlns:a16="http://schemas.microsoft.com/office/drawing/2014/main" val="2624539096"/>
                      </a:ext>
                    </a:extLst>
                  </a:tr>
                  <a:tr h="397522">
                    <a:tc>
                      <a:txBody>
                        <a:bodyPr/>
                        <a:lstStyle/>
                        <a:p>
                          <a:endParaRPr lang="ko-K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t="-403077" r="-69978" b="-1538"/>
                          </a:stretch>
                        </a:blipFill>
                      </a:tcPr>
                    </a:tc>
                    <a:tc>
                      <a:txBody>
                        <a:bodyPr/>
                        <a:lstStyle/>
                        <a:p>
                          <a:endParaRPr lang="ko-K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467677" t="-403077" r="-227273" b="-1538"/>
                          </a:stretch>
                        </a:blipFill>
                      </a:tcPr>
                    </a:tc>
                    <a:tc>
                      <a:txBody>
                        <a:bodyPr/>
                        <a:lstStyle/>
                        <a:p>
                          <a:endParaRPr lang="ko-K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249778" t="-403077" b="-1538"/>
                          </a:stretch>
                        </a:blipFill>
                      </a:tcPr>
                    </a:tc>
                    <a:extLst>
                      <a:ext uri="{0D108BD9-81ED-4DB2-BD59-A6C34878D82A}">
                        <a16:rowId xmlns:a16="http://schemas.microsoft.com/office/drawing/2014/main" val="1446613142"/>
                      </a:ext>
                    </a:extLst>
                  </a:tr>
                </a:tbl>
              </a:graphicData>
            </a:graphic>
          </p:graphicFrame>
        </mc:Fallback>
      </mc:AlternateContent>
    </p:spTree>
    <p:extLst>
      <p:ext uri="{BB962C8B-B14F-4D97-AF65-F5344CB8AC3E}">
        <p14:creationId xmlns:p14="http://schemas.microsoft.com/office/powerpoint/2010/main" val="2059722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1041A6-72A7-5AFB-8DC8-AF2F665A388E}"/>
              </a:ext>
            </a:extLst>
          </p:cNvPr>
          <p:cNvSpPr>
            <a:spLocks noGrp="1"/>
          </p:cNvSpPr>
          <p:nvPr>
            <p:ph type="title"/>
          </p:nvPr>
        </p:nvSpPr>
        <p:spPr/>
        <p:txBody>
          <a:bodyPr/>
          <a:lstStyle/>
          <a:p>
            <a:r>
              <a:rPr lang="en-US" altLang="ko-KR" dirty="0"/>
              <a:t>4. Atomization Simulation</a:t>
            </a:r>
            <a:endParaRPr lang="ko-KR" altLang="en-US" dirty="0"/>
          </a:p>
        </p:txBody>
      </p:sp>
      <p:sp>
        <p:nvSpPr>
          <p:cNvPr id="3" name="내용 개체 틀 2">
            <a:extLst>
              <a:ext uri="{FF2B5EF4-FFF2-40B4-BE49-F238E27FC236}">
                <a16:creationId xmlns:a16="http://schemas.microsoft.com/office/drawing/2014/main" id="{8CBCFC3D-98E1-C191-BDDF-E0FEE91E45E3}"/>
              </a:ext>
            </a:extLst>
          </p:cNvPr>
          <p:cNvSpPr>
            <a:spLocks noGrp="1"/>
          </p:cNvSpPr>
          <p:nvPr>
            <p:ph idx="1"/>
          </p:nvPr>
        </p:nvSpPr>
        <p:spPr/>
        <p:txBody>
          <a:bodyPr/>
          <a:lstStyle/>
          <a:p>
            <a:endParaRPr lang="ko-KR" altLang="en-US"/>
          </a:p>
        </p:txBody>
      </p:sp>
      <p:sp>
        <p:nvSpPr>
          <p:cNvPr id="4" name="부제목 3">
            <a:extLst>
              <a:ext uri="{FF2B5EF4-FFF2-40B4-BE49-F238E27FC236}">
                <a16:creationId xmlns:a16="http://schemas.microsoft.com/office/drawing/2014/main" id="{2A097F52-A925-D88C-6033-5F53CAD5F46C}"/>
              </a:ext>
            </a:extLst>
          </p:cNvPr>
          <p:cNvSpPr>
            <a:spLocks noGrp="1"/>
          </p:cNvSpPr>
          <p:nvPr>
            <p:ph type="subTitle" idx="10"/>
          </p:nvPr>
        </p:nvSpPr>
        <p:spPr/>
        <p:txBody>
          <a:bodyPr/>
          <a:lstStyle/>
          <a:p>
            <a:endParaRPr lang="ko-KR" altLang="en-US"/>
          </a:p>
        </p:txBody>
      </p:sp>
      <p:pic>
        <p:nvPicPr>
          <p:cNvPr id="5" name="그림 4">
            <a:extLst>
              <a:ext uri="{FF2B5EF4-FFF2-40B4-BE49-F238E27FC236}">
                <a16:creationId xmlns:a16="http://schemas.microsoft.com/office/drawing/2014/main" id="{D5D91B74-A359-C986-9643-BB5C7E4C260E}"/>
              </a:ext>
            </a:extLst>
          </p:cNvPr>
          <p:cNvPicPr>
            <a:picLocks noChangeAspect="1"/>
          </p:cNvPicPr>
          <p:nvPr/>
        </p:nvPicPr>
        <p:blipFill>
          <a:blip r:embed="rId2"/>
          <a:srcRect l="4074" t="3790" r="1731" b="4998"/>
          <a:stretch/>
        </p:blipFill>
        <p:spPr>
          <a:xfrm>
            <a:off x="20887" y="1500007"/>
            <a:ext cx="5724949" cy="3857985"/>
          </a:xfrm>
          <a:prstGeom prst="rect">
            <a:avLst/>
          </a:prstGeom>
        </p:spPr>
      </p:pic>
      <p:sp>
        <p:nvSpPr>
          <p:cNvPr id="9" name="TextBox 8">
            <a:extLst>
              <a:ext uri="{FF2B5EF4-FFF2-40B4-BE49-F238E27FC236}">
                <a16:creationId xmlns:a16="http://schemas.microsoft.com/office/drawing/2014/main" id="{BE72EAB5-E62E-B5D1-85D8-863F4A8D5701}"/>
              </a:ext>
            </a:extLst>
          </p:cNvPr>
          <p:cNvSpPr txBox="1"/>
          <p:nvPr/>
        </p:nvSpPr>
        <p:spPr>
          <a:xfrm>
            <a:off x="5766722" y="954454"/>
            <a:ext cx="6143624" cy="5355312"/>
          </a:xfrm>
          <a:prstGeom prst="rect">
            <a:avLst/>
          </a:prstGeom>
          <a:noFill/>
        </p:spPr>
        <p:txBody>
          <a:bodyPr wrap="square">
            <a:spAutoFit/>
          </a:bodyPr>
          <a:lstStyle/>
          <a:p>
            <a:pPr algn="l">
              <a:buFont typeface="+mj-lt"/>
              <a:buAutoNum type="arabicPeriod"/>
            </a:pPr>
            <a:r>
              <a:rPr lang="en-US" altLang="ko-KR" b="0" i="0" dirty="0">
                <a:solidFill>
                  <a:srgbClr val="0D0D0D"/>
                </a:solidFill>
                <a:effectLst/>
                <a:latin typeface="Arial" panose="020B0604020202020204" pitchFamily="34" charset="0"/>
                <a:cs typeface="Arial" panose="020B0604020202020204" pitchFamily="34" charset="0"/>
              </a:rPr>
              <a:t>The base mesh resolution is 50µm, with three levels of AMR applied for an interface resolution of 6.25µm, reducing the total cell count to 10-20 million compared to 1.9 billion in a static mesh.</a:t>
            </a:r>
          </a:p>
          <a:p>
            <a:pPr algn="l">
              <a:buFont typeface="+mj-lt"/>
              <a:buAutoNum type="arabicPeriod"/>
            </a:pPr>
            <a:endParaRPr lang="en-US" altLang="ko-KR" b="0" i="0" dirty="0">
              <a:solidFill>
                <a:srgbClr val="0D0D0D"/>
              </a:solidFill>
              <a:effectLst/>
              <a:latin typeface="Arial" panose="020B0604020202020204" pitchFamily="34" charset="0"/>
              <a:cs typeface="Arial" panose="020B0604020202020204" pitchFamily="34" charset="0"/>
            </a:endParaRPr>
          </a:p>
          <a:p>
            <a:pPr algn="l">
              <a:buFont typeface="+mj-lt"/>
              <a:buAutoNum type="arabicPeriod"/>
            </a:pPr>
            <a:r>
              <a:rPr lang="en-US" altLang="ko-KR" b="0" i="0" dirty="0">
                <a:solidFill>
                  <a:srgbClr val="0D0D0D"/>
                </a:solidFill>
                <a:effectLst/>
                <a:latin typeface="Arial" panose="020B0604020202020204" pitchFamily="34" charset="0"/>
                <a:cs typeface="Arial" panose="020B0604020202020204" pitchFamily="34" charset="0"/>
              </a:rPr>
              <a:t>Velocity, liquid volume fraction, and level set fields are reconstructed at the inlet planes above and below the </a:t>
            </a:r>
            <a:r>
              <a:rPr lang="en-US" altLang="ko-KR" b="0" i="0" dirty="0" err="1">
                <a:solidFill>
                  <a:srgbClr val="0D0D0D"/>
                </a:solidFill>
                <a:effectLst/>
                <a:latin typeface="Arial" panose="020B0604020202020204" pitchFamily="34" charset="0"/>
                <a:cs typeface="Arial" panose="020B0604020202020204" pitchFamily="34" charset="0"/>
              </a:rPr>
              <a:t>prefilmer</a:t>
            </a:r>
            <a:r>
              <a:rPr lang="en-US" altLang="ko-KR" b="0" i="0" dirty="0">
                <a:solidFill>
                  <a:srgbClr val="0D0D0D"/>
                </a:solidFill>
                <a:effectLst/>
                <a:latin typeface="Arial" panose="020B0604020202020204" pitchFamily="34" charset="0"/>
                <a:cs typeface="Arial" panose="020B0604020202020204" pitchFamily="34" charset="0"/>
              </a:rPr>
              <a:t>, with a no-slip wall surface and a fixed static contact angle.</a:t>
            </a:r>
          </a:p>
          <a:p>
            <a:pPr algn="l">
              <a:buFont typeface="+mj-lt"/>
              <a:buAutoNum type="arabicPeriod"/>
            </a:pPr>
            <a:endParaRPr lang="en-US" altLang="ko-KR" b="0" i="0" dirty="0">
              <a:solidFill>
                <a:srgbClr val="0D0D0D"/>
              </a:solidFill>
              <a:effectLst/>
              <a:latin typeface="Arial" panose="020B0604020202020204" pitchFamily="34" charset="0"/>
              <a:cs typeface="Arial" panose="020B0604020202020204" pitchFamily="34" charset="0"/>
            </a:endParaRPr>
          </a:p>
          <a:p>
            <a:pPr algn="l">
              <a:buFont typeface="+mj-lt"/>
              <a:buAutoNum type="arabicPeriod"/>
            </a:pPr>
            <a:r>
              <a:rPr lang="en-US" altLang="ko-KR" b="0" i="0" dirty="0" err="1">
                <a:solidFill>
                  <a:srgbClr val="0D0D0D"/>
                </a:solidFill>
                <a:effectLst/>
                <a:latin typeface="Arial" panose="020B0604020202020204" pitchFamily="34" charset="0"/>
                <a:cs typeface="Arial" panose="020B0604020202020204" pitchFamily="34" charset="0"/>
              </a:rPr>
              <a:t>OpenFOAM’s</a:t>
            </a:r>
            <a:r>
              <a:rPr lang="en-US" altLang="ko-KR" b="0" i="0" dirty="0">
                <a:solidFill>
                  <a:srgbClr val="0D0D0D"/>
                </a:solidFill>
                <a:effectLst/>
                <a:latin typeface="Arial" panose="020B0604020202020204" pitchFamily="34" charset="0"/>
                <a:cs typeface="Arial" panose="020B0604020202020204" pitchFamily="34" charset="0"/>
              </a:rPr>
              <a:t> inlet</a:t>
            </a:r>
            <a:r>
              <a:rPr lang="en-US" altLang="ko-KR" dirty="0">
                <a:solidFill>
                  <a:srgbClr val="0D0D0D"/>
                </a:solidFill>
                <a:latin typeface="Arial" panose="020B0604020202020204" pitchFamily="34" charset="0"/>
                <a:cs typeface="Arial" panose="020B0604020202020204" pitchFamily="34" charset="0"/>
              </a:rPr>
              <a:t> &amp; o</a:t>
            </a:r>
            <a:r>
              <a:rPr lang="en-US" altLang="ko-KR" b="0" i="0" dirty="0">
                <a:solidFill>
                  <a:srgbClr val="0D0D0D"/>
                </a:solidFill>
                <a:effectLst/>
                <a:latin typeface="Arial" panose="020B0604020202020204" pitchFamily="34" charset="0"/>
                <a:cs typeface="Arial" panose="020B0604020202020204" pitchFamily="34" charset="0"/>
              </a:rPr>
              <a:t>utlet boundary condition is used for inflow and outflow, with pressure fixed at the outlet.</a:t>
            </a:r>
          </a:p>
          <a:p>
            <a:pPr algn="l">
              <a:buFont typeface="+mj-lt"/>
              <a:buAutoNum type="arabicPeriod"/>
            </a:pPr>
            <a:endParaRPr lang="en-US" altLang="ko-KR" b="0" i="0" dirty="0">
              <a:solidFill>
                <a:srgbClr val="0D0D0D"/>
              </a:solidFill>
              <a:effectLst/>
              <a:latin typeface="Arial" panose="020B0604020202020204" pitchFamily="34" charset="0"/>
              <a:cs typeface="Arial" panose="020B0604020202020204" pitchFamily="34" charset="0"/>
            </a:endParaRPr>
          </a:p>
          <a:p>
            <a:pPr algn="l">
              <a:buFont typeface="+mj-lt"/>
              <a:buAutoNum type="arabicPeriod"/>
            </a:pPr>
            <a:r>
              <a:rPr lang="en-US" altLang="ko-KR" b="0" i="0" dirty="0">
                <a:solidFill>
                  <a:srgbClr val="0D0D0D"/>
                </a:solidFill>
                <a:effectLst/>
                <a:latin typeface="Arial" panose="020B0604020202020204" pitchFamily="34" charset="0"/>
                <a:cs typeface="Arial" panose="020B0604020202020204" pitchFamily="34" charset="0"/>
              </a:rPr>
              <a:t>The simulation uses a 50ns timestep to maintain a maximum CFL of 0.7 and was run for 30ms, including 10ms for development and 20ms for sampling.</a:t>
            </a:r>
          </a:p>
          <a:p>
            <a:pPr algn="l">
              <a:buFont typeface="+mj-lt"/>
              <a:buAutoNum type="arabicPeriod"/>
            </a:pPr>
            <a:endParaRPr lang="en-US" altLang="ko-KR" b="0" i="0" dirty="0">
              <a:solidFill>
                <a:srgbClr val="0D0D0D"/>
              </a:solidFill>
              <a:effectLst/>
              <a:latin typeface="Arial" panose="020B0604020202020204" pitchFamily="34" charset="0"/>
              <a:cs typeface="Arial" panose="020B0604020202020204" pitchFamily="34" charset="0"/>
            </a:endParaRPr>
          </a:p>
          <a:p>
            <a:pPr algn="l">
              <a:buFont typeface="+mj-lt"/>
              <a:buAutoNum type="arabicPeriod"/>
            </a:pPr>
            <a:r>
              <a:rPr lang="en-US" altLang="ko-KR" b="0" i="0" dirty="0">
                <a:solidFill>
                  <a:srgbClr val="0D0D0D"/>
                </a:solidFill>
                <a:effectLst/>
                <a:latin typeface="Arial" panose="020B0604020202020204" pitchFamily="34" charset="0"/>
                <a:cs typeface="Arial" panose="020B0604020202020204" pitchFamily="34" charset="0"/>
              </a:rPr>
              <a:t>The simulation utilized 512 cores and required 950,000 CPU hours.</a:t>
            </a:r>
          </a:p>
        </p:txBody>
      </p:sp>
    </p:spTree>
    <p:extLst>
      <p:ext uri="{BB962C8B-B14F-4D97-AF65-F5344CB8AC3E}">
        <p14:creationId xmlns:p14="http://schemas.microsoft.com/office/powerpoint/2010/main" val="3274154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8503028-F360-FB66-BF8D-504F5618298D}"/>
              </a:ext>
            </a:extLst>
          </p:cNvPr>
          <p:cNvSpPr>
            <a:spLocks noGrp="1"/>
          </p:cNvSpPr>
          <p:nvPr>
            <p:ph type="title"/>
          </p:nvPr>
        </p:nvSpPr>
        <p:spPr/>
        <p:txBody>
          <a:bodyPr/>
          <a:lstStyle/>
          <a:p>
            <a:r>
              <a:rPr lang="en-US" altLang="ko-KR" dirty="0"/>
              <a:t>4. Atomization Simulation</a:t>
            </a:r>
            <a:endParaRPr lang="ko-KR" altLang="en-US" dirty="0"/>
          </a:p>
        </p:txBody>
      </p:sp>
      <p:sp>
        <p:nvSpPr>
          <p:cNvPr id="3" name="내용 개체 틀 2">
            <a:extLst>
              <a:ext uri="{FF2B5EF4-FFF2-40B4-BE49-F238E27FC236}">
                <a16:creationId xmlns:a16="http://schemas.microsoft.com/office/drawing/2014/main" id="{798145F4-59C7-D86D-C217-D1901B04CC90}"/>
              </a:ext>
            </a:extLst>
          </p:cNvPr>
          <p:cNvSpPr>
            <a:spLocks noGrp="1"/>
          </p:cNvSpPr>
          <p:nvPr>
            <p:ph idx="1"/>
          </p:nvPr>
        </p:nvSpPr>
        <p:spPr/>
        <p:txBody>
          <a:bodyPr/>
          <a:lstStyle/>
          <a:p>
            <a:endParaRPr lang="ko-KR" altLang="en-US" dirty="0"/>
          </a:p>
        </p:txBody>
      </p:sp>
      <p:sp>
        <p:nvSpPr>
          <p:cNvPr id="4" name="부제목 3">
            <a:extLst>
              <a:ext uri="{FF2B5EF4-FFF2-40B4-BE49-F238E27FC236}">
                <a16:creationId xmlns:a16="http://schemas.microsoft.com/office/drawing/2014/main" id="{2F9A4DFD-BE91-D6D5-DFC0-593FC781E01C}"/>
              </a:ext>
            </a:extLst>
          </p:cNvPr>
          <p:cNvSpPr>
            <a:spLocks noGrp="1"/>
          </p:cNvSpPr>
          <p:nvPr>
            <p:ph type="subTitle" idx="10"/>
          </p:nvPr>
        </p:nvSpPr>
        <p:spPr/>
        <p:txBody>
          <a:bodyPr/>
          <a:lstStyle/>
          <a:p>
            <a:r>
              <a:rPr lang="en-US" altLang="ko-KR" dirty="0"/>
              <a:t>4.1 Accumulation and Ligament Formation</a:t>
            </a:r>
            <a:endParaRPr lang="ko-KR" altLang="en-US" dirty="0"/>
          </a:p>
        </p:txBody>
      </p:sp>
      <p:pic>
        <p:nvPicPr>
          <p:cNvPr id="5" name="그림 4">
            <a:extLst>
              <a:ext uri="{FF2B5EF4-FFF2-40B4-BE49-F238E27FC236}">
                <a16:creationId xmlns:a16="http://schemas.microsoft.com/office/drawing/2014/main" id="{5848A784-1FCA-6511-6043-CA51785ADDC3}"/>
              </a:ext>
            </a:extLst>
          </p:cNvPr>
          <p:cNvPicPr>
            <a:picLocks noChangeAspect="1"/>
          </p:cNvPicPr>
          <p:nvPr/>
        </p:nvPicPr>
        <p:blipFill>
          <a:blip r:embed="rId2"/>
          <a:srcRect b="56963"/>
          <a:stretch/>
        </p:blipFill>
        <p:spPr>
          <a:xfrm>
            <a:off x="114095" y="887078"/>
            <a:ext cx="6360863" cy="3824237"/>
          </a:xfrm>
          <a:prstGeom prst="rect">
            <a:avLst/>
          </a:prstGeom>
        </p:spPr>
      </p:pic>
      <p:pic>
        <p:nvPicPr>
          <p:cNvPr id="7" name="그림 6">
            <a:extLst>
              <a:ext uri="{FF2B5EF4-FFF2-40B4-BE49-F238E27FC236}">
                <a16:creationId xmlns:a16="http://schemas.microsoft.com/office/drawing/2014/main" id="{1B29C094-FDD7-D940-F766-1651E63D94B6}"/>
              </a:ext>
            </a:extLst>
          </p:cNvPr>
          <p:cNvPicPr>
            <a:picLocks noChangeAspect="1"/>
          </p:cNvPicPr>
          <p:nvPr/>
        </p:nvPicPr>
        <p:blipFill>
          <a:blip r:embed="rId2"/>
          <a:srcRect t="43889"/>
          <a:stretch/>
        </p:blipFill>
        <p:spPr>
          <a:xfrm>
            <a:off x="6381751" y="887077"/>
            <a:ext cx="5696155" cy="4464928"/>
          </a:xfrm>
          <a:prstGeom prst="rect">
            <a:avLst/>
          </a:prstGeom>
        </p:spPr>
      </p:pic>
    </p:spTree>
    <p:extLst>
      <p:ext uri="{BB962C8B-B14F-4D97-AF65-F5344CB8AC3E}">
        <p14:creationId xmlns:p14="http://schemas.microsoft.com/office/powerpoint/2010/main" val="804787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3AD9A-AA86-D001-5F6D-1A1E5432DA1C}"/>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A29A24F3-119F-4404-51C3-4557FE8A190D}"/>
              </a:ext>
            </a:extLst>
          </p:cNvPr>
          <p:cNvSpPr>
            <a:spLocks noGrp="1"/>
          </p:cNvSpPr>
          <p:nvPr>
            <p:ph type="title"/>
          </p:nvPr>
        </p:nvSpPr>
        <p:spPr/>
        <p:txBody>
          <a:bodyPr/>
          <a:lstStyle/>
          <a:p>
            <a:r>
              <a:rPr lang="en-US" altLang="ko-KR" dirty="0"/>
              <a:t>4. Atomization Simulation</a:t>
            </a:r>
            <a:endParaRPr lang="ko-KR" altLang="en-US" dirty="0"/>
          </a:p>
        </p:txBody>
      </p:sp>
      <p:sp>
        <p:nvSpPr>
          <p:cNvPr id="3" name="내용 개체 틀 2">
            <a:extLst>
              <a:ext uri="{FF2B5EF4-FFF2-40B4-BE49-F238E27FC236}">
                <a16:creationId xmlns:a16="http://schemas.microsoft.com/office/drawing/2014/main" id="{B8D58BCC-2DE7-D61E-0262-E95D3EDDC1B0}"/>
              </a:ext>
            </a:extLst>
          </p:cNvPr>
          <p:cNvSpPr>
            <a:spLocks noGrp="1"/>
          </p:cNvSpPr>
          <p:nvPr>
            <p:ph idx="1"/>
          </p:nvPr>
        </p:nvSpPr>
        <p:spPr/>
        <p:txBody>
          <a:bodyPr/>
          <a:lstStyle/>
          <a:p>
            <a:endParaRPr lang="ko-KR" altLang="en-US" dirty="0"/>
          </a:p>
        </p:txBody>
      </p:sp>
      <p:sp>
        <p:nvSpPr>
          <p:cNvPr id="4" name="부제목 3">
            <a:extLst>
              <a:ext uri="{FF2B5EF4-FFF2-40B4-BE49-F238E27FC236}">
                <a16:creationId xmlns:a16="http://schemas.microsoft.com/office/drawing/2014/main" id="{BF554B53-344B-9B6C-BEF2-9D5F0680C039}"/>
              </a:ext>
            </a:extLst>
          </p:cNvPr>
          <p:cNvSpPr>
            <a:spLocks noGrp="1"/>
          </p:cNvSpPr>
          <p:nvPr>
            <p:ph type="subTitle" idx="10"/>
          </p:nvPr>
        </p:nvSpPr>
        <p:spPr/>
        <p:txBody>
          <a:bodyPr/>
          <a:lstStyle/>
          <a:p>
            <a:r>
              <a:rPr lang="en-US" altLang="ko-KR" dirty="0"/>
              <a:t>4.1 Accumulation and Ligament Formation</a:t>
            </a:r>
            <a:endParaRPr lang="ko-KR" altLang="en-US" dirty="0"/>
          </a:p>
        </p:txBody>
      </p:sp>
      <p:pic>
        <p:nvPicPr>
          <p:cNvPr id="6" name="그림 5">
            <a:extLst>
              <a:ext uri="{FF2B5EF4-FFF2-40B4-BE49-F238E27FC236}">
                <a16:creationId xmlns:a16="http://schemas.microsoft.com/office/drawing/2014/main" id="{945EC3CA-9911-3835-B9A0-4D23688FF07B}"/>
              </a:ext>
            </a:extLst>
          </p:cNvPr>
          <p:cNvPicPr>
            <a:picLocks noChangeAspect="1"/>
          </p:cNvPicPr>
          <p:nvPr/>
        </p:nvPicPr>
        <p:blipFill>
          <a:blip r:embed="rId2"/>
          <a:stretch>
            <a:fillRect/>
          </a:stretch>
        </p:blipFill>
        <p:spPr>
          <a:xfrm>
            <a:off x="175841" y="971189"/>
            <a:ext cx="5344271" cy="5144219"/>
          </a:xfrm>
          <a:prstGeom prst="rect">
            <a:avLst/>
          </a:prstGeom>
        </p:spPr>
      </p:pic>
      <p:pic>
        <p:nvPicPr>
          <p:cNvPr id="8" name="그림 7">
            <a:extLst>
              <a:ext uri="{FF2B5EF4-FFF2-40B4-BE49-F238E27FC236}">
                <a16:creationId xmlns:a16="http://schemas.microsoft.com/office/drawing/2014/main" id="{71C97B3A-9337-75E5-19CB-354AE3F704A3}"/>
              </a:ext>
            </a:extLst>
          </p:cNvPr>
          <p:cNvPicPr>
            <a:picLocks noChangeAspect="1"/>
          </p:cNvPicPr>
          <p:nvPr/>
        </p:nvPicPr>
        <p:blipFill>
          <a:blip r:embed="rId3"/>
          <a:stretch>
            <a:fillRect/>
          </a:stretch>
        </p:blipFill>
        <p:spPr>
          <a:xfrm>
            <a:off x="5695949" y="1290363"/>
            <a:ext cx="5696745" cy="4477375"/>
          </a:xfrm>
          <a:prstGeom prst="rect">
            <a:avLst/>
          </a:prstGeom>
        </p:spPr>
      </p:pic>
    </p:spTree>
    <p:extLst>
      <p:ext uri="{BB962C8B-B14F-4D97-AF65-F5344CB8AC3E}">
        <p14:creationId xmlns:p14="http://schemas.microsoft.com/office/powerpoint/2010/main" val="3861194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8FC82D-3B25-5628-B2BF-407EEBBAD506}"/>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13F0AE6A-F15C-26A4-7949-1FFCD9600289}"/>
              </a:ext>
            </a:extLst>
          </p:cNvPr>
          <p:cNvSpPr>
            <a:spLocks noGrp="1"/>
          </p:cNvSpPr>
          <p:nvPr>
            <p:ph type="title"/>
          </p:nvPr>
        </p:nvSpPr>
        <p:spPr/>
        <p:txBody>
          <a:bodyPr/>
          <a:lstStyle/>
          <a:p>
            <a:r>
              <a:rPr lang="en-US" altLang="ko-KR" dirty="0"/>
              <a:t>4. Atomization Simulation</a:t>
            </a:r>
            <a:endParaRPr lang="ko-KR" altLang="en-US" dirty="0"/>
          </a:p>
        </p:txBody>
      </p:sp>
      <p:sp>
        <p:nvSpPr>
          <p:cNvPr id="3" name="내용 개체 틀 2">
            <a:extLst>
              <a:ext uri="{FF2B5EF4-FFF2-40B4-BE49-F238E27FC236}">
                <a16:creationId xmlns:a16="http://schemas.microsoft.com/office/drawing/2014/main" id="{3CBBEA16-714A-10D6-5D01-A3E6353B26C6}"/>
              </a:ext>
            </a:extLst>
          </p:cNvPr>
          <p:cNvSpPr>
            <a:spLocks noGrp="1"/>
          </p:cNvSpPr>
          <p:nvPr>
            <p:ph idx="1"/>
          </p:nvPr>
        </p:nvSpPr>
        <p:spPr/>
        <p:txBody>
          <a:bodyPr/>
          <a:lstStyle/>
          <a:p>
            <a:endParaRPr lang="ko-KR" altLang="en-US" dirty="0"/>
          </a:p>
        </p:txBody>
      </p:sp>
      <p:sp>
        <p:nvSpPr>
          <p:cNvPr id="4" name="부제목 3">
            <a:extLst>
              <a:ext uri="{FF2B5EF4-FFF2-40B4-BE49-F238E27FC236}">
                <a16:creationId xmlns:a16="http://schemas.microsoft.com/office/drawing/2014/main" id="{F933D393-4A29-18C3-3671-20FE6D74E8DF}"/>
              </a:ext>
            </a:extLst>
          </p:cNvPr>
          <p:cNvSpPr>
            <a:spLocks noGrp="1"/>
          </p:cNvSpPr>
          <p:nvPr>
            <p:ph type="subTitle" idx="10"/>
          </p:nvPr>
        </p:nvSpPr>
        <p:spPr/>
        <p:txBody>
          <a:bodyPr/>
          <a:lstStyle/>
          <a:p>
            <a:r>
              <a:rPr lang="en-US" altLang="ko-KR" dirty="0"/>
              <a:t>4.2 Film-Spray Coupling</a:t>
            </a:r>
            <a:endParaRPr lang="ko-KR" altLang="en-US" dirty="0"/>
          </a:p>
        </p:txBody>
      </p:sp>
      <p:pic>
        <p:nvPicPr>
          <p:cNvPr id="5" name="그림 4">
            <a:extLst>
              <a:ext uri="{FF2B5EF4-FFF2-40B4-BE49-F238E27FC236}">
                <a16:creationId xmlns:a16="http://schemas.microsoft.com/office/drawing/2014/main" id="{04A974C8-611F-774E-C299-8A377C72A029}"/>
              </a:ext>
            </a:extLst>
          </p:cNvPr>
          <p:cNvPicPr>
            <a:picLocks noChangeAspect="1"/>
          </p:cNvPicPr>
          <p:nvPr/>
        </p:nvPicPr>
        <p:blipFill>
          <a:blip r:embed="rId2"/>
          <a:srcRect t="3430"/>
          <a:stretch/>
        </p:blipFill>
        <p:spPr>
          <a:xfrm>
            <a:off x="308725" y="983670"/>
            <a:ext cx="4351078" cy="4793496"/>
          </a:xfrm>
          <a:prstGeom prst="rect">
            <a:avLst/>
          </a:prstGeom>
        </p:spPr>
      </p:pic>
      <p:pic>
        <p:nvPicPr>
          <p:cNvPr id="6" name="그림 5">
            <a:extLst>
              <a:ext uri="{FF2B5EF4-FFF2-40B4-BE49-F238E27FC236}">
                <a16:creationId xmlns:a16="http://schemas.microsoft.com/office/drawing/2014/main" id="{A1301851-EB91-EC89-B564-E6C9567F6A94}"/>
              </a:ext>
            </a:extLst>
          </p:cNvPr>
          <p:cNvPicPr>
            <a:picLocks noChangeAspect="1"/>
          </p:cNvPicPr>
          <p:nvPr/>
        </p:nvPicPr>
        <p:blipFill>
          <a:blip r:embed="rId3"/>
          <a:srcRect t="1229"/>
          <a:stretch/>
        </p:blipFill>
        <p:spPr>
          <a:xfrm>
            <a:off x="4666154" y="983670"/>
            <a:ext cx="4439876" cy="4902800"/>
          </a:xfrm>
          <a:prstGeom prst="rect">
            <a:avLst/>
          </a:prstGeom>
        </p:spPr>
      </p:pic>
      <p:pic>
        <p:nvPicPr>
          <p:cNvPr id="7" name="그림 6">
            <a:extLst>
              <a:ext uri="{FF2B5EF4-FFF2-40B4-BE49-F238E27FC236}">
                <a16:creationId xmlns:a16="http://schemas.microsoft.com/office/drawing/2014/main" id="{B2590EA7-8DF8-FF84-150A-217CF741EA9C}"/>
              </a:ext>
            </a:extLst>
          </p:cNvPr>
          <p:cNvPicPr>
            <a:picLocks noChangeAspect="1"/>
          </p:cNvPicPr>
          <p:nvPr/>
        </p:nvPicPr>
        <p:blipFill>
          <a:blip r:embed="rId4"/>
          <a:stretch>
            <a:fillRect/>
          </a:stretch>
        </p:blipFill>
        <p:spPr>
          <a:xfrm>
            <a:off x="127927" y="5969803"/>
            <a:ext cx="9459645" cy="495369"/>
          </a:xfrm>
          <a:prstGeom prst="rect">
            <a:avLst/>
          </a:prstGeom>
        </p:spPr>
      </p:pic>
      <p:sp>
        <p:nvSpPr>
          <p:cNvPr id="9" name="TextBox 8">
            <a:extLst>
              <a:ext uri="{FF2B5EF4-FFF2-40B4-BE49-F238E27FC236}">
                <a16:creationId xmlns:a16="http://schemas.microsoft.com/office/drawing/2014/main" id="{0E2B8CF1-CC1A-77BB-8E6A-679FED7BA159}"/>
              </a:ext>
            </a:extLst>
          </p:cNvPr>
          <p:cNvSpPr txBox="1"/>
          <p:nvPr/>
        </p:nvSpPr>
        <p:spPr>
          <a:xfrm>
            <a:off x="8942710" y="1068189"/>
            <a:ext cx="3228403" cy="5262979"/>
          </a:xfrm>
          <a:prstGeom prst="rect">
            <a:avLst/>
          </a:prstGeom>
          <a:noFill/>
        </p:spPr>
        <p:txBody>
          <a:bodyPr wrap="square">
            <a:spAutoFit/>
          </a:bodyPr>
          <a:lstStyle/>
          <a:p>
            <a:pPr marL="285750" indent="-285750">
              <a:buFont typeface="Wingdings" panose="05000000000000000000" pitchFamily="2" charset="2"/>
              <a:buChar char="§"/>
            </a:pPr>
            <a:r>
              <a:rPr lang="en-US" altLang="ko-KR" dirty="0">
                <a:latin typeface="Arial" panose="020B0604020202020204" pitchFamily="34" charset="0"/>
                <a:cs typeface="Arial" panose="020B0604020202020204" pitchFamily="34" charset="0"/>
              </a:rPr>
              <a:t>The accumulated mass is calculated by summing </a:t>
            </a:r>
            <a:r>
              <a:rPr lang="en-US" altLang="ko-KR" dirty="0" err="1">
                <a:latin typeface="Arial" panose="020B0604020202020204" pitchFamily="34" charset="0"/>
                <a:cs typeface="Arial" panose="020B0604020202020204" pitchFamily="34" charset="0"/>
              </a:rPr>
              <a:t>ρU</a:t>
            </a:r>
            <a:r>
              <a:rPr lang="en-US" altLang="ko-KR" dirty="0">
                <a:latin typeface="Arial" panose="020B0604020202020204" pitchFamily="34" charset="0"/>
                <a:cs typeface="Arial" panose="020B0604020202020204" pitchFamily="34" charset="0"/>
              </a:rPr>
              <a:t>α in all cells downstream of the prefilmer trailing edge that are connected to the bulk fuel reservoir.</a:t>
            </a:r>
          </a:p>
          <a:p>
            <a:pPr marL="285750" indent="-285750">
              <a:buFont typeface="Wingdings" panose="05000000000000000000" pitchFamily="2" charset="2"/>
              <a:buChar char="§"/>
            </a:pPr>
            <a:endParaRPr lang="en-US" altLang="ko-K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altLang="ko-KR" dirty="0">
                <a:latin typeface="Arial" panose="020B0604020202020204" pitchFamily="34" charset="0"/>
                <a:cs typeface="Arial" panose="020B0604020202020204" pitchFamily="34" charset="0"/>
              </a:rPr>
              <a:t>Droplets are identified using a CCL (Connected Component Labelling) algorithm, which measures the position, velocity and volume of each droplet. </a:t>
            </a:r>
          </a:p>
          <a:p>
            <a:pPr marL="285750" indent="-285750">
              <a:buFont typeface="Wingdings" panose="05000000000000000000" pitchFamily="2" charset="2"/>
              <a:buChar char="§"/>
            </a:pPr>
            <a:endParaRPr lang="en-US" altLang="ko-KR"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altLang="ko-KR" dirty="0">
                <a:latin typeface="Arial" panose="020B0604020202020204" pitchFamily="34" charset="0"/>
                <a:cs typeface="Arial" panose="020B0604020202020204" pitchFamily="34" charset="0"/>
              </a:rPr>
              <a:t>A representative diameter is calculated assuming the droplet is spherical.</a:t>
            </a:r>
          </a:p>
          <a:p>
            <a:endParaRPr lang="ko-KR" altLang="en-US" sz="1200" dirty="0">
              <a:solidFill>
                <a:srgbClr val="0000CC"/>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2453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25EAA2-287B-3848-6DF1-8583F6A81CEA}"/>
            </a:ext>
          </a:extLst>
        </p:cNvPr>
        <p:cNvGrpSpPr/>
        <p:nvPr/>
      </p:nvGrpSpPr>
      <p:grpSpPr>
        <a:xfrm>
          <a:off x="0" y="0"/>
          <a:ext cx="0" cy="0"/>
          <a:chOff x="0" y="0"/>
          <a:chExt cx="0" cy="0"/>
        </a:xfrm>
      </p:grpSpPr>
      <p:pic>
        <p:nvPicPr>
          <p:cNvPr id="8" name="그림 7">
            <a:extLst>
              <a:ext uri="{FF2B5EF4-FFF2-40B4-BE49-F238E27FC236}">
                <a16:creationId xmlns:a16="http://schemas.microsoft.com/office/drawing/2014/main" id="{1545F7AE-BE14-BFBD-AFA0-FD1C53C4EF41}"/>
              </a:ext>
            </a:extLst>
          </p:cNvPr>
          <p:cNvPicPr>
            <a:picLocks noChangeAspect="1"/>
          </p:cNvPicPr>
          <p:nvPr/>
        </p:nvPicPr>
        <p:blipFill>
          <a:blip r:embed="rId2"/>
          <a:srcRect t="6045"/>
          <a:stretch/>
        </p:blipFill>
        <p:spPr>
          <a:xfrm>
            <a:off x="714667" y="1067569"/>
            <a:ext cx="4305007" cy="4860534"/>
          </a:xfrm>
          <a:prstGeom prst="rect">
            <a:avLst/>
          </a:prstGeom>
        </p:spPr>
      </p:pic>
      <p:sp>
        <p:nvSpPr>
          <p:cNvPr id="2" name="제목 1">
            <a:extLst>
              <a:ext uri="{FF2B5EF4-FFF2-40B4-BE49-F238E27FC236}">
                <a16:creationId xmlns:a16="http://schemas.microsoft.com/office/drawing/2014/main" id="{E3806BA7-8CE1-587C-FD5E-5084AB6FEEE7}"/>
              </a:ext>
            </a:extLst>
          </p:cNvPr>
          <p:cNvSpPr>
            <a:spLocks noGrp="1"/>
          </p:cNvSpPr>
          <p:nvPr>
            <p:ph type="title"/>
          </p:nvPr>
        </p:nvSpPr>
        <p:spPr/>
        <p:txBody>
          <a:bodyPr/>
          <a:lstStyle/>
          <a:p>
            <a:r>
              <a:rPr lang="en-US" altLang="ko-KR" dirty="0"/>
              <a:t>4. Atomization Simulation</a:t>
            </a:r>
            <a:endParaRPr lang="ko-KR" altLang="en-US" dirty="0"/>
          </a:p>
        </p:txBody>
      </p:sp>
      <p:sp>
        <p:nvSpPr>
          <p:cNvPr id="3" name="내용 개체 틀 2">
            <a:extLst>
              <a:ext uri="{FF2B5EF4-FFF2-40B4-BE49-F238E27FC236}">
                <a16:creationId xmlns:a16="http://schemas.microsoft.com/office/drawing/2014/main" id="{EEB34F3F-7A41-1355-A120-4BF32166582F}"/>
              </a:ext>
            </a:extLst>
          </p:cNvPr>
          <p:cNvSpPr>
            <a:spLocks noGrp="1"/>
          </p:cNvSpPr>
          <p:nvPr>
            <p:ph idx="1"/>
          </p:nvPr>
        </p:nvSpPr>
        <p:spPr/>
        <p:txBody>
          <a:bodyPr/>
          <a:lstStyle/>
          <a:p>
            <a:endParaRPr lang="ko-KR" altLang="en-US" dirty="0"/>
          </a:p>
        </p:txBody>
      </p:sp>
      <p:sp>
        <p:nvSpPr>
          <p:cNvPr id="4" name="부제목 3">
            <a:extLst>
              <a:ext uri="{FF2B5EF4-FFF2-40B4-BE49-F238E27FC236}">
                <a16:creationId xmlns:a16="http://schemas.microsoft.com/office/drawing/2014/main" id="{CE541BDE-FAA1-D11B-CA02-35AE5AB882B7}"/>
              </a:ext>
            </a:extLst>
          </p:cNvPr>
          <p:cNvSpPr>
            <a:spLocks noGrp="1"/>
          </p:cNvSpPr>
          <p:nvPr>
            <p:ph type="subTitle" idx="10"/>
          </p:nvPr>
        </p:nvSpPr>
        <p:spPr/>
        <p:txBody>
          <a:bodyPr/>
          <a:lstStyle/>
          <a:p>
            <a:r>
              <a:rPr lang="en-US" altLang="ko-KR" dirty="0"/>
              <a:t>4.2 Film-Spray Coupling</a:t>
            </a:r>
            <a:endParaRPr lang="ko-KR" altLang="en-US" dirty="0"/>
          </a:p>
        </p:txBody>
      </p:sp>
      <p:pic>
        <p:nvPicPr>
          <p:cNvPr id="7" name="그림 6">
            <a:extLst>
              <a:ext uri="{FF2B5EF4-FFF2-40B4-BE49-F238E27FC236}">
                <a16:creationId xmlns:a16="http://schemas.microsoft.com/office/drawing/2014/main" id="{F6160CC1-89E7-C798-0921-4D22131960B9}"/>
              </a:ext>
            </a:extLst>
          </p:cNvPr>
          <p:cNvPicPr>
            <a:picLocks noChangeAspect="1"/>
          </p:cNvPicPr>
          <p:nvPr/>
        </p:nvPicPr>
        <p:blipFill>
          <a:blip r:embed="rId3"/>
          <a:stretch>
            <a:fillRect/>
          </a:stretch>
        </p:blipFill>
        <p:spPr>
          <a:xfrm>
            <a:off x="1001460" y="5928103"/>
            <a:ext cx="9459645" cy="495369"/>
          </a:xfrm>
          <a:prstGeom prst="rect">
            <a:avLst/>
          </a:prstGeom>
        </p:spPr>
      </p:pic>
      <p:pic>
        <p:nvPicPr>
          <p:cNvPr id="9" name="그림 8">
            <a:extLst>
              <a:ext uri="{FF2B5EF4-FFF2-40B4-BE49-F238E27FC236}">
                <a16:creationId xmlns:a16="http://schemas.microsoft.com/office/drawing/2014/main" id="{B09ECFC5-DE4B-8996-DA4C-90ECD7DB1613}"/>
              </a:ext>
            </a:extLst>
          </p:cNvPr>
          <p:cNvPicPr>
            <a:picLocks noChangeAspect="1"/>
          </p:cNvPicPr>
          <p:nvPr/>
        </p:nvPicPr>
        <p:blipFill>
          <a:blip r:embed="rId4"/>
          <a:srcRect l="3409"/>
          <a:stretch/>
        </p:blipFill>
        <p:spPr>
          <a:xfrm>
            <a:off x="6442890" y="900394"/>
            <a:ext cx="4305007" cy="5050243"/>
          </a:xfrm>
          <a:prstGeom prst="rect">
            <a:avLst/>
          </a:prstGeom>
        </p:spPr>
      </p:pic>
    </p:spTree>
    <p:extLst>
      <p:ext uri="{BB962C8B-B14F-4D97-AF65-F5344CB8AC3E}">
        <p14:creationId xmlns:p14="http://schemas.microsoft.com/office/powerpoint/2010/main" val="2640005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E84D3A-45A9-42A2-6370-9C576CB7369C}"/>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575EA46C-5A28-BB6F-70F8-21416E3268A7}"/>
              </a:ext>
            </a:extLst>
          </p:cNvPr>
          <p:cNvSpPr>
            <a:spLocks noGrp="1"/>
          </p:cNvSpPr>
          <p:nvPr>
            <p:ph type="title"/>
          </p:nvPr>
        </p:nvSpPr>
        <p:spPr/>
        <p:txBody>
          <a:bodyPr/>
          <a:lstStyle/>
          <a:p>
            <a:r>
              <a:rPr lang="en-US" altLang="ko-KR" dirty="0"/>
              <a:t>4. Atomization Simulation</a:t>
            </a:r>
            <a:endParaRPr lang="ko-KR" altLang="en-US" dirty="0"/>
          </a:p>
        </p:txBody>
      </p:sp>
      <p:sp>
        <p:nvSpPr>
          <p:cNvPr id="3" name="내용 개체 틀 2">
            <a:extLst>
              <a:ext uri="{FF2B5EF4-FFF2-40B4-BE49-F238E27FC236}">
                <a16:creationId xmlns:a16="http://schemas.microsoft.com/office/drawing/2014/main" id="{6D93E59D-1F28-1FD3-C746-2F5BE99C32A6}"/>
              </a:ext>
            </a:extLst>
          </p:cNvPr>
          <p:cNvSpPr>
            <a:spLocks noGrp="1"/>
          </p:cNvSpPr>
          <p:nvPr>
            <p:ph idx="1"/>
          </p:nvPr>
        </p:nvSpPr>
        <p:spPr/>
        <p:txBody>
          <a:bodyPr/>
          <a:lstStyle/>
          <a:p>
            <a:endParaRPr lang="ko-KR" altLang="en-US"/>
          </a:p>
        </p:txBody>
      </p:sp>
      <p:sp>
        <p:nvSpPr>
          <p:cNvPr id="4" name="부제목 3">
            <a:extLst>
              <a:ext uri="{FF2B5EF4-FFF2-40B4-BE49-F238E27FC236}">
                <a16:creationId xmlns:a16="http://schemas.microsoft.com/office/drawing/2014/main" id="{9F473079-39A3-1AE8-6742-89C7BA16D23D}"/>
              </a:ext>
            </a:extLst>
          </p:cNvPr>
          <p:cNvSpPr>
            <a:spLocks noGrp="1"/>
          </p:cNvSpPr>
          <p:nvPr>
            <p:ph type="subTitle" idx="10"/>
          </p:nvPr>
        </p:nvSpPr>
        <p:spPr/>
        <p:txBody>
          <a:bodyPr/>
          <a:lstStyle/>
          <a:p>
            <a:r>
              <a:rPr lang="en-US" altLang="ko-KR" dirty="0"/>
              <a:t>4.2 Spray Statistics</a:t>
            </a:r>
            <a:endParaRPr lang="ko-KR" altLang="en-US" dirty="0"/>
          </a:p>
        </p:txBody>
      </p:sp>
      <p:pic>
        <p:nvPicPr>
          <p:cNvPr id="5" name="그림 4">
            <a:extLst>
              <a:ext uri="{FF2B5EF4-FFF2-40B4-BE49-F238E27FC236}">
                <a16:creationId xmlns:a16="http://schemas.microsoft.com/office/drawing/2014/main" id="{7B5876AC-16C6-A21D-6922-00DE8014BA5D}"/>
              </a:ext>
            </a:extLst>
          </p:cNvPr>
          <p:cNvPicPr>
            <a:picLocks noChangeAspect="1"/>
          </p:cNvPicPr>
          <p:nvPr/>
        </p:nvPicPr>
        <p:blipFill>
          <a:blip r:embed="rId2"/>
          <a:stretch>
            <a:fillRect/>
          </a:stretch>
        </p:blipFill>
        <p:spPr>
          <a:xfrm>
            <a:off x="166213" y="1279101"/>
            <a:ext cx="5491637" cy="4706017"/>
          </a:xfrm>
          <a:prstGeom prst="rect">
            <a:avLst/>
          </a:prstGeom>
        </p:spPr>
      </p:pic>
      <p:pic>
        <p:nvPicPr>
          <p:cNvPr id="6" name="그림 5">
            <a:extLst>
              <a:ext uri="{FF2B5EF4-FFF2-40B4-BE49-F238E27FC236}">
                <a16:creationId xmlns:a16="http://schemas.microsoft.com/office/drawing/2014/main" id="{EB03C63B-9E48-4781-31E9-A8E31CFF00C9}"/>
              </a:ext>
            </a:extLst>
          </p:cNvPr>
          <p:cNvPicPr>
            <a:picLocks noChangeAspect="1"/>
          </p:cNvPicPr>
          <p:nvPr/>
        </p:nvPicPr>
        <p:blipFill>
          <a:blip r:embed="rId3"/>
          <a:stretch>
            <a:fillRect/>
          </a:stretch>
        </p:blipFill>
        <p:spPr>
          <a:xfrm>
            <a:off x="6233496" y="1008328"/>
            <a:ext cx="5361970" cy="5247561"/>
          </a:xfrm>
          <a:prstGeom prst="rect">
            <a:avLst/>
          </a:prstGeom>
        </p:spPr>
      </p:pic>
    </p:spTree>
    <p:extLst>
      <p:ext uri="{BB962C8B-B14F-4D97-AF65-F5344CB8AC3E}">
        <p14:creationId xmlns:p14="http://schemas.microsoft.com/office/powerpoint/2010/main" val="3056034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571D3C-688F-2993-1DC7-9105CA318B0D}"/>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5A3E45F8-7CEF-F554-266F-52C91AC48679}"/>
              </a:ext>
            </a:extLst>
          </p:cNvPr>
          <p:cNvSpPr>
            <a:spLocks noGrp="1"/>
          </p:cNvSpPr>
          <p:nvPr>
            <p:ph type="title"/>
          </p:nvPr>
        </p:nvSpPr>
        <p:spPr/>
        <p:txBody>
          <a:bodyPr/>
          <a:lstStyle/>
          <a:p>
            <a:r>
              <a:rPr lang="en-US" altLang="ko-KR" dirty="0"/>
              <a:t>4. Atomization Simulation</a:t>
            </a:r>
            <a:endParaRPr lang="ko-KR" altLang="en-US" dirty="0"/>
          </a:p>
        </p:txBody>
      </p:sp>
      <p:sp>
        <p:nvSpPr>
          <p:cNvPr id="3" name="내용 개체 틀 2">
            <a:extLst>
              <a:ext uri="{FF2B5EF4-FFF2-40B4-BE49-F238E27FC236}">
                <a16:creationId xmlns:a16="http://schemas.microsoft.com/office/drawing/2014/main" id="{BE8C3A3F-2559-3F62-C726-85F036BBD9D2}"/>
              </a:ext>
            </a:extLst>
          </p:cNvPr>
          <p:cNvSpPr>
            <a:spLocks noGrp="1"/>
          </p:cNvSpPr>
          <p:nvPr>
            <p:ph idx="1"/>
          </p:nvPr>
        </p:nvSpPr>
        <p:spPr/>
        <p:txBody>
          <a:bodyPr/>
          <a:lstStyle/>
          <a:p>
            <a:pPr marL="342900" indent="-342900" algn="l">
              <a:buFont typeface="+mj-lt"/>
              <a:buAutoNum type="arabicPeriod"/>
            </a:pPr>
            <a:r>
              <a:rPr lang="en-US" altLang="ko-KR" b="1" i="0" dirty="0">
                <a:solidFill>
                  <a:srgbClr val="0D0D0D"/>
                </a:solidFill>
                <a:effectLst/>
              </a:rPr>
              <a:t>Temporal Variability of the Unsteady Film and Atomization</a:t>
            </a:r>
          </a:p>
          <a:p>
            <a:pPr algn="l"/>
            <a:r>
              <a:rPr lang="en-US" altLang="ko-KR" b="0" i="0" dirty="0">
                <a:solidFill>
                  <a:srgbClr val="0D0D0D"/>
                </a:solidFill>
                <a:effectLst/>
              </a:rPr>
              <a:t>The atomization process is inherently stochastic, and extracting statistical data requires averaging over numerous atomization events.</a:t>
            </a:r>
          </a:p>
          <a:p>
            <a:pPr algn="l"/>
            <a:r>
              <a:rPr lang="en-US" altLang="ko-KR" b="0" i="0" dirty="0">
                <a:solidFill>
                  <a:srgbClr val="0D0D0D"/>
                </a:solidFill>
                <a:effectLst/>
              </a:rPr>
              <a:t>The properties of the film's trailing edge vary in both space and time, directly influencing the atomization process.</a:t>
            </a:r>
          </a:p>
          <a:p>
            <a:pPr algn="l"/>
            <a:r>
              <a:rPr lang="en-US" altLang="ko-KR" b="0" i="0" dirty="0">
                <a:solidFill>
                  <a:srgbClr val="0D0D0D"/>
                </a:solidFill>
                <a:effectLst/>
              </a:rPr>
              <a:t>The variability of the film lacks a fixed period, wavelength, or amplitude, necessitating a significantly larger number of events to achieve converged statistics.</a:t>
            </a:r>
          </a:p>
          <a:p>
            <a:pPr marL="342900" indent="-342900" algn="l">
              <a:buFont typeface="+mj-lt"/>
              <a:buAutoNum type="arabicPeriod" startAt="2"/>
            </a:pPr>
            <a:r>
              <a:rPr lang="en-US" altLang="ko-KR" b="1" i="0" dirty="0">
                <a:solidFill>
                  <a:srgbClr val="0D0D0D"/>
                </a:solidFill>
                <a:effectLst/>
              </a:rPr>
              <a:t>Challenges in Obtaining Independent Samples</a:t>
            </a:r>
          </a:p>
          <a:p>
            <a:pPr algn="l"/>
            <a:r>
              <a:rPr lang="en-US" altLang="ko-KR" b="0" i="0" dirty="0">
                <a:solidFill>
                  <a:srgbClr val="0D0D0D"/>
                </a:solidFill>
                <a:effectLst/>
              </a:rPr>
              <a:t>The timescale of atomization events is on the order of milliseconds, requiring sufficient time intervals to ensure that the same droplet or ligament structure is not measured twice.</a:t>
            </a:r>
          </a:p>
          <a:p>
            <a:pPr algn="l"/>
            <a:r>
              <a:rPr lang="en-US" altLang="ko-KR" b="0" i="0" dirty="0">
                <a:solidFill>
                  <a:srgbClr val="0D0D0D"/>
                </a:solidFill>
                <a:effectLst/>
              </a:rPr>
              <a:t>In simulations, the short sampling period and high computational cost (40,000 CPU hours per millisecond) make it impractical to achieve converged statistics, as this would require an unfeasibly high computational expense (millions to tens of millions of CPU hours).</a:t>
            </a:r>
          </a:p>
          <a:p>
            <a:pPr marL="0" indent="0">
              <a:buNone/>
            </a:pPr>
            <a:endParaRPr lang="ko-KR" altLang="en-US" dirty="0"/>
          </a:p>
        </p:txBody>
      </p:sp>
      <p:sp>
        <p:nvSpPr>
          <p:cNvPr id="4" name="부제목 3">
            <a:extLst>
              <a:ext uri="{FF2B5EF4-FFF2-40B4-BE49-F238E27FC236}">
                <a16:creationId xmlns:a16="http://schemas.microsoft.com/office/drawing/2014/main" id="{D4D85E71-1A17-8541-2623-CF0954F6E082}"/>
              </a:ext>
            </a:extLst>
          </p:cNvPr>
          <p:cNvSpPr>
            <a:spLocks noGrp="1"/>
          </p:cNvSpPr>
          <p:nvPr>
            <p:ph type="subTitle" idx="10"/>
          </p:nvPr>
        </p:nvSpPr>
        <p:spPr/>
        <p:txBody>
          <a:bodyPr/>
          <a:lstStyle/>
          <a:p>
            <a:r>
              <a:rPr lang="en-US" altLang="ko-KR" dirty="0"/>
              <a:t>4.3 Statistical Convergence in Atomization Simulations</a:t>
            </a:r>
            <a:endParaRPr lang="ko-KR" altLang="en-US" dirty="0"/>
          </a:p>
        </p:txBody>
      </p:sp>
    </p:spTree>
    <p:extLst>
      <p:ext uri="{BB962C8B-B14F-4D97-AF65-F5344CB8AC3E}">
        <p14:creationId xmlns:p14="http://schemas.microsoft.com/office/powerpoint/2010/main" val="2118109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1ED5C82-938A-5F6D-9558-9A443A4299BB}"/>
              </a:ext>
            </a:extLst>
          </p:cNvPr>
          <p:cNvSpPr>
            <a:spLocks noGrp="1"/>
          </p:cNvSpPr>
          <p:nvPr>
            <p:ph type="title"/>
          </p:nvPr>
        </p:nvSpPr>
        <p:spPr/>
        <p:txBody>
          <a:bodyPr/>
          <a:lstStyle/>
          <a:p>
            <a:r>
              <a:rPr lang="en-US" altLang="ko-KR" dirty="0"/>
              <a:t>1. Introduction	</a:t>
            </a:r>
            <a:endParaRPr lang="ko-KR" altLang="en-US" dirty="0"/>
          </a:p>
        </p:txBody>
      </p:sp>
      <p:sp>
        <p:nvSpPr>
          <p:cNvPr id="3" name="내용 개체 틀 2">
            <a:extLst>
              <a:ext uri="{FF2B5EF4-FFF2-40B4-BE49-F238E27FC236}">
                <a16:creationId xmlns:a16="http://schemas.microsoft.com/office/drawing/2014/main" id="{D1680811-7173-0621-215C-279D4110D9B8}"/>
              </a:ext>
            </a:extLst>
          </p:cNvPr>
          <p:cNvSpPr>
            <a:spLocks noGrp="1"/>
          </p:cNvSpPr>
          <p:nvPr>
            <p:ph idx="1"/>
          </p:nvPr>
        </p:nvSpPr>
        <p:spPr/>
        <p:txBody>
          <a:bodyPr/>
          <a:lstStyle/>
          <a:p>
            <a:endParaRPr lang="ko-KR" altLang="en-US" dirty="0"/>
          </a:p>
        </p:txBody>
      </p:sp>
      <p:sp>
        <p:nvSpPr>
          <p:cNvPr id="4" name="부제목 3">
            <a:extLst>
              <a:ext uri="{FF2B5EF4-FFF2-40B4-BE49-F238E27FC236}">
                <a16:creationId xmlns:a16="http://schemas.microsoft.com/office/drawing/2014/main" id="{9DD1BB70-2678-A245-ABAC-125B4D6EC550}"/>
              </a:ext>
            </a:extLst>
          </p:cNvPr>
          <p:cNvSpPr>
            <a:spLocks noGrp="1"/>
          </p:cNvSpPr>
          <p:nvPr>
            <p:ph type="subTitle" idx="10"/>
          </p:nvPr>
        </p:nvSpPr>
        <p:spPr/>
        <p:txBody>
          <a:bodyPr/>
          <a:lstStyle/>
          <a:p>
            <a:r>
              <a:rPr lang="en-US" altLang="ko-KR" dirty="0"/>
              <a:t>Gas turbine engine</a:t>
            </a:r>
            <a:endParaRPr lang="ko-KR" altLang="en-US" dirty="0"/>
          </a:p>
        </p:txBody>
      </p:sp>
      <p:pic>
        <p:nvPicPr>
          <p:cNvPr id="1026" name="Picture 2">
            <a:extLst>
              <a:ext uri="{FF2B5EF4-FFF2-40B4-BE49-F238E27FC236}">
                <a16:creationId xmlns:a16="http://schemas.microsoft.com/office/drawing/2014/main" id="{71E2BBAF-61B3-51CE-B568-8EF4BC85A8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888" y="1290366"/>
            <a:ext cx="10576086" cy="4681809"/>
          </a:xfrm>
          <a:prstGeom prst="rect">
            <a:avLst/>
          </a:prstGeom>
          <a:noFill/>
          <a:extLst>
            <a:ext uri="{909E8E84-426E-40DD-AFC4-6F175D3DCCD1}">
              <a14:hiddenFill xmlns:a14="http://schemas.microsoft.com/office/drawing/2010/main">
                <a:solidFill>
                  <a:srgbClr val="FFFFFF"/>
                </a:solidFill>
              </a14:hiddenFill>
            </a:ext>
          </a:extLst>
        </p:spPr>
      </p:pic>
      <p:sp>
        <p:nvSpPr>
          <p:cNvPr id="5" name="타원 4">
            <a:extLst>
              <a:ext uri="{FF2B5EF4-FFF2-40B4-BE49-F238E27FC236}">
                <a16:creationId xmlns:a16="http://schemas.microsoft.com/office/drawing/2014/main" id="{6CDBC914-47FC-BA38-A963-A1B6FA2568C8}"/>
              </a:ext>
            </a:extLst>
          </p:cNvPr>
          <p:cNvSpPr/>
          <p:nvPr/>
        </p:nvSpPr>
        <p:spPr>
          <a:xfrm>
            <a:off x="6543675" y="1939591"/>
            <a:ext cx="1857375" cy="800100"/>
          </a:xfrm>
          <a:prstGeom prst="ellipse">
            <a:avLst/>
          </a:prstGeom>
          <a:noFill/>
          <a:ln w="76200">
            <a:solidFill>
              <a:srgbClr val="FFFF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488319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19F13D-3C28-E3E7-41F4-78DB8E4A4568}"/>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935AA1A5-5479-F2CA-249F-7048A3651FB7}"/>
              </a:ext>
            </a:extLst>
          </p:cNvPr>
          <p:cNvSpPr>
            <a:spLocks noGrp="1"/>
          </p:cNvSpPr>
          <p:nvPr>
            <p:ph type="title"/>
          </p:nvPr>
        </p:nvSpPr>
        <p:spPr/>
        <p:txBody>
          <a:bodyPr/>
          <a:lstStyle/>
          <a:p>
            <a:r>
              <a:rPr lang="en-US" altLang="ko-KR" dirty="0"/>
              <a:t>5. Conclusions</a:t>
            </a:r>
            <a:endParaRPr lang="ko-KR" altLang="en-US" dirty="0"/>
          </a:p>
        </p:txBody>
      </p:sp>
      <p:sp>
        <p:nvSpPr>
          <p:cNvPr id="3" name="내용 개체 틀 2">
            <a:extLst>
              <a:ext uri="{FF2B5EF4-FFF2-40B4-BE49-F238E27FC236}">
                <a16:creationId xmlns:a16="http://schemas.microsoft.com/office/drawing/2014/main" id="{BF9DC316-0D6D-0578-797B-67BA34BDEEDC}"/>
              </a:ext>
            </a:extLst>
          </p:cNvPr>
          <p:cNvSpPr>
            <a:spLocks noGrp="1"/>
          </p:cNvSpPr>
          <p:nvPr>
            <p:ph idx="1"/>
          </p:nvPr>
        </p:nvSpPr>
        <p:spPr/>
        <p:txBody>
          <a:bodyPr/>
          <a:lstStyle/>
          <a:p>
            <a:pPr marL="342900" indent="-342900">
              <a:buFont typeface="+mj-lt"/>
              <a:buAutoNum type="arabicPeriod"/>
            </a:pPr>
            <a:r>
              <a:rPr lang="en-US" altLang="ko-KR" dirty="0"/>
              <a:t>The reduced interface shear due to the air-film development over the </a:t>
            </a:r>
            <a:r>
              <a:rPr lang="en-US" altLang="ko-KR" dirty="0" err="1"/>
              <a:t>prefilmer</a:t>
            </a:r>
            <a:r>
              <a:rPr lang="en-US" altLang="ko-KR" dirty="0"/>
              <a:t> results in increased accumulation of fuel behind the trailing edge, and a shift in the ligament length distribution, with longer ligaments being produced and better agreement with experimental distribution. </a:t>
            </a:r>
          </a:p>
          <a:p>
            <a:pPr marL="342900" indent="-342900">
              <a:buFont typeface="+mj-lt"/>
              <a:buAutoNum type="arabicPeriod"/>
            </a:pPr>
            <a:r>
              <a:rPr lang="en-US" altLang="ko-KR" dirty="0"/>
              <a:t>The SMD is significantly increased, and better agreement between simulation and experiment is now achieved. </a:t>
            </a:r>
          </a:p>
          <a:p>
            <a:pPr marL="342900" indent="-342900">
              <a:buFont typeface="+mj-lt"/>
              <a:buAutoNum type="arabicPeriod"/>
            </a:pPr>
            <a:r>
              <a:rPr lang="en-US" altLang="ko-KR" dirty="0"/>
              <a:t>A clear correlation in time and space between the unsteadiness in the film and the spray can be seen, due to the interaction of the additional mass and momentum within the waves with the fuel reservoir. </a:t>
            </a:r>
          </a:p>
          <a:p>
            <a:pPr marL="342900" indent="-342900">
              <a:buFont typeface="+mj-lt"/>
              <a:buAutoNum type="arabicPeriod"/>
            </a:pPr>
            <a:r>
              <a:rPr lang="en-US" altLang="ko-KR" dirty="0"/>
              <a:t>The unsteady film and stochastic atomization process mean that the required sampling times for fully con verged statistics are unfeasible due to computational cost requirements, and care should be taken when com paring size distributions to experiment as a way of vali dating a simulation.</a:t>
            </a:r>
            <a:endParaRPr lang="ko-KR" altLang="en-US" dirty="0"/>
          </a:p>
        </p:txBody>
      </p:sp>
      <p:sp>
        <p:nvSpPr>
          <p:cNvPr id="4" name="부제목 3">
            <a:extLst>
              <a:ext uri="{FF2B5EF4-FFF2-40B4-BE49-F238E27FC236}">
                <a16:creationId xmlns:a16="http://schemas.microsoft.com/office/drawing/2014/main" id="{73A35BF1-E368-77E5-9C0E-5933D4C44E47}"/>
              </a:ext>
            </a:extLst>
          </p:cNvPr>
          <p:cNvSpPr>
            <a:spLocks noGrp="1"/>
          </p:cNvSpPr>
          <p:nvPr>
            <p:ph type="subTitle" idx="10"/>
          </p:nvPr>
        </p:nvSpPr>
        <p:spPr/>
        <p:txBody>
          <a:bodyPr/>
          <a:lstStyle/>
          <a:p>
            <a:endParaRPr lang="ko-KR" altLang="en-US" dirty="0"/>
          </a:p>
        </p:txBody>
      </p:sp>
    </p:spTree>
    <p:extLst>
      <p:ext uri="{BB962C8B-B14F-4D97-AF65-F5344CB8AC3E}">
        <p14:creationId xmlns:p14="http://schemas.microsoft.com/office/powerpoint/2010/main" val="2122772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C997672-45DD-883D-8AD8-712B63ADAB92}"/>
              </a:ext>
            </a:extLst>
          </p:cNvPr>
          <p:cNvSpPr>
            <a:spLocks noGrp="1"/>
          </p:cNvSpPr>
          <p:nvPr>
            <p:ph type="title"/>
          </p:nvPr>
        </p:nvSpPr>
        <p:spPr/>
        <p:txBody>
          <a:bodyPr/>
          <a:lstStyle/>
          <a:p>
            <a:r>
              <a:rPr lang="en-US" altLang="ko-KR" dirty="0"/>
              <a:t>1. Introduction	</a:t>
            </a:r>
            <a:endParaRPr lang="ko-KR" altLang="en-US" dirty="0"/>
          </a:p>
        </p:txBody>
      </p:sp>
      <p:sp>
        <p:nvSpPr>
          <p:cNvPr id="3" name="내용 개체 틀 2">
            <a:extLst>
              <a:ext uri="{FF2B5EF4-FFF2-40B4-BE49-F238E27FC236}">
                <a16:creationId xmlns:a16="http://schemas.microsoft.com/office/drawing/2014/main" id="{DCB971B1-CECD-6118-BD94-319ACF189865}"/>
              </a:ext>
            </a:extLst>
          </p:cNvPr>
          <p:cNvSpPr>
            <a:spLocks noGrp="1"/>
          </p:cNvSpPr>
          <p:nvPr>
            <p:ph idx="1"/>
          </p:nvPr>
        </p:nvSpPr>
        <p:spPr/>
        <p:txBody>
          <a:bodyPr/>
          <a:lstStyle/>
          <a:p>
            <a:endParaRPr lang="ko-KR" altLang="en-US" dirty="0"/>
          </a:p>
        </p:txBody>
      </p:sp>
      <p:sp>
        <p:nvSpPr>
          <p:cNvPr id="4" name="부제목 3">
            <a:extLst>
              <a:ext uri="{FF2B5EF4-FFF2-40B4-BE49-F238E27FC236}">
                <a16:creationId xmlns:a16="http://schemas.microsoft.com/office/drawing/2014/main" id="{CCED0865-1B1A-4C0A-27C7-6C82058FDBE7}"/>
              </a:ext>
            </a:extLst>
          </p:cNvPr>
          <p:cNvSpPr>
            <a:spLocks noGrp="1"/>
          </p:cNvSpPr>
          <p:nvPr>
            <p:ph type="subTitle" idx="10"/>
          </p:nvPr>
        </p:nvSpPr>
        <p:spPr/>
        <p:txBody>
          <a:bodyPr/>
          <a:lstStyle/>
          <a:p>
            <a:r>
              <a:rPr lang="en-US" altLang="ko-KR" dirty="0" err="1"/>
              <a:t>Prefilming</a:t>
            </a:r>
            <a:r>
              <a:rPr lang="en-US" altLang="ko-KR" dirty="0"/>
              <a:t> </a:t>
            </a:r>
            <a:r>
              <a:rPr lang="en-US" altLang="ko-KR" dirty="0" err="1"/>
              <a:t>airblast</a:t>
            </a:r>
            <a:r>
              <a:rPr lang="en-US" altLang="ko-KR" dirty="0"/>
              <a:t> atomizer</a:t>
            </a:r>
            <a:endParaRPr lang="ko-KR" altLang="en-US" dirty="0"/>
          </a:p>
        </p:txBody>
      </p:sp>
      <p:grpSp>
        <p:nvGrpSpPr>
          <p:cNvPr id="13" name="그룹 12">
            <a:extLst>
              <a:ext uri="{FF2B5EF4-FFF2-40B4-BE49-F238E27FC236}">
                <a16:creationId xmlns:a16="http://schemas.microsoft.com/office/drawing/2014/main" id="{72F14ED7-CBF0-D8EF-E16F-D74CEE61514F}"/>
              </a:ext>
            </a:extLst>
          </p:cNvPr>
          <p:cNvGrpSpPr/>
          <p:nvPr/>
        </p:nvGrpSpPr>
        <p:grpSpPr>
          <a:xfrm>
            <a:off x="371475" y="971192"/>
            <a:ext cx="6800850" cy="5269190"/>
            <a:chOff x="2695575" y="971192"/>
            <a:chExt cx="6800850" cy="5269190"/>
          </a:xfrm>
        </p:grpSpPr>
        <p:pic>
          <p:nvPicPr>
            <p:cNvPr id="2052" name="Picture 4" descr="Schematic drawing of a prefilming airblast atomizer nozzle, adapted... |  Download Scientific Diagram">
              <a:extLst>
                <a:ext uri="{FF2B5EF4-FFF2-40B4-BE49-F238E27FC236}">
                  <a16:creationId xmlns:a16="http://schemas.microsoft.com/office/drawing/2014/main" id="{FBCC705E-B23B-CDE8-BD03-C50C55F961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5575" y="971192"/>
              <a:ext cx="6800850" cy="49339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연결선: 구부러짐 6">
              <a:extLst>
                <a:ext uri="{FF2B5EF4-FFF2-40B4-BE49-F238E27FC236}">
                  <a16:creationId xmlns:a16="http://schemas.microsoft.com/office/drawing/2014/main" id="{C9558977-10E3-06C5-B2C3-E5F5D17585AB}"/>
                </a:ext>
              </a:extLst>
            </p:cNvPr>
            <p:cNvCxnSpPr>
              <a:cxnSpLocks/>
            </p:cNvCxnSpPr>
            <p:nvPr/>
          </p:nvCxnSpPr>
          <p:spPr>
            <a:xfrm>
              <a:off x="5444226" y="1340841"/>
              <a:ext cx="1466850" cy="1190625"/>
            </a:xfrm>
            <a:prstGeom prst="curvedConnector3">
              <a:avLst/>
            </a:prstGeom>
            <a:ln w="76200">
              <a:solidFill>
                <a:srgbClr val="FF000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10" name="연결선: 구부러짐 9">
              <a:extLst>
                <a:ext uri="{FF2B5EF4-FFF2-40B4-BE49-F238E27FC236}">
                  <a16:creationId xmlns:a16="http://schemas.microsoft.com/office/drawing/2014/main" id="{C78C1F45-75FC-5F8B-92E4-8A6369729CE6}"/>
                </a:ext>
              </a:extLst>
            </p:cNvPr>
            <p:cNvCxnSpPr>
              <a:cxnSpLocks/>
            </p:cNvCxnSpPr>
            <p:nvPr/>
          </p:nvCxnSpPr>
          <p:spPr>
            <a:xfrm flipV="1">
              <a:off x="5354407" y="5049757"/>
              <a:ext cx="1466850" cy="1190625"/>
            </a:xfrm>
            <a:prstGeom prst="curvedConnector3">
              <a:avLst/>
            </a:prstGeom>
            <a:ln w="76200">
              <a:solidFill>
                <a:srgbClr val="FF000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11" name="연결선: 구부러짐 10">
              <a:extLst>
                <a:ext uri="{FF2B5EF4-FFF2-40B4-BE49-F238E27FC236}">
                  <a16:creationId xmlns:a16="http://schemas.microsoft.com/office/drawing/2014/main" id="{A1CD9228-42A4-0FC1-4DD1-5F958A2E8D22}"/>
                </a:ext>
              </a:extLst>
            </p:cNvPr>
            <p:cNvCxnSpPr>
              <a:cxnSpLocks/>
            </p:cNvCxnSpPr>
            <p:nvPr/>
          </p:nvCxnSpPr>
          <p:spPr>
            <a:xfrm>
              <a:off x="3189067" y="1869385"/>
              <a:ext cx="1466850" cy="1190625"/>
            </a:xfrm>
            <a:prstGeom prst="curvedConnector3">
              <a:avLst/>
            </a:prstGeom>
            <a:ln w="76200">
              <a:solidFill>
                <a:srgbClr val="FF000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12" name="연결선: 구부러짐 11">
              <a:extLst>
                <a:ext uri="{FF2B5EF4-FFF2-40B4-BE49-F238E27FC236}">
                  <a16:creationId xmlns:a16="http://schemas.microsoft.com/office/drawing/2014/main" id="{67113945-5E7A-5DAE-4F95-0CEA4F59BC14}"/>
                </a:ext>
              </a:extLst>
            </p:cNvPr>
            <p:cNvCxnSpPr>
              <a:cxnSpLocks/>
            </p:cNvCxnSpPr>
            <p:nvPr/>
          </p:nvCxnSpPr>
          <p:spPr>
            <a:xfrm flipV="1">
              <a:off x="3273195" y="4393302"/>
              <a:ext cx="1466850" cy="1190625"/>
            </a:xfrm>
            <a:prstGeom prst="curvedConnector3">
              <a:avLst/>
            </a:prstGeom>
            <a:ln w="76200">
              <a:solidFill>
                <a:srgbClr val="FF0000"/>
              </a:solidFill>
              <a:prstDash val="dash"/>
              <a:tailEnd type="triangle"/>
            </a:ln>
          </p:spPr>
          <p:style>
            <a:lnRef idx="2">
              <a:schemeClr val="accent1"/>
            </a:lnRef>
            <a:fillRef idx="0">
              <a:schemeClr val="accent1"/>
            </a:fillRef>
            <a:effectRef idx="1">
              <a:schemeClr val="accent1"/>
            </a:effectRef>
            <a:fontRef idx="minor">
              <a:schemeClr val="tx1"/>
            </a:fontRef>
          </p:style>
        </p:cxnSp>
      </p:grpSp>
      <p:pic>
        <p:nvPicPr>
          <p:cNvPr id="14" name="Picture 4" descr="Schematic drawing of a prefilming airblast atomizer nozzle, adapted... |  Download Scientific Diagram">
            <a:extLst>
              <a:ext uri="{FF2B5EF4-FFF2-40B4-BE49-F238E27FC236}">
                <a16:creationId xmlns:a16="http://schemas.microsoft.com/office/drawing/2014/main" id="{E4C98B0B-79EE-AB86-D79E-22F25B75DC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663" t="30861" r="9103" b="43077"/>
          <a:stretch/>
        </p:blipFill>
        <p:spPr bwMode="auto">
          <a:xfrm>
            <a:off x="6529563" y="2000250"/>
            <a:ext cx="5476136" cy="2857500"/>
          </a:xfrm>
          <a:prstGeom prst="rect">
            <a:avLst/>
          </a:prstGeom>
          <a:noFill/>
          <a:extLst>
            <a:ext uri="{909E8E84-426E-40DD-AFC4-6F175D3DCCD1}">
              <a14:hiddenFill xmlns:a14="http://schemas.microsoft.com/office/drawing/2010/main">
                <a:solidFill>
                  <a:srgbClr val="FFFFFF"/>
                </a:solidFill>
              </a14:hiddenFill>
            </a:ext>
          </a:extLst>
        </p:spPr>
      </p:pic>
      <p:sp>
        <p:nvSpPr>
          <p:cNvPr id="15" name="타원 14">
            <a:extLst>
              <a:ext uri="{FF2B5EF4-FFF2-40B4-BE49-F238E27FC236}">
                <a16:creationId xmlns:a16="http://schemas.microsoft.com/office/drawing/2014/main" id="{A0886474-31BA-784A-6765-E98D73E8E3A3}"/>
              </a:ext>
            </a:extLst>
          </p:cNvPr>
          <p:cNvSpPr/>
          <p:nvPr/>
        </p:nvSpPr>
        <p:spPr>
          <a:xfrm rot="777828">
            <a:off x="6485135" y="2131416"/>
            <a:ext cx="1857375" cy="800100"/>
          </a:xfrm>
          <a:prstGeom prst="ellipse">
            <a:avLst/>
          </a:prstGeom>
          <a:noFill/>
          <a:ln w="76200">
            <a:solidFill>
              <a:srgbClr val="FFFF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58508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941CCA1-6310-02FF-5B5C-8BF310530BEF}"/>
              </a:ext>
            </a:extLst>
          </p:cNvPr>
          <p:cNvSpPr>
            <a:spLocks noGrp="1"/>
          </p:cNvSpPr>
          <p:nvPr>
            <p:ph type="title"/>
          </p:nvPr>
        </p:nvSpPr>
        <p:spPr/>
        <p:txBody>
          <a:bodyPr/>
          <a:lstStyle/>
          <a:p>
            <a:r>
              <a:rPr lang="en-US" altLang="ko-KR" dirty="0"/>
              <a:t>1. Introduction	</a:t>
            </a:r>
            <a:endParaRPr lang="ko-KR" altLang="en-US" dirty="0"/>
          </a:p>
        </p:txBody>
      </p:sp>
      <p:sp>
        <p:nvSpPr>
          <p:cNvPr id="3" name="내용 개체 틀 2">
            <a:extLst>
              <a:ext uri="{FF2B5EF4-FFF2-40B4-BE49-F238E27FC236}">
                <a16:creationId xmlns:a16="http://schemas.microsoft.com/office/drawing/2014/main" id="{253E2F4E-122C-C585-931D-2CB93D2A78AE}"/>
              </a:ext>
            </a:extLst>
          </p:cNvPr>
          <p:cNvSpPr>
            <a:spLocks noGrp="1"/>
          </p:cNvSpPr>
          <p:nvPr>
            <p:ph idx="1"/>
          </p:nvPr>
        </p:nvSpPr>
        <p:spPr/>
        <p:txBody>
          <a:bodyPr/>
          <a:lstStyle/>
          <a:p>
            <a:endParaRPr lang="ko-KR" altLang="en-US" dirty="0"/>
          </a:p>
        </p:txBody>
      </p:sp>
      <p:sp>
        <p:nvSpPr>
          <p:cNvPr id="4" name="부제목 3">
            <a:extLst>
              <a:ext uri="{FF2B5EF4-FFF2-40B4-BE49-F238E27FC236}">
                <a16:creationId xmlns:a16="http://schemas.microsoft.com/office/drawing/2014/main" id="{8001D2CD-BBC3-662D-51FA-60137501A073}"/>
              </a:ext>
            </a:extLst>
          </p:cNvPr>
          <p:cNvSpPr>
            <a:spLocks noGrp="1"/>
          </p:cNvSpPr>
          <p:nvPr>
            <p:ph type="subTitle" idx="10"/>
          </p:nvPr>
        </p:nvSpPr>
        <p:spPr/>
        <p:txBody>
          <a:bodyPr/>
          <a:lstStyle/>
          <a:p>
            <a:r>
              <a:rPr lang="en-US" altLang="ko-KR" dirty="0"/>
              <a:t>Breakup process</a:t>
            </a:r>
            <a:endParaRPr lang="ko-KR" altLang="en-US" dirty="0"/>
          </a:p>
        </p:txBody>
      </p:sp>
      <p:pic>
        <p:nvPicPr>
          <p:cNvPr id="3080" name="Picture 8" descr="Recent Advances in Computational Modeling of Primary Atomization of Liquid  Fuel Sprays">
            <a:extLst>
              <a:ext uri="{FF2B5EF4-FFF2-40B4-BE49-F238E27FC236}">
                <a16:creationId xmlns:a16="http://schemas.microsoft.com/office/drawing/2014/main" id="{4F1216D1-3091-482D-0DD1-59D2A1697B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124" y="1561052"/>
            <a:ext cx="6757202" cy="427546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5A096CB-E7FD-A715-1F68-3F5BB0C246BB}"/>
              </a:ext>
            </a:extLst>
          </p:cNvPr>
          <p:cNvSpPr txBox="1"/>
          <p:nvPr/>
        </p:nvSpPr>
        <p:spPr>
          <a:xfrm>
            <a:off x="6893326" y="1021482"/>
            <a:ext cx="5162550" cy="4801314"/>
          </a:xfrm>
          <a:prstGeom prst="rect">
            <a:avLst/>
          </a:prstGeom>
          <a:noFill/>
        </p:spPr>
        <p:txBody>
          <a:bodyPr wrap="square">
            <a:spAutoFit/>
          </a:bodyPr>
          <a:lstStyle/>
          <a:p>
            <a:pPr marL="285750" indent="-285750" algn="l">
              <a:buFont typeface="Wingdings" panose="05000000000000000000" pitchFamily="2" charset="2"/>
              <a:buChar char="§"/>
            </a:pPr>
            <a:r>
              <a:rPr lang="en-US" altLang="ko-KR" b="1" i="0" dirty="0">
                <a:solidFill>
                  <a:srgbClr val="0D0D0D"/>
                </a:solidFill>
                <a:effectLst/>
                <a:latin typeface="Arial" panose="020B0604020202020204" pitchFamily="34" charset="0"/>
                <a:cs typeface="Arial" panose="020B0604020202020204" pitchFamily="34" charset="0"/>
              </a:rPr>
              <a:t>Primary breakup</a:t>
            </a:r>
            <a:r>
              <a:rPr lang="en-US" altLang="ko-KR" b="0" i="0" dirty="0">
                <a:solidFill>
                  <a:srgbClr val="0D0D0D"/>
                </a:solidFill>
                <a:effectLst/>
                <a:latin typeface="Arial" panose="020B0604020202020204" pitchFamily="34" charset="0"/>
                <a:cs typeface="Arial" panose="020B0604020202020204" pitchFamily="34" charset="0"/>
              </a:rPr>
              <a:t> occurs when the liquid is sprayed from the nozzle, representing the first breakdown stage. The liquid is separated from large droplets into smaller ones due to pressure or the force of gas (e.g., high-speed air). In this stage, the liquid typically breaks into larger drops, and the liquid's flow is distorted or torn apart by the airflow.</a:t>
            </a:r>
          </a:p>
          <a:p>
            <a:pPr marL="285750" indent="-285750" algn="l">
              <a:buFont typeface="Wingdings" panose="05000000000000000000" pitchFamily="2" charset="2"/>
              <a:buChar char="§"/>
            </a:pPr>
            <a:endParaRPr lang="en-US" altLang="ko-KR" b="0" i="0" dirty="0">
              <a:solidFill>
                <a:srgbClr val="0D0D0D"/>
              </a:solidFill>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altLang="ko-KR" b="1" i="0" dirty="0">
                <a:solidFill>
                  <a:srgbClr val="0D0D0D"/>
                </a:solidFill>
                <a:effectLst/>
                <a:latin typeface="Arial" panose="020B0604020202020204" pitchFamily="34" charset="0"/>
                <a:cs typeface="Arial" panose="020B0604020202020204" pitchFamily="34" charset="0"/>
              </a:rPr>
              <a:t>Secondary breakup</a:t>
            </a:r>
            <a:r>
              <a:rPr lang="en-US" altLang="ko-KR" b="0" i="0" dirty="0">
                <a:solidFill>
                  <a:srgbClr val="0D0D0D"/>
                </a:solidFill>
                <a:effectLst/>
                <a:latin typeface="Arial" panose="020B0604020202020204" pitchFamily="34" charset="0"/>
                <a:cs typeface="Arial" panose="020B0604020202020204" pitchFamily="34" charset="0"/>
              </a:rPr>
              <a:t> happens after the primary breakup, where the smaller droplets are further broken down into even smaller drops due to additional forces. This stage usually involves the droplets interacting with air continuously, causing them to become finer particles. This process is influenced by the airflow, speed, and the size of the droplets.</a:t>
            </a:r>
          </a:p>
        </p:txBody>
      </p:sp>
    </p:spTree>
    <p:extLst>
      <p:ext uri="{BB962C8B-B14F-4D97-AF65-F5344CB8AC3E}">
        <p14:creationId xmlns:p14="http://schemas.microsoft.com/office/powerpoint/2010/main" val="2347223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F3E5EF-1464-149E-19E8-6EE7DB971A11}"/>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DD06C57C-E89A-FF4D-0475-E5ABFAF5FF42}"/>
              </a:ext>
            </a:extLst>
          </p:cNvPr>
          <p:cNvSpPr>
            <a:spLocks noGrp="1"/>
          </p:cNvSpPr>
          <p:nvPr>
            <p:ph type="title"/>
          </p:nvPr>
        </p:nvSpPr>
        <p:spPr/>
        <p:txBody>
          <a:bodyPr/>
          <a:lstStyle/>
          <a:p>
            <a:r>
              <a:rPr lang="en-US" altLang="ko-KR" dirty="0"/>
              <a:t>1. Introduction	</a:t>
            </a:r>
            <a:endParaRPr lang="ko-KR" altLang="en-US" dirty="0"/>
          </a:p>
        </p:txBody>
      </p:sp>
      <p:sp>
        <p:nvSpPr>
          <p:cNvPr id="3" name="내용 개체 틀 2">
            <a:extLst>
              <a:ext uri="{FF2B5EF4-FFF2-40B4-BE49-F238E27FC236}">
                <a16:creationId xmlns:a16="http://schemas.microsoft.com/office/drawing/2014/main" id="{99DBD5E7-33EC-DE9C-7A2F-90D038855826}"/>
              </a:ext>
            </a:extLst>
          </p:cNvPr>
          <p:cNvSpPr>
            <a:spLocks noGrp="1"/>
          </p:cNvSpPr>
          <p:nvPr>
            <p:ph idx="1"/>
          </p:nvPr>
        </p:nvSpPr>
        <p:spPr/>
        <p:txBody>
          <a:bodyPr/>
          <a:lstStyle/>
          <a:p>
            <a:r>
              <a:rPr lang="en-US" altLang="ko-KR" sz="1800" b="0" i="0" dirty="0">
                <a:solidFill>
                  <a:srgbClr val="0D0D0D"/>
                </a:solidFill>
                <a:effectLst/>
              </a:rPr>
              <a:t>This paper discusses the role </a:t>
            </a:r>
            <a:r>
              <a:rPr lang="en-US" altLang="ko-KR" sz="1800" b="0" i="0">
                <a:solidFill>
                  <a:srgbClr val="0D0D0D"/>
                </a:solidFill>
                <a:effectLst/>
              </a:rPr>
              <a:t>of atomization </a:t>
            </a:r>
            <a:r>
              <a:rPr lang="en-US" altLang="ko-KR" sz="1800" b="0" i="0" dirty="0">
                <a:solidFill>
                  <a:srgbClr val="0D0D0D"/>
                </a:solidFill>
                <a:effectLst/>
              </a:rPr>
              <a:t>in liquid-</a:t>
            </a:r>
            <a:r>
              <a:rPr lang="en-US" altLang="ko-KR" sz="1800" b="0" i="0" dirty="0" err="1">
                <a:solidFill>
                  <a:srgbClr val="0D0D0D"/>
                </a:solidFill>
                <a:effectLst/>
              </a:rPr>
              <a:t>fuelled</a:t>
            </a:r>
            <a:r>
              <a:rPr lang="en-US" altLang="ko-KR" sz="1800" b="0" i="0" dirty="0">
                <a:solidFill>
                  <a:srgbClr val="0D0D0D"/>
                </a:solidFill>
                <a:effectLst/>
              </a:rPr>
              <a:t> combustion systems, particularly in aviation gas turbines using Sustainable Aviation Fuels (SAFs).</a:t>
            </a:r>
          </a:p>
          <a:p>
            <a:r>
              <a:rPr lang="en-US" altLang="ko-KR" sz="1800" b="0" i="0" dirty="0" err="1">
                <a:solidFill>
                  <a:srgbClr val="0D0D0D"/>
                </a:solidFill>
                <a:effectLst/>
              </a:rPr>
              <a:t>Prefilming</a:t>
            </a:r>
            <a:r>
              <a:rPr lang="en-US" altLang="ko-KR" sz="1800" b="0" i="0" dirty="0">
                <a:solidFill>
                  <a:srgbClr val="0D0D0D"/>
                </a:solidFill>
                <a:effectLst/>
              </a:rPr>
              <a:t> </a:t>
            </a:r>
            <a:r>
              <a:rPr lang="en-US" altLang="ko-KR" sz="1800" b="0" i="0" dirty="0" err="1">
                <a:solidFill>
                  <a:srgbClr val="0D0D0D"/>
                </a:solidFill>
                <a:effectLst/>
              </a:rPr>
              <a:t>airblast</a:t>
            </a:r>
            <a:r>
              <a:rPr lang="en-US" altLang="ko-KR" sz="1800" b="0" i="0" dirty="0">
                <a:solidFill>
                  <a:srgbClr val="0D0D0D"/>
                </a:solidFill>
                <a:effectLst/>
              </a:rPr>
              <a:t> atomizers, often used in fuel spray nozzles, atomize fuel into droplets, but their complex geometry complicates experimental and numerical studies.</a:t>
            </a:r>
          </a:p>
          <a:p>
            <a:r>
              <a:rPr lang="en-US" altLang="ko-KR" sz="1800" b="0" i="0" dirty="0">
                <a:solidFill>
                  <a:srgbClr val="0D0D0D"/>
                </a:solidFill>
                <a:effectLst/>
              </a:rPr>
              <a:t>Simplified geometries, such as planar </a:t>
            </a:r>
            <a:r>
              <a:rPr lang="en-US" altLang="ko-KR" sz="1800" b="0" i="0" dirty="0" err="1">
                <a:solidFill>
                  <a:srgbClr val="0D0D0D"/>
                </a:solidFill>
                <a:effectLst/>
              </a:rPr>
              <a:t>prefilmers</a:t>
            </a:r>
            <a:r>
              <a:rPr lang="en-US" altLang="ko-KR" sz="1800" b="0" i="0" dirty="0">
                <a:solidFill>
                  <a:srgbClr val="0D0D0D"/>
                </a:solidFill>
                <a:effectLst/>
              </a:rPr>
              <a:t>, are often used to isolate the atomization process, allowing for the study of air-fuel interactions.</a:t>
            </a:r>
          </a:p>
          <a:p>
            <a:r>
              <a:rPr lang="en-US" altLang="ko-KR" sz="1800" b="0" i="0" dirty="0">
                <a:solidFill>
                  <a:srgbClr val="0D0D0D"/>
                </a:solidFill>
                <a:effectLst/>
              </a:rPr>
              <a:t>Previous simulations often model only a small part of the </a:t>
            </a:r>
            <a:r>
              <a:rPr lang="en-US" altLang="ko-KR" sz="1800" b="0" i="0" dirty="0" err="1">
                <a:solidFill>
                  <a:srgbClr val="0D0D0D"/>
                </a:solidFill>
                <a:effectLst/>
              </a:rPr>
              <a:t>prefilmer</a:t>
            </a:r>
            <a:r>
              <a:rPr lang="en-US" altLang="ko-KR" sz="1800" b="0" i="0" dirty="0">
                <a:solidFill>
                  <a:srgbClr val="0D0D0D"/>
                </a:solidFill>
                <a:effectLst/>
              </a:rPr>
              <a:t> due to computational limitations, missing the full effects of air and film interactions.</a:t>
            </a:r>
          </a:p>
          <a:p>
            <a:r>
              <a:rPr lang="en-US" altLang="ko-KR" sz="1800" b="0" i="0" dirty="0">
                <a:solidFill>
                  <a:srgbClr val="0D0D0D"/>
                </a:solidFill>
                <a:effectLst/>
              </a:rPr>
              <a:t>This paper presents a method to simulate both the film development and atomization process by splitting the simulations into two regions.</a:t>
            </a:r>
          </a:p>
          <a:p>
            <a:r>
              <a:rPr lang="en-US" altLang="ko-KR" sz="1800" b="0" i="0" dirty="0">
                <a:solidFill>
                  <a:srgbClr val="0D0D0D"/>
                </a:solidFill>
                <a:effectLst/>
              </a:rPr>
              <a:t>The aim is to quantify how air-film interactions over the </a:t>
            </a:r>
            <a:r>
              <a:rPr lang="en-US" altLang="ko-KR" sz="1800" b="0" i="0" dirty="0" err="1">
                <a:solidFill>
                  <a:srgbClr val="0D0D0D"/>
                </a:solidFill>
                <a:effectLst/>
              </a:rPr>
              <a:t>prefilmer</a:t>
            </a:r>
            <a:r>
              <a:rPr lang="en-US" altLang="ko-KR" sz="1800" b="0" i="0" dirty="0">
                <a:solidFill>
                  <a:srgbClr val="0D0D0D"/>
                </a:solidFill>
                <a:effectLst/>
              </a:rPr>
              <a:t> impact the atomization process, which is essential for improving breakup models and combustion system designs.</a:t>
            </a:r>
          </a:p>
          <a:p>
            <a:endParaRPr lang="ko-KR" altLang="en-US" dirty="0"/>
          </a:p>
        </p:txBody>
      </p:sp>
      <p:sp>
        <p:nvSpPr>
          <p:cNvPr id="4" name="부제목 3">
            <a:extLst>
              <a:ext uri="{FF2B5EF4-FFF2-40B4-BE49-F238E27FC236}">
                <a16:creationId xmlns:a16="http://schemas.microsoft.com/office/drawing/2014/main" id="{C19E466A-1779-7585-05B6-2CB6B09A3712}"/>
              </a:ext>
            </a:extLst>
          </p:cNvPr>
          <p:cNvSpPr>
            <a:spLocks noGrp="1"/>
          </p:cNvSpPr>
          <p:nvPr>
            <p:ph type="subTitle" idx="10"/>
          </p:nvPr>
        </p:nvSpPr>
        <p:spPr/>
        <p:txBody>
          <a:bodyPr/>
          <a:lstStyle/>
          <a:p>
            <a:endParaRPr lang="ko-KR" altLang="en-US"/>
          </a:p>
        </p:txBody>
      </p:sp>
    </p:spTree>
    <p:extLst>
      <p:ext uri="{BB962C8B-B14F-4D97-AF65-F5344CB8AC3E}">
        <p14:creationId xmlns:p14="http://schemas.microsoft.com/office/powerpoint/2010/main" val="2285838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F3CB195-768B-6791-1FE4-A50E1AD421BB}"/>
              </a:ext>
            </a:extLst>
          </p:cNvPr>
          <p:cNvSpPr>
            <a:spLocks noGrp="1"/>
          </p:cNvSpPr>
          <p:nvPr>
            <p:ph type="title"/>
          </p:nvPr>
        </p:nvSpPr>
        <p:spPr/>
        <p:txBody>
          <a:bodyPr/>
          <a:lstStyle/>
          <a:p>
            <a:r>
              <a:rPr lang="en-US" altLang="ko-KR" dirty="0"/>
              <a:t>2. Numerical Method</a:t>
            </a:r>
            <a:endParaRPr lang="ko-KR" altLang="en-US" dirty="0"/>
          </a:p>
        </p:txBody>
      </p:sp>
      <p:sp>
        <p:nvSpPr>
          <p:cNvPr id="4" name="부제목 3">
            <a:extLst>
              <a:ext uri="{FF2B5EF4-FFF2-40B4-BE49-F238E27FC236}">
                <a16:creationId xmlns:a16="http://schemas.microsoft.com/office/drawing/2014/main" id="{354E9A3B-CA7B-BBDF-5172-18CC088AE9BD}"/>
              </a:ext>
            </a:extLst>
          </p:cNvPr>
          <p:cNvSpPr>
            <a:spLocks noGrp="1"/>
          </p:cNvSpPr>
          <p:nvPr>
            <p:ph type="subTitle" idx="10"/>
          </p:nvPr>
        </p:nvSpPr>
        <p:spPr/>
        <p:txBody>
          <a:bodyPr/>
          <a:lstStyle/>
          <a:p>
            <a:r>
              <a:rPr lang="en-US" altLang="ko-KR" dirty="0"/>
              <a:t>2.1 CLSVOF(Coupled Level Set &amp; Volume of Fluid) Solver</a:t>
            </a:r>
            <a:endParaRPr lang="ko-KR" altLang="en-US" dirty="0"/>
          </a:p>
          <a:p>
            <a:endParaRPr lang="ko-KR" altLang="en-US" dirty="0"/>
          </a:p>
        </p:txBody>
      </p:sp>
      <p:sp>
        <p:nvSpPr>
          <p:cNvPr id="3" name="내용 개체 틀 2">
            <a:extLst>
              <a:ext uri="{FF2B5EF4-FFF2-40B4-BE49-F238E27FC236}">
                <a16:creationId xmlns:a16="http://schemas.microsoft.com/office/drawing/2014/main" id="{B0DA0389-538B-AE7D-A863-B366CEC921BB}"/>
              </a:ext>
            </a:extLst>
          </p:cNvPr>
          <p:cNvSpPr>
            <a:spLocks noGrp="1"/>
          </p:cNvSpPr>
          <p:nvPr>
            <p:ph idx="1"/>
          </p:nvPr>
        </p:nvSpPr>
        <p:spPr/>
        <p:txBody>
          <a:bodyPr/>
          <a:lstStyle/>
          <a:p>
            <a:pPr marL="342891" indent="-342891">
              <a:buFont typeface="+mj-lt"/>
              <a:buAutoNum type="arabicPeriod"/>
            </a:pPr>
            <a:r>
              <a:rPr lang="en-US" altLang="ko-KR" dirty="0"/>
              <a:t>A single set of momentum equations</a:t>
            </a:r>
          </a:p>
          <a:p>
            <a:pPr marL="342891" indent="-342891">
              <a:buFont typeface="+mj-lt"/>
              <a:buAutoNum type="arabicPeriod"/>
            </a:pPr>
            <a:endParaRPr lang="en-US" altLang="ko-KR" dirty="0"/>
          </a:p>
          <a:p>
            <a:pPr marL="342891" indent="-342891">
              <a:buFont typeface="+mj-lt"/>
              <a:buAutoNum type="arabicPeriod"/>
            </a:pPr>
            <a:endParaRPr lang="en-US" altLang="ko-KR" dirty="0"/>
          </a:p>
          <a:p>
            <a:pPr marL="342891" indent="-342891">
              <a:buFont typeface="+mj-lt"/>
              <a:buAutoNum type="arabicPeriod"/>
            </a:pPr>
            <a:r>
              <a:rPr lang="en-US" altLang="ko-KR" dirty="0"/>
              <a:t>Surface curvature</a:t>
            </a:r>
          </a:p>
          <a:p>
            <a:pPr marL="342891" indent="-342891">
              <a:buFont typeface="+mj-lt"/>
              <a:buAutoNum type="arabicPeriod"/>
            </a:pPr>
            <a:endParaRPr lang="en-US" altLang="ko-KR" dirty="0"/>
          </a:p>
          <a:p>
            <a:pPr marL="342891" indent="-342891">
              <a:buFont typeface="+mj-lt"/>
              <a:buAutoNum type="arabicPeriod"/>
            </a:pPr>
            <a:endParaRPr lang="en-US" altLang="ko-KR" dirty="0"/>
          </a:p>
          <a:p>
            <a:pPr marL="342891" indent="-342891">
              <a:buFont typeface="+mj-lt"/>
              <a:buAutoNum type="arabicPeriod"/>
            </a:pPr>
            <a:r>
              <a:rPr lang="en-US" altLang="ko-KR" dirty="0"/>
              <a:t>Advection equations(liquid volume fraction α, &amp; the level set function)</a:t>
            </a:r>
          </a:p>
          <a:p>
            <a:pPr marL="342891" indent="-342891">
              <a:buFont typeface="+mj-lt"/>
              <a:buAutoNum type="arabicPeriod"/>
            </a:pPr>
            <a:endParaRPr lang="en-US" altLang="ko-KR" dirty="0"/>
          </a:p>
          <a:p>
            <a:pPr marL="342891" indent="-342891">
              <a:buFont typeface="+mj-lt"/>
              <a:buAutoNum type="arabicPeriod"/>
            </a:pPr>
            <a:endParaRPr lang="en-US" altLang="ko-KR" dirty="0"/>
          </a:p>
          <a:p>
            <a:pPr marL="342891" indent="-342891">
              <a:buFont typeface="+mj-lt"/>
              <a:buAutoNum type="arabicPeriod"/>
            </a:pPr>
            <a:endParaRPr lang="en-US" altLang="ko-KR" dirty="0"/>
          </a:p>
          <a:p>
            <a:pPr marL="342891" indent="-342891">
              <a:buFont typeface="+mj-lt"/>
              <a:buAutoNum type="arabicPeriod"/>
            </a:pPr>
            <a:endParaRPr lang="en-US" altLang="ko-KR" dirty="0"/>
          </a:p>
          <a:p>
            <a:endParaRPr lang="en-US" altLang="ko-KR" dirty="0"/>
          </a:p>
          <a:p>
            <a:endParaRPr lang="en-US" altLang="ko-KR" dirty="0"/>
          </a:p>
          <a:p>
            <a:pPr marL="0" indent="0">
              <a:buNone/>
            </a:pPr>
            <a:endParaRPr lang="en-US" altLang="ko-KR" dirty="0"/>
          </a:p>
          <a:p>
            <a:endParaRPr lang="ko-KR" altLang="en-US" dirty="0"/>
          </a:p>
        </p:txBody>
      </p:sp>
      <p:pic>
        <p:nvPicPr>
          <p:cNvPr id="6" name="그림 5">
            <a:extLst>
              <a:ext uri="{FF2B5EF4-FFF2-40B4-BE49-F238E27FC236}">
                <a16:creationId xmlns:a16="http://schemas.microsoft.com/office/drawing/2014/main" id="{9CA203A7-B2E3-7737-C010-AB2E38E8723C}"/>
              </a:ext>
            </a:extLst>
          </p:cNvPr>
          <p:cNvPicPr>
            <a:picLocks noChangeAspect="1"/>
          </p:cNvPicPr>
          <p:nvPr/>
        </p:nvPicPr>
        <p:blipFill>
          <a:blip r:embed="rId2"/>
          <a:srcRect b="90278"/>
          <a:stretch/>
        </p:blipFill>
        <p:spPr>
          <a:xfrm>
            <a:off x="152793" y="1290362"/>
            <a:ext cx="4456915" cy="666751"/>
          </a:xfrm>
          <a:prstGeom prst="rect">
            <a:avLst/>
          </a:prstGeom>
        </p:spPr>
      </p:pic>
      <p:pic>
        <p:nvPicPr>
          <p:cNvPr id="7" name="그림 6">
            <a:extLst>
              <a:ext uri="{FF2B5EF4-FFF2-40B4-BE49-F238E27FC236}">
                <a16:creationId xmlns:a16="http://schemas.microsoft.com/office/drawing/2014/main" id="{FE0F64F6-3613-F2B3-896B-4A0D9F7C4A71}"/>
              </a:ext>
            </a:extLst>
          </p:cNvPr>
          <p:cNvPicPr>
            <a:picLocks noChangeAspect="1"/>
          </p:cNvPicPr>
          <p:nvPr/>
        </p:nvPicPr>
        <p:blipFill>
          <a:blip r:embed="rId2"/>
          <a:srcRect l="19937" t="38750" b="50000"/>
          <a:stretch/>
        </p:blipFill>
        <p:spPr>
          <a:xfrm>
            <a:off x="152792" y="2374822"/>
            <a:ext cx="3568309" cy="771527"/>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9D063C4-E88A-BB2A-4648-D338CB99498D}"/>
                  </a:ext>
                </a:extLst>
              </p:cNvPr>
              <p:cNvSpPr txBox="1"/>
              <p:nvPr/>
            </p:nvSpPr>
            <p:spPr>
              <a:xfrm>
                <a:off x="4616061" y="1439071"/>
                <a:ext cx="130968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ko-KR" b="1" i="1" dirty="0">
                          <a:solidFill>
                            <a:srgbClr val="0D0D0D"/>
                          </a:solidFill>
                          <a:latin typeface="Cambria Math" panose="02040503050406030204" pitchFamily="18" charset="0"/>
                        </a:rPr>
                        <m:t>𝒇</m:t>
                      </m:r>
                      <m:r>
                        <a:rPr lang="el-GR" altLang="ko-KR" i="1" baseline="-25000" dirty="0">
                          <a:solidFill>
                            <a:srgbClr val="0D0D0D"/>
                          </a:solidFill>
                          <a:latin typeface="Cambria Math" panose="02040503050406030204" pitchFamily="18" charset="0"/>
                        </a:rPr>
                        <m:t>𝜎</m:t>
                      </m:r>
                      <m:r>
                        <a:rPr lang="el-GR" altLang="ko-KR" i="1" dirty="0">
                          <a:solidFill>
                            <a:srgbClr val="0D0D0D"/>
                          </a:solidFill>
                          <a:latin typeface="Cambria Math" panose="02040503050406030204" pitchFamily="18" charset="0"/>
                        </a:rPr>
                        <m:t>​=</m:t>
                      </m:r>
                      <m:r>
                        <a:rPr lang="el-GR" altLang="ko-KR" i="1" dirty="0">
                          <a:solidFill>
                            <a:srgbClr val="0D0D0D"/>
                          </a:solidFill>
                          <a:latin typeface="Cambria Math" panose="02040503050406030204" pitchFamily="18" charset="0"/>
                        </a:rPr>
                        <m:t>𝜎𝜅</m:t>
                      </m:r>
                      <m:r>
                        <m:rPr>
                          <m:sty m:val="p"/>
                        </m:rPr>
                        <a:rPr lang="el-GR" altLang="ko-KR" dirty="0">
                          <a:solidFill>
                            <a:srgbClr val="0D0D0D"/>
                          </a:solidFill>
                          <a:latin typeface="Cambria Math" panose="02040503050406030204" pitchFamily="18" charset="0"/>
                        </a:rPr>
                        <m:t>∇</m:t>
                      </m:r>
                      <m:r>
                        <a:rPr lang="el-GR" altLang="ko-KR" i="1" dirty="0">
                          <a:solidFill>
                            <a:srgbClr val="0D0D0D"/>
                          </a:solidFill>
                          <a:latin typeface="Cambria Math" panose="02040503050406030204" pitchFamily="18" charset="0"/>
                        </a:rPr>
                        <m:t>𝛼</m:t>
                      </m:r>
                    </m:oMath>
                  </m:oMathPara>
                </a14:m>
                <a:endParaRPr lang="ko-KR" altLang="en-US" dirty="0"/>
              </a:p>
            </p:txBody>
          </p:sp>
        </mc:Choice>
        <mc:Fallback xmlns="">
          <p:sp>
            <p:nvSpPr>
              <p:cNvPr id="13" name="TextBox 12">
                <a:extLst>
                  <a:ext uri="{FF2B5EF4-FFF2-40B4-BE49-F238E27FC236}">
                    <a16:creationId xmlns:a16="http://schemas.microsoft.com/office/drawing/2014/main" id="{B9D063C4-E88A-BB2A-4648-D338CB99498D}"/>
                  </a:ext>
                </a:extLst>
              </p:cNvPr>
              <p:cNvSpPr txBox="1">
                <a:spLocks noRot="1" noChangeAspect="1" noMove="1" noResize="1" noEditPoints="1" noAdjustHandles="1" noChangeArrowheads="1" noChangeShapeType="1" noTextEdit="1"/>
              </p:cNvSpPr>
              <p:nvPr/>
            </p:nvSpPr>
            <p:spPr>
              <a:xfrm>
                <a:off x="4616061" y="1439071"/>
                <a:ext cx="1309687" cy="369332"/>
              </a:xfrm>
              <a:prstGeom prst="rect">
                <a:avLst/>
              </a:prstGeom>
              <a:blipFill>
                <a:blip r:embed="rId3"/>
                <a:stretch>
                  <a:fillRect b="-16393"/>
                </a:stretch>
              </a:blipFill>
            </p:spPr>
            <p:txBody>
              <a:bodyPr/>
              <a:lstStyle/>
              <a:p>
                <a:r>
                  <a:rPr lang="ko-KR" altLang="en-US">
                    <a:noFill/>
                  </a:rPr>
                  <a:t> </a:t>
                </a:r>
              </a:p>
            </p:txBody>
          </p:sp>
        </mc:Fallback>
      </mc:AlternateContent>
      <p:pic>
        <p:nvPicPr>
          <p:cNvPr id="9" name="그림 8">
            <a:extLst>
              <a:ext uri="{FF2B5EF4-FFF2-40B4-BE49-F238E27FC236}">
                <a16:creationId xmlns:a16="http://schemas.microsoft.com/office/drawing/2014/main" id="{9D6823CC-A4EE-1A2E-1FE2-FAC8700CD872}"/>
              </a:ext>
            </a:extLst>
          </p:cNvPr>
          <p:cNvPicPr>
            <a:picLocks noChangeAspect="1"/>
          </p:cNvPicPr>
          <p:nvPr/>
        </p:nvPicPr>
        <p:blipFill>
          <a:blip r:embed="rId2"/>
          <a:srcRect l="19937" t="71667" b="17083"/>
          <a:stretch/>
        </p:blipFill>
        <p:spPr>
          <a:xfrm>
            <a:off x="152792" y="3521050"/>
            <a:ext cx="3568309" cy="771527"/>
          </a:xfrm>
          <a:prstGeom prst="rect">
            <a:avLst/>
          </a:prstGeom>
        </p:spPr>
      </p:pic>
      <p:pic>
        <p:nvPicPr>
          <p:cNvPr id="15" name="그림 14">
            <a:extLst>
              <a:ext uri="{FF2B5EF4-FFF2-40B4-BE49-F238E27FC236}">
                <a16:creationId xmlns:a16="http://schemas.microsoft.com/office/drawing/2014/main" id="{DC37AF9B-0B20-1BF4-20C0-CE333B8DE047}"/>
              </a:ext>
            </a:extLst>
          </p:cNvPr>
          <p:cNvPicPr>
            <a:picLocks noChangeAspect="1"/>
          </p:cNvPicPr>
          <p:nvPr/>
        </p:nvPicPr>
        <p:blipFill>
          <a:blip r:embed="rId2"/>
          <a:srcRect l="19937" t="88750"/>
          <a:stretch/>
        </p:blipFill>
        <p:spPr>
          <a:xfrm>
            <a:off x="152792" y="4292575"/>
            <a:ext cx="3568309" cy="771527"/>
          </a:xfrm>
          <a:prstGeom prst="rect">
            <a:avLst/>
          </a:prstGeom>
        </p:spPr>
      </p:pic>
    </p:spTree>
    <p:extLst>
      <p:ext uri="{BB962C8B-B14F-4D97-AF65-F5344CB8AC3E}">
        <p14:creationId xmlns:p14="http://schemas.microsoft.com/office/powerpoint/2010/main" val="461431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F3EC7C-A97C-4EE8-1FA4-19CAD73C51E0}"/>
              </a:ext>
            </a:extLst>
          </p:cNvPr>
          <p:cNvSpPr>
            <a:spLocks noGrp="1"/>
          </p:cNvSpPr>
          <p:nvPr>
            <p:ph type="title"/>
          </p:nvPr>
        </p:nvSpPr>
        <p:spPr/>
        <p:txBody>
          <a:bodyPr/>
          <a:lstStyle/>
          <a:p>
            <a:r>
              <a:rPr lang="en-US" altLang="ko-KR" dirty="0"/>
              <a:t>2. Numerical Method</a:t>
            </a:r>
            <a:endParaRPr lang="ko-KR" altLang="en-US" dirty="0"/>
          </a:p>
        </p:txBody>
      </p:sp>
      <p:sp>
        <p:nvSpPr>
          <p:cNvPr id="3" name="내용 개체 틀 2">
            <a:extLst>
              <a:ext uri="{FF2B5EF4-FFF2-40B4-BE49-F238E27FC236}">
                <a16:creationId xmlns:a16="http://schemas.microsoft.com/office/drawing/2014/main" id="{FDF3EA4D-302E-D9BB-A0B6-4206C2C8537D}"/>
              </a:ext>
            </a:extLst>
          </p:cNvPr>
          <p:cNvSpPr>
            <a:spLocks noGrp="1"/>
          </p:cNvSpPr>
          <p:nvPr>
            <p:ph idx="1"/>
          </p:nvPr>
        </p:nvSpPr>
        <p:spPr/>
        <p:txBody>
          <a:bodyPr/>
          <a:lstStyle/>
          <a:p>
            <a:r>
              <a:rPr lang="en-US" altLang="ko-KR" dirty="0"/>
              <a:t>Interface reconstruction algorithm</a:t>
            </a:r>
          </a:p>
          <a:p>
            <a:pPr algn="l"/>
            <a:r>
              <a:rPr lang="en-US" altLang="ko-KR" b="0" i="0" dirty="0">
                <a:solidFill>
                  <a:srgbClr val="0D0D0D"/>
                </a:solidFill>
                <a:effectLst/>
              </a:rPr>
              <a:t>To improve the accuracy of volume fraction advection, geometric discretization methods and the interface reconstruction algorithm are used.</a:t>
            </a:r>
          </a:p>
          <a:p>
            <a:pPr algn="l"/>
            <a:r>
              <a:rPr lang="en-US" altLang="ko-KR" b="0" i="0" dirty="0">
                <a:solidFill>
                  <a:srgbClr val="0D0D0D"/>
                </a:solidFill>
                <a:effectLst/>
              </a:rPr>
              <a:t>This algorithm approximates the interface as a plane, ensuring that the cut volumes match the liquid volume fraction.</a:t>
            </a:r>
          </a:p>
          <a:p>
            <a:pPr algn="l"/>
            <a:r>
              <a:rPr lang="en-US" altLang="ko-KR" b="0" i="0" dirty="0">
                <a:solidFill>
                  <a:srgbClr val="0D0D0D"/>
                </a:solidFill>
                <a:effectLst/>
              </a:rPr>
              <a:t>The gradient of the level set field is used to more accurately set the orientation of the interface, and the level set function is reinitialized at each timestep.</a:t>
            </a:r>
          </a:p>
          <a:p>
            <a:pPr algn="l"/>
            <a:r>
              <a:rPr lang="en-US" altLang="ko-KR" b="0" i="0" dirty="0">
                <a:solidFill>
                  <a:srgbClr val="0D0D0D"/>
                </a:solidFill>
                <a:effectLst/>
              </a:rPr>
              <a:t>High resolution and small timesteps are required for accurate tracking of the interface, and Adaptive Mesh Refinement (AMR) is used to reduce computational cost.</a:t>
            </a:r>
          </a:p>
          <a:p>
            <a:pPr algn="l"/>
            <a:r>
              <a:rPr lang="en-US" altLang="ko-KR" b="0" i="0" dirty="0">
                <a:solidFill>
                  <a:srgbClr val="0D0D0D"/>
                </a:solidFill>
                <a:effectLst/>
              </a:rPr>
              <a:t>AMR refines the mesh around the interface to better capture the interaction of the two phases, with refinement using Open FOAM’s octree-like strategy.</a:t>
            </a:r>
          </a:p>
          <a:p>
            <a:endParaRPr lang="ko-KR" altLang="en-US" dirty="0"/>
          </a:p>
        </p:txBody>
      </p:sp>
      <p:sp>
        <p:nvSpPr>
          <p:cNvPr id="4" name="부제목 3">
            <a:extLst>
              <a:ext uri="{FF2B5EF4-FFF2-40B4-BE49-F238E27FC236}">
                <a16:creationId xmlns:a16="http://schemas.microsoft.com/office/drawing/2014/main" id="{9D78BD24-475C-F277-2039-E956889D36F8}"/>
              </a:ext>
            </a:extLst>
          </p:cNvPr>
          <p:cNvSpPr>
            <a:spLocks noGrp="1"/>
          </p:cNvSpPr>
          <p:nvPr>
            <p:ph type="subTitle" idx="10"/>
          </p:nvPr>
        </p:nvSpPr>
        <p:spPr/>
        <p:txBody>
          <a:bodyPr/>
          <a:lstStyle/>
          <a:p>
            <a:r>
              <a:rPr lang="en-US" altLang="ko-KR" dirty="0"/>
              <a:t>2.1 CLSVOF(Coupled Level Set &amp; Volume of Fluid) Solver</a:t>
            </a:r>
            <a:endParaRPr lang="ko-KR" altLang="en-US" dirty="0"/>
          </a:p>
          <a:p>
            <a:endParaRPr lang="ko-KR" altLang="en-US" dirty="0"/>
          </a:p>
        </p:txBody>
      </p:sp>
    </p:spTree>
    <p:extLst>
      <p:ext uri="{BB962C8B-B14F-4D97-AF65-F5344CB8AC3E}">
        <p14:creationId xmlns:p14="http://schemas.microsoft.com/office/powerpoint/2010/main" val="2865280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877244-AA60-9FBA-8B52-2B169BDC25CC}"/>
              </a:ext>
            </a:extLst>
          </p:cNvPr>
          <p:cNvSpPr>
            <a:spLocks noGrp="1"/>
          </p:cNvSpPr>
          <p:nvPr>
            <p:ph type="title"/>
          </p:nvPr>
        </p:nvSpPr>
        <p:spPr/>
        <p:txBody>
          <a:bodyPr/>
          <a:lstStyle/>
          <a:p>
            <a:r>
              <a:rPr lang="en-US" altLang="ko-KR" dirty="0"/>
              <a:t>2. Numerical Method</a:t>
            </a:r>
            <a:endParaRPr lang="ko-KR" altLang="en-US" dirty="0"/>
          </a:p>
        </p:txBody>
      </p:sp>
      <p:sp>
        <p:nvSpPr>
          <p:cNvPr id="3" name="내용 개체 틀 2">
            <a:extLst>
              <a:ext uri="{FF2B5EF4-FFF2-40B4-BE49-F238E27FC236}">
                <a16:creationId xmlns:a16="http://schemas.microsoft.com/office/drawing/2014/main" id="{AF037F4E-1B60-5748-583D-6831C7C7730B}"/>
              </a:ext>
            </a:extLst>
          </p:cNvPr>
          <p:cNvSpPr>
            <a:spLocks noGrp="1"/>
          </p:cNvSpPr>
          <p:nvPr>
            <p:ph idx="1"/>
          </p:nvPr>
        </p:nvSpPr>
        <p:spPr>
          <a:xfrm>
            <a:off x="-8626" y="810877"/>
            <a:ext cx="12171112" cy="5642452"/>
          </a:xfrm>
        </p:spPr>
        <p:txBody>
          <a:bodyPr/>
          <a:lstStyle/>
          <a:p>
            <a:pPr marL="342891" indent="-342891">
              <a:buFont typeface="+mj-lt"/>
              <a:buAutoNum type="arabicPeriod"/>
            </a:pPr>
            <a:r>
              <a:rPr lang="en-US" altLang="ko-KR" b="1" dirty="0"/>
              <a:t>Film</a:t>
            </a:r>
            <a:r>
              <a:rPr lang="ko-KR" altLang="en-US" b="1" dirty="0"/>
              <a:t> </a:t>
            </a:r>
            <a:r>
              <a:rPr lang="en-US" altLang="ko-KR" b="1" dirty="0"/>
              <a:t>development </a:t>
            </a:r>
            <a:r>
              <a:rPr lang="en-US" altLang="ko-KR" dirty="0"/>
              <a:t>process</a:t>
            </a:r>
          </a:p>
          <a:p>
            <a:pPr marL="342891" indent="-342891">
              <a:buFont typeface="+mj-lt"/>
              <a:buAutoNum type="arabicPeriod"/>
            </a:pPr>
            <a:r>
              <a:rPr lang="en-US" altLang="ko-KR" dirty="0"/>
              <a:t>Atomization process</a:t>
            </a:r>
          </a:p>
          <a:p>
            <a:pPr marL="0" indent="0">
              <a:buNone/>
            </a:pPr>
            <a:r>
              <a:rPr lang="en-US" altLang="ko-KR" dirty="0"/>
              <a:t>Purpose: to include the effects of the film development on the atomization</a:t>
            </a:r>
          </a:p>
          <a:p>
            <a:pPr marL="0" indent="0">
              <a:buNone/>
            </a:pPr>
            <a:r>
              <a:rPr lang="en-US" altLang="ko-KR" dirty="0"/>
              <a:t>Film development simulation </a:t>
            </a:r>
            <a:r>
              <a:rPr lang="en-US" altLang="ko-KR" dirty="0">
                <a:latin typeface="맑은 고딕" panose="020B0503020000020004" pitchFamily="50" charset="-127"/>
                <a:ea typeface="맑은 고딕" panose="020B0503020000020004" pitchFamily="50" charset="-127"/>
              </a:rPr>
              <a:t>⇒ </a:t>
            </a:r>
            <a:r>
              <a:rPr lang="en-US" altLang="ko-KR" dirty="0"/>
              <a:t>the </a:t>
            </a:r>
            <a:r>
              <a:rPr lang="en-US" altLang="ko-KR" b="1" dirty="0"/>
              <a:t>velocity</a:t>
            </a:r>
            <a:r>
              <a:rPr lang="en-US" altLang="ko-KR" dirty="0"/>
              <a:t>, </a:t>
            </a:r>
            <a:r>
              <a:rPr lang="en-US" altLang="ko-KR" b="1" dirty="0"/>
              <a:t>volume fraction</a:t>
            </a:r>
            <a:r>
              <a:rPr lang="en-US" altLang="ko-KR" dirty="0"/>
              <a:t> and </a:t>
            </a:r>
            <a:r>
              <a:rPr lang="en-US" altLang="ko-KR" b="1" dirty="0"/>
              <a:t>level set fields </a:t>
            </a:r>
            <a:r>
              <a:rPr lang="en-US" altLang="ko-KR" dirty="0">
                <a:latin typeface="맑은 고딕" panose="020B0503020000020004" pitchFamily="50" charset="-127"/>
                <a:ea typeface="맑은 고딕" panose="020B0503020000020004" pitchFamily="50" charset="-127"/>
              </a:rPr>
              <a:t>⇒</a:t>
            </a:r>
            <a:r>
              <a:rPr lang="en-US" altLang="ko-KR" dirty="0"/>
              <a:t> Atomization simulation(inlet boundary condition)</a:t>
            </a:r>
          </a:p>
          <a:p>
            <a:r>
              <a:rPr lang="en-US" altLang="ko-KR" dirty="0"/>
              <a:t>target energy content</a:t>
            </a:r>
          </a:p>
          <a:p>
            <a:pPr marL="0" indent="0">
              <a:buNone/>
            </a:pPr>
            <a:r>
              <a:rPr lang="en-US" altLang="ko-KR" dirty="0"/>
              <a:t>POD: 95% </a:t>
            </a:r>
          </a:p>
          <a:p>
            <a:pPr marL="0" indent="0">
              <a:buNone/>
            </a:pPr>
            <a:r>
              <a:rPr lang="en-US" altLang="ko-KR" dirty="0"/>
              <a:t>Fourier series: 90%</a:t>
            </a:r>
          </a:p>
          <a:p>
            <a:pPr marL="0" indent="0">
              <a:buNone/>
            </a:pPr>
            <a:endParaRPr lang="en-US" altLang="ko-KR" dirty="0"/>
          </a:p>
          <a:p>
            <a:pPr marL="0" indent="0">
              <a:buNone/>
            </a:pPr>
            <a:endParaRPr lang="en-US" altLang="ko-KR" b="1" dirty="0"/>
          </a:p>
          <a:p>
            <a:pPr marL="0" indent="0">
              <a:buNone/>
            </a:pPr>
            <a:endParaRPr lang="ko-KR" altLang="en-US" dirty="0"/>
          </a:p>
        </p:txBody>
      </p:sp>
      <p:sp>
        <p:nvSpPr>
          <p:cNvPr id="4" name="부제목 3">
            <a:extLst>
              <a:ext uri="{FF2B5EF4-FFF2-40B4-BE49-F238E27FC236}">
                <a16:creationId xmlns:a16="http://schemas.microsoft.com/office/drawing/2014/main" id="{937F71B5-4B07-7893-3B02-D68A6B29F1BE}"/>
              </a:ext>
            </a:extLst>
          </p:cNvPr>
          <p:cNvSpPr>
            <a:spLocks noGrp="1"/>
          </p:cNvSpPr>
          <p:nvPr>
            <p:ph type="subTitle" idx="10"/>
          </p:nvPr>
        </p:nvSpPr>
        <p:spPr/>
        <p:txBody>
          <a:bodyPr/>
          <a:lstStyle/>
          <a:p>
            <a:r>
              <a:rPr lang="en-US" altLang="ko-KR" dirty="0"/>
              <a:t>Boundary Condition Reconstruction</a:t>
            </a:r>
            <a:endParaRPr lang="ko-KR" altLang="en-US" dirty="0"/>
          </a:p>
        </p:txBody>
      </p:sp>
    </p:spTree>
    <p:extLst>
      <p:ext uri="{BB962C8B-B14F-4D97-AF65-F5344CB8AC3E}">
        <p14:creationId xmlns:p14="http://schemas.microsoft.com/office/powerpoint/2010/main" val="1882741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내용 개체 틀 12">
            <a:extLst>
              <a:ext uri="{FF2B5EF4-FFF2-40B4-BE49-F238E27FC236}">
                <a16:creationId xmlns:a16="http://schemas.microsoft.com/office/drawing/2014/main" id="{CAF24652-9941-7AC7-AF19-1C09303F8BEA}"/>
              </a:ext>
            </a:extLst>
          </p:cNvPr>
          <p:cNvSpPr>
            <a:spLocks noGrp="1"/>
          </p:cNvSpPr>
          <p:nvPr>
            <p:ph idx="1"/>
          </p:nvPr>
        </p:nvSpPr>
        <p:spPr/>
        <p:txBody>
          <a:bodyPr/>
          <a:lstStyle/>
          <a:p>
            <a:r>
              <a:rPr lang="en-US" altLang="ko-KR" dirty="0"/>
              <a:t>Snapshot POD method</a:t>
            </a:r>
          </a:p>
          <a:p>
            <a:endParaRPr lang="en-US" altLang="ko-KR" dirty="0"/>
          </a:p>
          <a:p>
            <a:endParaRPr lang="en-US" altLang="ko-KR" dirty="0"/>
          </a:p>
          <a:p>
            <a:endParaRPr lang="en-US" altLang="ko-KR" dirty="0"/>
          </a:p>
          <a:p>
            <a:pPr marL="0" indent="0">
              <a:buNone/>
            </a:pPr>
            <a:endParaRPr lang="en-US" altLang="ko-KR" dirty="0"/>
          </a:p>
          <a:p>
            <a:r>
              <a:rPr lang="en-US" altLang="ko-KR" dirty="0"/>
              <a:t>Advantage of Fourier series</a:t>
            </a:r>
          </a:p>
          <a:p>
            <a:pPr marL="342891" indent="-342891">
              <a:buFont typeface="+mj-lt"/>
              <a:buAutoNum type="arabicPeriod"/>
            </a:pPr>
            <a:r>
              <a:rPr lang="en-US" altLang="ko-KR" dirty="0"/>
              <a:t>This eliminates any need for temporal interpolation if the donor and recipient simulations have different timesteps.</a:t>
            </a:r>
          </a:p>
          <a:p>
            <a:pPr marL="342891" indent="-342891">
              <a:buFont typeface="+mj-lt"/>
              <a:buAutoNum type="arabicPeriod"/>
            </a:pPr>
            <a:r>
              <a:rPr lang="en-US" altLang="ko-KR" dirty="0"/>
              <a:t>Allows the input data to be repeated if the desired simulated time of the recipient simulation is longer than the donor simulation.</a:t>
            </a:r>
          </a:p>
        </p:txBody>
      </p:sp>
      <p:graphicFrame>
        <p:nvGraphicFramePr>
          <p:cNvPr id="14" name="다이어그램 13">
            <a:extLst>
              <a:ext uri="{FF2B5EF4-FFF2-40B4-BE49-F238E27FC236}">
                <a16:creationId xmlns:a16="http://schemas.microsoft.com/office/drawing/2014/main" id="{94AEBFB4-35EA-B4CC-937C-2C146ED5AFC2}"/>
              </a:ext>
            </a:extLst>
          </p:cNvPr>
          <p:cNvGraphicFramePr/>
          <p:nvPr>
            <p:extLst>
              <p:ext uri="{D42A27DB-BD31-4B8C-83A1-F6EECF244321}">
                <p14:modId xmlns:p14="http://schemas.microsoft.com/office/powerpoint/2010/main" val="1962530010"/>
              </p:ext>
            </p:extLst>
          </p:nvPr>
        </p:nvGraphicFramePr>
        <p:xfrm>
          <a:off x="184149" y="971191"/>
          <a:ext cx="11779251" cy="19910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제목 1">
            <a:extLst>
              <a:ext uri="{FF2B5EF4-FFF2-40B4-BE49-F238E27FC236}">
                <a16:creationId xmlns:a16="http://schemas.microsoft.com/office/drawing/2014/main" id="{02A0C9C9-0F40-8062-880F-53844D4AE202}"/>
              </a:ext>
            </a:extLst>
          </p:cNvPr>
          <p:cNvSpPr>
            <a:spLocks noGrp="1"/>
          </p:cNvSpPr>
          <p:nvPr>
            <p:ph type="title"/>
          </p:nvPr>
        </p:nvSpPr>
        <p:spPr/>
        <p:txBody>
          <a:bodyPr/>
          <a:lstStyle/>
          <a:p>
            <a:r>
              <a:rPr lang="en-US" altLang="ko-KR" dirty="0"/>
              <a:t>2. Numerical Method</a:t>
            </a:r>
            <a:endParaRPr lang="ko-KR" altLang="en-US" dirty="0"/>
          </a:p>
        </p:txBody>
      </p:sp>
      <p:sp>
        <p:nvSpPr>
          <p:cNvPr id="4" name="부제목 3">
            <a:extLst>
              <a:ext uri="{FF2B5EF4-FFF2-40B4-BE49-F238E27FC236}">
                <a16:creationId xmlns:a16="http://schemas.microsoft.com/office/drawing/2014/main" id="{A900C386-E5F6-C673-2E59-7222ED703CF3}"/>
              </a:ext>
            </a:extLst>
          </p:cNvPr>
          <p:cNvSpPr>
            <a:spLocks noGrp="1"/>
          </p:cNvSpPr>
          <p:nvPr>
            <p:ph type="subTitle" idx="10"/>
          </p:nvPr>
        </p:nvSpPr>
        <p:spPr/>
        <p:txBody>
          <a:bodyPr/>
          <a:lstStyle/>
          <a:p>
            <a:r>
              <a:rPr lang="en-US" altLang="ko-KR" dirty="0"/>
              <a:t>2.2 Proper Orthogonal Decomposition &amp; Fourier Series (PODFS)</a:t>
            </a:r>
            <a:endParaRPr lang="ko-KR" altLang="en-US" dirty="0"/>
          </a:p>
          <a:p>
            <a:endParaRPr lang="ko-KR" altLang="en-US" dirty="0"/>
          </a:p>
        </p:txBody>
      </p:sp>
      <p:grpSp>
        <p:nvGrpSpPr>
          <p:cNvPr id="22" name="그룹 21">
            <a:extLst>
              <a:ext uri="{FF2B5EF4-FFF2-40B4-BE49-F238E27FC236}">
                <a16:creationId xmlns:a16="http://schemas.microsoft.com/office/drawing/2014/main" id="{3F99EE2E-E669-922A-CC4A-365A036F08BF}"/>
              </a:ext>
            </a:extLst>
          </p:cNvPr>
          <p:cNvGrpSpPr/>
          <p:nvPr/>
        </p:nvGrpSpPr>
        <p:grpSpPr>
          <a:xfrm>
            <a:off x="184150" y="4323003"/>
            <a:ext cx="7352279" cy="1890912"/>
            <a:chOff x="88899" y="4465876"/>
            <a:chExt cx="7352278" cy="1890911"/>
          </a:xfrm>
        </p:grpSpPr>
        <p:pic>
          <p:nvPicPr>
            <p:cNvPr id="15" name="그림 14">
              <a:extLst>
                <a:ext uri="{FF2B5EF4-FFF2-40B4-BE49-F238E27FC236}">
                  <a16:creationId xmlns:a16="http://schemas.microsoft.com/office/drawing/2014/main" id="{D6CB86D8-746A-9390-2A8F-E37A396B952F}"/>
                </a:ext>
              </a:extLst>
            </p:cNvPr>
            <p:cNvPicPr>
              <a:picLocks noChangeAspect="1"/>
            </p:cNvPicPr>
            <p:nvPr/>
          </p:nvPicPr>
          <p:blipFill>
            <a:blip r:embed="rId7"/>
            <a:srcRect r="70902"/>
            <a:stretch/>
          </p:blipFill>
          <p:spPr>
            <a:xfrm>
              <a:off x="88899" y="4465876"/>
              <a:ext cx="1616076" cy="971686"/>
            </a:xfrm>
            <a:prstGeom prst="rect">
              <a:avLst/>
            </a:prstGeom>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C3D80AD-E47E-5C5A-3D6D-25752BD03A69}"/>
                    </a:ext>
                  </a:extLst>
                </p:cNvPr>
                <p:cNvSpPr txBox="1"/>
                <p:nvPr/>
              </p:nvSpPr>
              <p:spPr>
                <a:xfrm>
                  <a:off x="3835611" y="5425145"/>
                  <a:ext cx="3515413" cy="923330"/>
                </a:xfrm>
                <a:prstGeom prst="rect">
                  <a:avLst/>
                </a:prstGeom>
                <a:noFill/>
              </p:spPr>
              <p:txBody>
                <a:bodyPr wrap="square">
                  <a:spAutoFit/>
                </a:bodyPr>
                <a:lstStyle/>
                <a:p>
                  <a:pPr algn="l">
                    <a:buFont typeface="Arial" panose="020B0604020202020204" pitchFamily="34" charset="0"/>
                    <a:buChar char="•"/>
                  </a:pPr>
                  <a14:m>
                    <m:oMath xmlns:m="http://schemas.openxmlformats.org/officeDocument/2006/math">
                      <m:r>
                        <a:rPr lang="en-US" altLang="ko-KR" b="1" i="1" dirty="0">
                          <a:solidFill>
                            <a:srgbClr val="0D0D0D"/>
                          </a:solidFill>
                          <a:latin typeface="Cambria Math" panose="02040503050406030204" pitchFamily="18" charset="0"/>
                        </a:rPr>
                        <m:t>𝑻𝒆𝒎𝒑𝒐𝒓𝒂𝒍</m:t>
                      </m:r>
                      <m:r>
                        <a:rPr lang="en-US" altLang="ko-KR" b="1" i="1" dirty="0">
                          <a:solidFill>
                            <a:srgbClr val="0D0D0D"/>
                          </a:solidFill>
                          <a:latin typeface="Cambria Math" panose="02040503050406030204" pitchFamily="18" charset="0"/>
                        </a:rPr>
                        <m:t> </m:t>
                      </m:r>
                      <m:r>
                        <a:rPr lang="en-US" altLang="ko-KR" b="1" i="1" dirty="0">
                          <a:solidFill>
                            <a:srgbClr val="0D0D0D"/>
                          </a:solidFill>
                          <a:latin typeface="Cambria Math" panose="02040503050406030204" pitchFamily="18" charset="0"/>
                        </a:rPr>
                        <m:t>𝒄𝒐𝒎𝒑𝒐𝒏𝒆𝒏𝒕</m:t>
                      </m:r>
                    </m:oMath>
                  </a14:m>
                  <a:endParaRPr lang="en-US" altLang="ko-KR" b="1" dirty="0">
                    <a:solidFill>
                      <a:srgbClr val="0D0D0D"/>
                    </a:solidFill>
                    <a:latin typeface="KaTeX_Main"/>
                  </a:endParaRPr>
                </a:p>
                <a:p>
                  <a:pPr algn="l">
                    <a:buFont typeface="Arial" panose="020B0604020202020204" pitchFamily="34" charset="0"/>
                    <a:buChar char="•"/>
                  </a:pPr>
                  <a14:m>
                    <m:oMath xmlns:m="http://schemas.openxmlformats.org/officeDocument/2006/math">
                      <m:r>
                        <a:rPr lang="el-GR" altLang="ko-KR" i="1" dirty="0">
                          <a:solidFill>
                            <a:srgbClr val="0D0D0D"/>
                          </a:solidFill>
                          <a:latin typeface="Cambria Math" panose="02040503050406030204" pitchFamily="18" charset="0"/>
                        </a:rPr>
                        <m:t>𝜆</m:t>
                      </m:r>
                      <m:r>
                        <a:rPr lang="en-US" altLang="ko-KR" i="1" dirty="0" err="1">
                          <a:solidFill>
                            <a:srgbClr val="0D0D0D"/>
                          </a:solidFill>
                          <a:latin typeface="Cambria Math" panose="02040503050406030204" pitchFamily="18" charset="0"/>
                        </a:rPr>
                        <m:t>𝑖</m:t>
                      </m:r>
                      <m:r>
                        <a:rPr lang="en-US" altLang="ko-KR" i="1" dirty="0">
                          <a:solidFill>
                            <a:srgbClr val="0D0D0D"/>
                          </a:solidFill>
                          <a:latin typeface="Cambria Math" panose="02040503050406030204" pitchFamily="18" charset="0"/>
                        </a:rPr>
                        <m:t>(</m:t>
                      </m:r>
                      <m:r>
                        <a:rPr lang="en-US" altLang="ko-KR" i="1" dirty="0">
                          <a:solidFill>
                            <a:srgbClr val="0D0D0D"/>
                          </a:solidFill>
                          <a:latin typeface="Cambria Math" panose="02040503050406030204" pitchFamily="18" charset="0"/>
                        </a:rPr>
                        <m:t>𝑥</m:t>
                      </m:r>
                      <m:r>
                        <a:rPr lang="en-US" altLang="ko-KR" i="1" dirty="0">
                          <a:solidFill>
                            <a:srgbClr val="0D0D0D"/>
                          </a:solidFill>
                          <a:latin typeface="Cambria Math" panose="02040503050406030204" pitchFamily="18" charset="0"/>
                        </a:rPr>
                        <m:t>): </m:t>
                      </m:r>
                      <m:r>
                        <a:rPr lang="en-US" altLang="ko-KR" i="1" dirty="0">
                          <a:solidFill>
                            <a:srgbClr val="0D0D0D"/>
                          </a:solidFill>
                          <a:latin typeface="Cambria Math" panose="02040503050406030204" pitchFamily="18" charset="0"/>
                        </a:rPr>
                        <m:t>𝑃𝑂𝐷</m:t>
                      </m:r>
                      <m:r>
                        <a:rPr lang="en-US" altLang="ko-KR" i="1" dirty="0">
                          <a:solidFill>
                            <a:srgbClr val="0D0D0D"/>
                          </a:solidFill>
                          <a:latin typeface="Cambria Math" panose="02040503050406030204" pitchFamily="18" charset="0"/>
                        </a:rPr>
                        <m:t> </m:t>
                      </m:r>
                      <m:r>
                        <a:rPr lang="en-US" altLang="ko-KR" i="1" dirty="0">
                          <a:solidFill>
                            <a:srgbClr val="0D0D0D"/>
                          </a:solidFill>
                          <a:latin typeface="Cambria Math" panose="02040503050406030204" pitchFamily="18" charset="0"/>
                        </a:rPr>
                        <m:t>𝑠𝑝𝑎𝑡𝑖𝑎𝑙</m:t>
                      </m:r>
                      <m:r>
                        <a:rPr lang="ko-KR" altLang="en-US" i="1" dirty="0">
                          <a:solidFill>
                            <a:srgbClr val="0D0D0D"/>
                          </a:solidFill>
                          <a:latin typeface="Cambria Math" panose="02040503050406030204" pitchFamily="18" charset="0"/>
                        </a:rPr>
                        <m:t> </m:t>
                      </m:r>
                      <m:r>
                        <a:rPr lang="en-US" altLang="ko-KR" i="1" dirty="0">
                          <a:solidFill>
                            <a:srgbClr val="0D0D0D"/>
                          </a:solidFill>
                          <a:latin typeface="Cambria Math" panose="02040503050406030204" pitchFamily="18" charset="0"/>
                        </a:rPr>
                        <m:t>𝑚𝑜𝑑𝑒</m:t>
                      </m:r>
                    </m:oMath>
                  </a14:m>
                  <a:endParaRPr lang="ko-KR" altLang="en-US" dirty="0">
                    <a:solidFill>
                      <a:srgbClr val="0D0D0D"/>
                    </a:solidFill>
                    <a:latin typeface="Segoe UI Variable Text" pitchFamily="2" charset="0"/>
                  </a:endParaRPr>
                </a:p>
                <a:p>
                  <a:pPr algn="l">
                    <a:buFont typeface="Arial" panose="020B0604020202020204" pitchFamily="34" charset="0"/>
                    <a:buChar char="•"/>
                  </a:pPr>
                  <a14:m>
                    <m:oMath xmlns:m="http://schemas.openxmlformats.org/officeDocument/2006/math">
                      <m:r>
                        <a:rPr lang="en-US" altLang="ko-KR" i="1" dirty="0">
                          <a:solidFill>
                            <a:srgbClr val="0D0D0D"/>
                          </a:solidFill>
                          <a:latin typeface="Cambria Math" panose="02040503050406030204" pitchFamily="18" charset="0"/>
                        </a:rPr>
                        <m:t>𝑏𝑖</m:t>
                      </m:r>
                      <m:r>
                        <a:rPr lang="en-US" altLang="ko-KR" i="1" dirty="0">
                          <a:solidFill>
                            <a:srgbClr val="0D0D0D"/>
                          </a:solidFill>
                          <a:latin typeface="Cambria Math" panose="02040503050406030204" pitchFamily="18" charset="0"/>
                        </a:rPr>
                        <m:t>(</m:t>
                      </m:r>
                      <m:r>
                        <a:rPr lang="en-US" altLang="ko-KR" i="1" dirty="0">
                          <a:solidFill>
                            <a:srgbClr val="0D0D0D"/>
                          </a:solidFill>
                          <a:latin typeface="Cambria Math" panose="02040503050406030204" pitchFamily="18" charset="0"/>
                        </a:rPr>
                        <m:t>𝑓</m:t>
                      </m:r>
                      <m:r>
                        <a:rPr lang="en-US" altLang="ko-KR" i="1" dirty="0">
                          <a:solidFill>
                            <a:srgbClr val="0D0D0D"/>
                          </a:solidFill>
                          <a:latin typeface="Cambria Math" panose="02040503050406030204" pitchFamily="18" charset="0"/>
                        </a:rPr>
                        <m:t>(</m:t>
                      </m:r>
                      <m:r>
                        <a:rPr lang="en-US" altLang="ko-KR" i="1" dirty="0">
                          <a:solidFill>
                            <a:srgbClr val="0D0D0D"/>
                          </a:solidFill>
                          <a:latin typeface="Cambria Math" panose="02040503050406030204" pitchFamily="18" charset="0"/>
                        </a:rPr>
                        <m:t>𝑗</m:t>
                      </m:r>
                      <m:r>
                        <a:rPr lang="en-US" altLang="ko-KR" i="1" dirty="0">
                          <a:solidFill>
                            <a:srgbClr val="0D0D0D"/>
                          </a:solidFill>
                          <a:latin typeface="Cambria Math" panose="02040503050406030204" pitchFamily="18" charset="0"/>
                        </a:rPr>
                        <m:t>)): </m:t>
                      </m:r>
                      <m:r>
                        <a:rPr lang="en-US" altLang="ko-KR" i="1" dirty="0">
                          <a:solidFill>
                            <a:srgbClr val="0D0D0D"/>
                          </a:solidFill>
                          <a:latin typeface="Cambria Math" panose="02040503050406030204" pitchFamily="18" charset="0"/>
                        </a:rPr>
                        <m:t>𝐹𝑜𝑢𝑟𝑖𝑒𝑟</m:t>
                      </m:r>
                      <m:r>
                        <a:rPr lang="en-US" altLang="ko-KR" i="1" dirty="0">
                          <a:solidFill>
                            <a:srgbClr val="0D0D0D"/>
                          </a:solidFill>
                          <a:latin typeface="Cambria Math" panose="02040503050406030204" pitchFamily="18" charset="0"/>
                        </a:rPr>
                        <m:t> </m:t>
                      </m:r>
                      <m:r>
                        <a:rPr lang="en-US" altLang="ko-KR" i="1" dirty="0">
                          <a:solidFill>
                            <a:srgbClr val="0D0D0D"/>
                          </a:solidFill>
                          <a:latin typeface="Cambria Math" panose="02040503050406030204" pitchFamily="18" charset="0"/>
                        </a:rPr>
                        <m:t>𝑐𝑜𝑒𝑓𝑓𝑖𝑐𝑖𝑒𝑛𝑡</m:t>
                      </m:r>
                    </m:oMath>
                  </a14:m>
                  <a:endParaRPr lang="en-US" altLang="ko-KR" dirty="0">
                    <a:solidFill>
                      <a:srgbClr val="0D0D0D"/>
                    </a:solidFill>
                    <a:latin typeface="Segoe UI Variable Text" pitchFamily="2" charset="0"/>
                  </a:endParaRPr>
                </a:p>
              </p:txBody>
            </p:sp>
          </mc:Choice>
          <mc:Fallback xmlns="">
            <p:sp>
              <p:nvSpPr>
                <p:cNvPr id="17" name="TextBox 16">
                  <a:extLst>
                    <a:ext uri="{FF2B5EF4-FFF2-40B4-BE49-F238E27FC236}">
                      <a16:creationId xmlns:a16="http://schemas.microsoft.com/office/drawing/2014/main" id="{8C3D80AD-E47E-5C5A-3D6D-25752BD03A69}"/>
                    </a:ext>
                  </a:extLst>
                </p:cNvPr>
                <p:cNvSpPr txBox="1">
                  <a:spLocks noRot="1" noChangeAspect="1" noMove="1" noResize="1" noEditPoints="1" noAdjustHandles="1" noChangeArrowheads="1" noChangeShapeType="1" noTextEdit="1"/>
                </p:cNvSpPr>
                <p:nvPr/>
              </p:nvSpPr>
              <p:spPr>
                <a:xfrm>
                  <a:off x="3835611" y="5425145"/>
                  <a:ext cx="3515413" cy="923330"/>
                </a:xfrm>
                <a:prstGeom prst="rect">
                  <a:avLst/>
                </a:prstGeom>
                <a:blipFill>
                  <a:blip r:embed="rId8"/>
                  <a:stretch>
                    <a:fillRect l="-1213" t="-1987" b="-8609"/>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83E6379-0B24-5AFA-A29C-DBAE44F998C8}"/>
                    </a:ext>
                  </a:extLst>
                </p:cNvPr>
                <p:cNvSpPr txBox="1"/>
                <p:nvPr/>
              </p:nvSpPr>
              <p:spPr>
                <a:xfrm>
                  <a:off x="160880" y="5433457"/>
                  <a:ext cx="2387601" cy="923330"/>
                </a:xfrm>
                <a:prstGeom prst="rect">
                  <a:avLst/>
                </a:prstGeom>
                <a:noFill/>
              </p:spPr>
              <p:txBody>
                <a:bodyPr wrap="square">
                  <a:spAutoFit/>
                </a:bodyPr>
                <a:lstStyle/>
                <a:p>
                  <a:pPr algn="l">
                    <a:buFont typeface="Arial" panose="020B0604020202020204" pitchFamily="34" charset="0"/>
                    <a:buChar char="•"/>
                  </a:pPr>
                  <a:r>
                    <a:rPr lang="en-US" altLang="ko-KR" b="1" i="1" dirty="0">
                      <a:solidFill>
                        <a:srgbClr val="0D0D0D"/>
                      </a:solidFill>
                      <a:latin typeface="Cambria Math" panose="02040503050406030204" pitchFamily="18" charset="0"/>
                    </a:rPr>
                    <a:t>Spatial component</a:t>
                  </a:r>
                </a:p>
                <a:p>
                  <a:pPr algn="l">
                    <a:buFont typeface="Arial" panose="020B0604020202020204" pitchFamily="34" charset="0"/>
                    <a:buChar char="•"/>
                  </a:pPr>
                  <a14:m>
                    <m:oMath xmlns:m="http://schemas.openxmlformats.org/officeDocument/2006/math">
                      <m:r>
                        <a:rPr lang="el-GR" altLang="ko-KR" i="1" dirty="0">
                          <a:solidFill>
                            <a:srgbClr val="0D0D0D"/>
                          </a:solidFill>
                          <a:latin typeface="Cambria Math" panose="02040503050406030204" pitchFamily="18" charset="0"/>
                        </a:rPr>
                        <m:t>𝛽</m:t>
                      </m:r>
                      <m:r>
                        <a:rPr lang="en-US" altLang="ko-KR" i="1" dirty="0">
                          <a:solidFill>
                            <a:srgbClr val="0D0D0D"/>
                          </a:solidFill>
                          <a:latin typeface="Cambria Math" panose="02040503050406030204" pitchFamily="18" charset="0"/>
                        </a:rPr>
                        <m:t>: </m:t>
                      </m:r>
                      <m:r>
                        <a:rPr lang="en-US" altLang="ko-KR" i="1" dirty="0">
                          <a:solidFill>
                            <a:srgbClr val="0D0D0D"/>
                          </a:solidFill>
                          <a:latin typeface="Cambria Math" panose="02040503050406030204" pitchFamily="18" charset="0"/>
                        </a:rPr>
                        <m:t>𝑠𝑐𝑎𝑙𝑎𝑟</m:t>
                      </m:r>
                      <m:r>
                        <a:rPr lang="en-US" altLang="ko-KR" i="1" dirty="0">
                          <a:solidFill>
                            <a:srgbClr val="0D0D0D"/>
                          </a:solidFill>
                          <a:latin typeface="Cambria Math" panose="02040503050406030204" pitchFamily="18" charset="0"/>
                        </a:rPr>
                        <m:t> </m:t>
                      </m:r>
                      <m:r>
                        <a:rPr lang="en-US" altLang="ko-KR" i="1" dirty="0">
                          <a:solidFill>
                            <a:srgbClr val="0D0D0D"/>
                          </a:solidFill>
                          <a:latin typeface="Cambria Math" panose="02040503050406030204" pitchFamily="18" charset="0"/>
                        </a:rPr>
                        <m:t>𝑐𝑜𝑒𝑓𝑓𝑖𝑐𝑖𝑒𝑛𝑡</m:t>
                      </m:r>
                    </m:oMath>
                  </a14:m>
                  <a:endParaRPr lang="en-US" altLang="ko-KR" i="1" dirty="0">
                    <a:solidFill>
                      <a:srgbClr val="0D0D0D"/>
                    </a:solidFill>
                    <a:latin typeface="KaTeX_Math"/>
                  </a:endParaRPr>
                </a:p>
                <a:p>
                  <a:pPr algn="l">
                    <a:buFont typeface="Arial" panose="020B0604020202020204" pitchFamily="34" charset="0"/>
                    <a:buChar char="•"/>
                  </a:pPr>
                  <a14:m>
                    <m:oMath xmlns:m="http://schemas.openxmlformats.org/officeDocument/2006/math">
                      <m:r>
                        <m:rPr>
                          <m:sty m:val="p"/>
                        </m:rPr>
                        <a:rPr lang="el-GR" altLang="ko-KR" dirty="0">
                          <a:solidFill>
                            <a:srgbClr val="0D0D0D"/>
                          </a:solidFill>
                          <a:latin typeface="Cambria Math" panose="02040503050406030204" pitchFamily="18" charset="0"/>
                        </a:rPr>
                        <m:t>Ψ</m:t>
                      </m:r>
                      <m:r>
                        <a:rPr lang="el-GR" altLang="ko-KR" i="1" dirty="0">
                          <a:solidFill>
                            <a:srgbClr val="0D0D0D"/>
                          </a:solidFill>
                          <a:latin typeface="Cambria Math" panose="02040503050406030204" pitchFamily="18" charset="0"/>
                        </a:rPr>
                        <m:t>​(</m:t>
                      </m:r>
                      <m:r>
                        <a:rPr lang="en-US" altLang="ko-KR" i="1" dirty="0">
                          <a:solidFill>
                            <a:srgbClr val="0D0D0D"/>
                          </a:solidFill>
                          <a:latin typeface="Cambria Math" panose="02040503050406030204" pitchFamily="18" charset="0"/>
                        </a:rPr>
                        <m:t>𝑥</m:t>
                      </m:r>
                      <m:r>
                        <a:rPr lang="en-US" altLang="ko-KR" i="1" dirty="0">
                          <a:solidFill>
                            <a:srgbClr val="0D0D0D"/>
                          </a:solidFill>
                          <a:latin typeface="Cambria Math" panose="02040503050406030204" pitchFamily="18" charset="0"/>
                        </a:rPr>
                        <m:t>): </m:t>
                      </m:r>
                      <m:r>
                        <a:rPr lang="en-US" altLang="ko-KR" i="1" dirty="0">
                          <a:solidFill>
                            <a:srgbClr val="0D0D0D"/>
                          </a:solidFill>
                          <a:latin typeface="Cambria Math" panose="02040503050406030204" pitchFamily="18" charset="0"/>
                        </a:rPr>
                        <m:t>𝑠𝑝𝑎𝑡𝑖𝑎𝑙</m:t>
                      </m:r>
                      <m:r>
                        <a:rPr lang="en-US" altLang="ko-KR" i="1" dirty="0">
                          <a:solidFill>
                            <a:srgbClr val="0D0D0D"/>
                          </a:solidFill>
                          <a:latin typeface="Cambria Math" panose="02040503050406030204" pitchFamily="18" charset="0"/>
                        </a:rPr>
                        <m:t> </m:t>
                      </m:r>
                      <m:r>
                        <a:rPr lang="en-US" altLang="ko-KR" i="1" dirty="0">
                          <a:solidFill>
                            <a:srgbClr val="0D0D0D"/>
                          </a:solidFill>
                          <a:latin typeface="Cambria Math" panose="02040503050406030204" pitchFamily="18" charset="0"/>
                        </a:rPr>
                        <m:t>𝑓𝑖𝑒𝑙𝑑</m:t>
                      </m:r>
                    </m:oMath>
                  </a14:m>
                  <a:endParaRPr lang="en-US" altLang="ko-KR" dirty="0">
                    <a:solidFill>
                      <a:srgbClr val="0D0D0D"/>
                    </a:solidFill>
                    <a:latin typeface="Segoe UI Variable Text" pitchFamily="2" charset="0"/>
                  </a:endParaRPr>
                </a:p>
              </p:txBody>
            </p:sp>
          </mc:Choice>
          <mc:Fallback xmlns="">
            <p:sp>
              <p:nvSpPr>
                <p:cNvPr id="19" name="TextBox 18">
                  <a:extLst>
                    <a:ext uri="{FF2B5EF4-FFF2-40B4-BE49-F238E27FC236}">
                      <a16:creationId xmlns:a16="http://schemas.microsoft.com/office/drawing/2014/main" id="{E83E6379-0B24-5AFA-A29C-DBAE44F998C8}"/>
                    </a:ext>
                  </a:extLst>
                </p:cNvPr>
                <p:cNvSpPr txBox="1">
                  <a:spLocks noRot="1" noChangeAspect="1" noMove="1" noResize="1" noEditPoints="1" noAdjustHandles="1" noChangeArrowheads="1" noChangeShapeType="1" noTextEdit="1"/>
                </p:cNvSpPr>
                <p:nvPr/>
              </p:nvSpPr>
              <p:spPr>
                <a:xfrm>
                  <a:off x="160880" y="5433457"/>
                  <a:ext cx="2387601" cy="923330"/>
                </a:xfrm>
                <a:prstGeom prst="rect">
                  <a:avLst/>
                </a:prstGeom>
                <a:blipFill>
                  <a:blip r:embed="rId9"/>
                  <a:stretch>
                    <a:fillRect l="-1531" t="-4636" r="-2806" b="-8609"/>
                  </a:stretch>
                </a:blipFill>
              </p:spPr>
              <p:txBody>
                <a:bodyPr/>
                <a:lstStyle/>
                <a:p>
                  <a:r>
                    <a:rPr lang="ko-KR" altLang="en-US">
                      <a:noFill/>
                    </a:rPr>
                    <a:t> </a:t>
                  </a:r>
                </a:p>
              </p:txBody>
            </p:sp>
          </mc:Fallback>
        </mc:AlternateContent>
        <p:pic>
          <p:nvPicPr>
            <p:cNvPr id="20" name="그림 19">
              <a:extLst>
                <a:ext uri="{FF2B5EF4-FFF2-40B4-BE49-F238E27FC236}">
                  <a16:creationId xmlns:a16="http://schemas.microsoft.com/office/drawing/2014/main" id="{DF049651-9390-A2BB-D460-C2A10412172B}"/>
                </a:ext>
              </a:extLst>
            </p:cNvPr>
            <p:cNvPicPr>
              <a:picLocks noChangeAspect="1"/>
            </p:cNvPicPr>
            <p:nvPr/>
          </p:nvPicPr>
          <p:blipFill>
            <a:blip r:embed="rId10"/>
            <a:srcRect l="33457"/>
            <a:stretch/>
          </p:blipFill>
          <p:spPr>
            <a:xfrm>
              <a:off x="3745457" y="4465876"/>
              <a:ext cx="3695720" cy="971686"/>
            </a:xfrm>
            <a:prstGeom prst="rect">
              <a:avLst/>
            </a:prstGeom>
          </p:spPr>
        </p:pic>
        <p:pic>
          <p:nvPicPr>
            <p:cNvPr id="21" name="그림 20">
              <a:extLst>
                <a:ext uri="{FF2B5EF4-FFF2-40B4-BE49-F238E27FC236}">
                  <a16:creationId xmlns:a16="http://schemas.microsoft.com/office/drawing/2014/main" id="{63F51743-4BC4-C206-B4BB-7EF2C528921A}"/>
                </a:ext>
              </a:extLst>
            </p:cNvPr>
            <p:cNvPicPr>
              <a:picLocks noChangeAspect="1"/>
            </p:cNvPicPr>
            <p:nvPr/>
          </p:nvPicPr>
          <p:blipFill>
            <a:blip r:embed="rId10"/>
            <a:srcRect l="29441" r="66614"/>
            <a:stretch/>
          </p:blipFill>
          <p:spPr>
            <a:xfrm>
              <a:off x="2615668" y="4465876"/>
              <a:ext cx="219096" cy="971686"/>
            </a:xfrm>
            <a:prstGeom prst="rect">
              <a:avLst/>
            </a:prstGeom>
          </p:spPr>
        </p:pic>
      </p:grpSp>
    </p:spTree>
    <p:extLst>
      <p:ext uri="{BB962C8B-B14F-4D97-AF65-F5344CB8AC3E}">
        <p14:creationId xmlns:p14="http://schemas.microsoft.com/office/powerpoint/2010/main" val="390758893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7169</TotalTime>
  <Words>1517</Words>
  <Application>Microsoft Office PowerPoint</Application>
  <PresentationFormat>와이드스크린</PresentationFormat>
  <Paragraphs>146</Paragraphs>
  <Slides>20</Slides>
  <Notes>1</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20</vt:i4>
      </vt:variant>
    </vt:vector>
  </HeadingPairs>
  <TitlesOfParts>
    <vt:vector size="28" baseType="lpstr">
      <vt:lpstr>KaTeX_Main</vt:lpstr>
      <vt:lpstr>KaTeX_Math</vt:lpstr>
      <vt:lpstr>맑은 고딕</vt:lpstr>
      <vt:lpstr>Arial</vt:lpstr>
      <vt:lpstr>Cambria Math</vt:lpstr>
      <vt:lpstr>Segoe UI Variable Text</vt:lpstr>
      <vt:lpstr>Wingdings</vt:lpstr>
      <vt:lpstr>Office 테마</vt:lpstr>
      <vt:lpstr>The Effect of Film Development on Primary Breakup in a Prefilming Airblast Atomiser</vt:lpstr>
      <vt:lpstr>1. Introduction </vt:lpstr>
      <vt:lpstr>1. Introduction </vt:lpstr>
      <vt:lpstr>1. Introduction </vt:lpstr>
      <vt:lpstr>1. Introduction </vt:lpstr>
      <vt:lpstr>2. Numerical Method</vt:lpstr>
      <vt:lpstr>2. Numerical Method</vt:lpstr>
      <vt:lpstr>2. Numerical Method</vt:lpstr>
      <vt:lpstr>2. Numerical Method</vt:lpstr>
      <vt:lpstr>3. Film Development Simulation</vt:lpstr>
      <vt:lpstr>3. Film Development Simulation</vt:lpstr>
      <vt:lpstr>3. Film Development Simulation</vt:lpstr>
      <vt:lpstr>4. Atomization Simulation</vt:lpstr>
      <vt:lpstr>4. Atomization Simulation</vt:lpstr>
      <vt:lpstr>4. Atomization Simulation</vt:lpstr>
      <vt:lpstr>4. Atomization Simulation</vt:lpstr>
      <vt:lpstr>4. Atomization Simulation</vt:lpstr>
      <vt:lpstr>4. Atomization Simulation</vt:lpstr>
      <vt:lpstr>4. Atomization Simulation</vt:lpstr>
      <vt:lpstr>5.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시규 김</dc:creator>
  <cp:lastModifiedBy>시규 김</cp:lastModifiedBy>
  <cp:revision>1214</cp:revision>
  <dcterms:created xsi:type="dcterms:W3CDTF">2024-03-06T08:09:22Z</dcterms:created>
  <dcterms:modified xsi:type="dcterms:W3CDTF">2024-12-03T18:10:31Z</dcterms:modified>
</cp:coreProperties>
</file>