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1135cbd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51135cbd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51135cbd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51135cbd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1135cbd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1135cbd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51135cbd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51135cbd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1313c7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81313c7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1135cbd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1135cbd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81313c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81313c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9">
  <p:cSld name="TITLE_9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0">
  <p:cSld name="TITLE_10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1">
  <p:cSld name="TITLE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2">
  <p:cSld name="TITLE_1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3">
  <p:cSld name="TITLE_1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4">
  <p:cSld name="TITLE_1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5">
  <p:cSld name="TITLE_1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6">
  <p:cSld name="TITLE_1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345975" y="3211025"/>
            <a:ext cx="85206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3597600" y="2720975"/>
            <a:ext cx="2069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77225" y="62275"/>
            <a:ext cx="12116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.png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4612139"/>
            <a:ext cx="9149376" cy="5313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to solve CFD problems</a:t>
            </a:r>
            <a:endParaRPr/>
          </a:p>
        </p:txBody>
      </p:sp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20th November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Python</a:t>
            </a:r>
            <a:endParaRPr sz="3020"/>
          </a:p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</a:t>
            </a:r>
            <a:r>
              <a:rPr lang="en" sz="2200"/>
              <a:t>interpreted language (not compiled)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Easy syntax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community support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Multi-purpose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Intuitive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 first</a:t>
            </a:r>
            <a:endParaRPr/>
          </a:p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311700" y="1152475"/>
            <a:ext cx="44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we install compilers like </a:t>
            </a:r>
            <a:r>
              <a:rPr b="1" lang="en"/>
              <a:t>Dev C++, Octave </a:t>
            </a:r>
            <a:r>
              <a:rPr lang="en"/>
              <a:t>to run the code in </a:t>
            </a:r>
            <a:r>
              <a:rPr b="1" lang="en"/>
              <a:t>C++, matlab</a:t>
            </a:r>
            <a:r>
              <a:rPr lang="en"/>
              <a:t>. We also need </a:t>
            </a:r>
            <a:r>
              <a:rPr b="1" lang="en"/>
              <a:t>interpreter </a:t>
            </a:r>
            <a:r>
              <a:rPr lang="en"/>
              <a:t>to run python codes: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Python Download: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729200" y="1017725"/>
            <a:ext cx="44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installing the interpreter, we can surely write our code in notepad using the </a:t>
            </a:r>
            <a:r>
              <a:rPr b="1" lang="en"/>
              <a:t>.py </a:t>
            </a:r>
            <a:r>
              <a:rPr lang="en"/>
              <a:t>extension and run using </a:t>
            </a:r>
            <a:r>
              <a:rPr b="1" lang="en"/>
              <a:t>python3 example.py</a:t>
            </a:r>
            <a:r>
              <a:rPr lang="en"/>
              <a:t>. But, to make it easier to debug, find errors, move between several functionalities we need development environments like </a:t>
            </a:r>
            <a:r>
              <a:rPr b="1" lang="en"/>
              <a:t>vscode.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Download VsCode: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virtual environment</a:t>
            </a:r>
            <a:endParaRPr/>
          </a:p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311700" y="1152475"/>
            <a:ext cx="44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python, there are several packages like numpy, matplotlib that get continuously updated. </a:t>
            </a:r>
            <a:r>
              <a:rPr b="1" lang="en"/>
              <a:t>Update</a:t>
            </a:r>
            <a:r>
              <a:rPr lang="en"/>
              <a:t> means changing the codebase; can either be re-writing previous codebase more efficiently or adding a new functionality. Due to this reason, sometimes packages used some time ago might not work the same way in the later tries. </a:t>
            </a:r>
            <a:br>
              <a:rPr lang="en"/>
            </a:br>
            <a:br>
              <a:rPr lang="en"/>
            </a:br>
            <a:r>
              <a:rPr b="1" lang="en"/>
              <a:t>So, it’s always better to use virtual environments to ensure the code always run regardless of the update. </a:t>
            </a:r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5190900" y="1284825"/>
            <a:ext cx="38697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Basic convention (while using other people code):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your own virtual environment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eriod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the repository, there will be requirements.txt file or similar and you do: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ip install -r requirements.txt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Venv contd.</a:t>
            </a:r>
            <a:endParaRPr/>
          </a:p>
        </p:txBody>
      </p:sp>
      <p:pic>
        <p:nvPicPr>
          <p:cNvPr id="146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75" y="1017725"/>
            <a:ext cx="6610076" cy="34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Code</a:t>
            </a:r>
            <a:endParaRPr/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0" y="704925"/>
            <a:ext cx="3733650" cy="3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4"/>
          <p:cNvSpPr txBox="1"/>
          <p:nvPr/>
        </p:nvSpPr>
        <p:spPr>
          <a:xfrm>
            <a:off x="1613500" y="4196600"/>
            <a:ext cx="661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Raleway"/>
                <a:ea typeface="Raleway"/>
                <a:cs typeface="Raleway"/>
                <a:sym typeface="Raleway"/>
              </a:rPr>
              <a:t>Github link:</a:t>
            </a: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https://github.com/shilaj/pythonClassCFD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be made in class: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width of the wave (</a:t>
            </a:r>
            <a:r>
              <a:rPr b="1" lang="en"/>
              <a:t>for advection case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You can try on forward and central difference scheme too.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Neumann condition on the left boundary (</a:t>
            </a:r>
            <a:r>
              <a:rPr b="1" lang="en"/>
              <a:t>for diffusion case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initial temperature value to some other value and see how the plot changes.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_meeting_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52E7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