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6"/>
  </p:notesMasterIdLst>
  <p:handoutMasterIdLst>
    <p:handoutMasterId r:id="rId17"/>
  </p:handoutMasterIdLst>
  <p:sldIdLst>
    <p:sldId id="256" r:id="rId2"/>
    <p:sldId id="477" r:id="rId3"/>
    <p:sldId id="478" r:id="rId4"/>
    <p:sldId id="484" r:id="rId5"/>
    <p:sldId id="485" r:id="rId6"/>
    <p:sldId id="486" r:id="rId7"/>
    <p:sldId id="480" r:id="rId8"/>
    <p:sldId id="481" r:id="rId9"/>
    <p:sldId id="482" r:id="rId10"/>
    <p:sldId id="483" r:id="rId11"/>
    <p:sldId id="487" r:id="rId12"/>
    <p:sldId id="488" r:id="rId13"/>
    <p:sldId id="489" r:id="rId14"/>
    <p:sldId id="490" r:id="rId15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fault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838" autoAdjust="0"/>
    <p:restoredTop sz="88971" autoAdjust="0"/>
  </p:normalViewPr>
  <p:slideViewPr>
    <p:cSldViewPr snapToGrid="0">
      <p:cViewPr varScale="1">
        <p:scale>
          <a:sx n="97" d="100"/>
          <a:sy n="97" d="100"/>
        </p:scale>
        <p:origin x="112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4092" y="4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536E286-D0A3-499D-AED4-569E6C2BCF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1E1BB4-AEB4-4084-9424-A7C7683B8D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51C35D5-0ECB-4959-9DDA-599D59B31760}" type="datetimeFigureOut">
              <a:rPr lang="ko-KR" altLang="en-US"/>
              <a:pPr>
                <a:defRPr/>
              </a:pPr>
              <a:t>2024-11-20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75D19F-FCDA-480F-82CA-C7A57D0C45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F26B2A-281A-4AD2-B1DB-E20423D184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맑은 고딕" panose="020B0503020000020004" pitchFamily="34" charset="-127"/>
              </a:defRPr>
            </a:lvl1pPr>
          </a:lstStyle>
          <a:p>
            <a:pPr>
              <a:defRPr/>
            </a:pPr>
            <a:fld id="{C4DB212B-0D7A-4537-BF02-A69F13D4F9E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AF3CE6B-DA6E-46CF-8057-82E5987F89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727C7C-4B19-439F-BDFC-6BA28EDDC68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947987-62B3-409D-96BF-5B85BA1B111D}" type="datetimeFigureOut">
              <a:rPr lang="ko-KR" altLang="en-US"/>
              <a:pPr>
                <a:defRPr/>
              </a:pPr>
              <a:t>2024-11-20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7929791E-0F35-4AB0-BA8B-9EC0BBB8CD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40F08E25-D062-4E08-A8A3-884FB3476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C8154B-CEA9-4BF1-8A17-D2FA16A616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98A89B-9268-4D39-9A11-F50FA88B55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맑은 고딕" panose="020B0503020000020004" pitchFamily="34" charset="-127"/>
              </a:defRPr>
            </a:lvl1pPr>
          </a:lstStyle>
          <a:p>
            <a:pPr>
              <a:defRPr/>
            </a:pPr>
            <a:fld id="{1C3E1AC7-A70B-4CA7-BBF5-05CC687D589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>
            <a:extLst>
              <a:ext uri="{FF2B5EF4-FFF2-40B4-BE49-F238E27FC236}">
                <a16:creationId xmlns:a16="http://schemas.microsoft.com/office/drawing/2014/main" id="{E2C3D0A6-6B72-48B7-8E8B-63FB103C80CD}"/>
              </a:ext>
            </a:extLst>
          </p:cNvPr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7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87AA8-FF46-473A-959F-1FF29372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145FE-0BC3-49BC-91E0-FB977277AB7B}" type="datetimeFigureOut">
              <a:rPr lang="ko-KR" altLang="en-US"/>
              <a:pPr>
                <a:defRPr/>
              </a:pPr>
              <a:t>2024-11-20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7EC67-10BA-4BB4-9675-D77CE604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4B9A9-4F71-4ADB-9F67-954B70F5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A2F78-CCFA-4D6C-98E4-776652D44A9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88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DA706A3F-83CA-488C-9781-FEB8B96BDD4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2532BB4-9C51-4C6C-A343-4864F24ADB6C}"/>
              </a:ext>
            </a:extLst>
          </p:cNvPr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910BFF3-59CD-4491-842F-39E04281F8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3E13B-B02E-4DDC-A5A6-890996BE6583}" type="datetimeFigureOut">
              <a:rPr lang="ko-KR" altLang="en-US"/>
              <a:pPr>
                <a:defRPr/>
              </a:pPr>
              <a:t>2024-11-20</a:t>
            </a:fld>
            <a:endParaRPr lang="ko-KR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12C8255-3BB1-4189-954D-F5F056BF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75C4A94-CA9E-4C7F-B657-34F08763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8F68D-320A-4EE2-ACC0-D5B6FA5CDE1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02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2281"/>
            <a:ext cx="10058400" cy="760804"/>
          </a:xfrm>
        </p:spPr>
        <p:txBody>
          <a:bodyPr/>
          <a:lstStyle>
            <a:lvl1pPr marL="0">
              <a:defRPr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4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32DC3E71-2525-40B1-AB00-B239418D6D74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FEF8940-E878-4A4D-B0A1-01014AB44439}"/>
              </a:ext>
            </a:extLst>
          </p:cNvPr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73B69BF1-0920-4E98-A2D2-F78B5045A77C}"/>
              </a:ext>
            </a:extLst>
          </p:cNvPr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B60D405-A5E6-418A-BA1F-2F3CA0E264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00B87-BC5F-4693-A919-1CB8F2E842DA}" type="datetimeFigureOut">
              <a:rPr lang="ko-KR" altLang="en-US"/>
              <a:pPr>
                <a:defRPr/>
              </a:pPr>
              <a:t>2024-11-20</a:t>
            </a:fld>
            <a:endParaRPr lang="ko-KR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B2B8DB3-4881-403A-9DC8-3E6BBF5D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22D4A4-49F3-4A5C-B264-E3C85B55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D44B1-E519-4554-9AF9-B8D31297BC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24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12281"/>
            <a:ext cx="10058400" cy="760804"/>
          </a:xfrm>
        </p:spPr>
        <p:txBody>
          <a:bodyPr/>
          <a:lstStyle>
            <a:lvl1pPr marL="0">
              <a:defRPr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957D149-537A-4DA8-BC6E-04EA2B2AD5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8D45F-3CD9-42C7-98E4-31E4C65338DD}" type="datetimeFigureOut">
              <a:rPr lang="ko-KR" altLang="en-US"/>
              <a:pPr>
                <a:defRPr/>
              </a:pPr>
              <a:t>2024-11-20</a:t>
            </a:fld>
            <a:endParaRPr lang="ko-KR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7997640-F5A2-4C82-946F-982EF8A2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A94550-D455-4E9C-AA66-198CD8BF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A3F14-7B99-4889-88C7-A3CBFF58130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1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DA5B56E-574E-4B03-A368-E4C76CC6C7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D748B-F5F8-4DDE-8453-11F8F25C09C5}" type="datetimeFigureOut">
              <a:rPr lang="ko-KR" altLang="en-US"/>
              <a:pPr>
                <a:defRPr/>
              </a:pPr>
              <a:t>2024-11-20</a:t>
            </a:fld>
            <a:endParaRPr lang="ko-KR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64C7F8B-91B2-4DAF-A69D-8552FCE5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585E9D6-80F5-46BE-AB85-2708B9BB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EECC4-85C1-4808-B227-7348079FF77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47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A3BBC76-82EA-4585-B3C2-5345FEEF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CE6AD-A179-4C20-B669-7509A8A2EFD0}" type="datetimeFigureOut">
              <a:rPr lang="ko-KR" altLang="en-US"/>
              <a:pPr>
                <a:defRPr/>
              </a:pPr>
              <a:t>2024-11-20</a:t>
            </a:fld>
            <a:endParaRPr lang="ko-KR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1C225A-52CD-4A47-9C41-240120048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FD8C4DC-C900-4B2F-9221-6D781241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FCB9B-248F-4E31-83B7-3BAA407C1D4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78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D06D3B0-A1C5-4509-B208-8793F2534775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773C52D-DD9C-4950-BEEE-16584EA1C75E}"/>
              </a:ext>
            </a:extLst>
          </p:cNvPr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D65E8D8F-0438-42E3-8042-A14575EB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56996-7790-4D85-8F78-27110AB31540}" type="datetimeFigureOut">
              <a:rPr lang="ko-KR" altLang="en-US"/>
              <a:pPr>
                <a:defRPr/>
              </a:pPr>
              <a:t>2024-11-20</a:t>
            </a:fld>
            <a:endParaRPr lang="ko-KR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EB26182-5EA6-42C4-B08B-51858E4B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2D9D069B-2914-49B4-A11E-E3EBAA8E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8D841-BB00-45F7-9EBF-00BAF8BB5C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80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7BF947B-BAB1-44B2-B7EC-97452164846B}"/>
              </a:ext>
            </a:extLst>
          </p:cNvPr>
          <p:cNvSpPr/>
          <p:nvPr/>
        </p:nvSpPr>
        <p:spPr>
          <a:xfrm>
            <a:off x="0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E95FB00-DD83-4B32-AACD-1F4A2E413BA9}"/>
              </a:ext>
            </a:extLst>
          </p:cNvPr>
          <p:cNvSpPr/>
          <p:nvPr/>
        </p:nvSpPr>
        <p:spPr>
          <a:xfrm>
            <a:off x="4040188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56167D01-7E1B-40C7-8C48-AF95D5E6F4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138" y="6459538"/>
            <a:ext cx="2619375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CBDED2A-FEBE-4FF9-AE41-D2819869DB24}" type="datetimeFigureOut">
              <a:rPr lang="ko-KR" altLang="en-US"/>
              <a:pPr>
                <a:defRPr/>
              </a:pPr>
              <a:t>2024-11-20</a:t>
            </a:fld>
            <a:endParaRPr lang="ko-KR" alt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AB4C472E-2E55-406D-8E5E-7FFF59B8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0600" y="6459538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6823915-6D18-47C8-ACDA-6ACF2C5E4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2CC0CB0-D0AB-4A53-B17E-896763F4A64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2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02F60FB-9ACF-4B2E-8EDF-B3BFA2E24613}"/>
              </a:ext>
            </a:extLst>
          </p:cNvPr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DCE7706-1BED-4E84-B707-AB48C2E71E8A}"/>
              </a:ext>
            </a:extLst>
          </p:cNvPr>
          <p:cNvSpPr/>
          <p:nvPr/>
        </p:nvSpPr>
        <p:spPr>
          <a:xfrm>
            <a:off x="0" y="4914900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9BA3D42D-C5D2-4B74-A20D-3ACF4B9D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64CC4-5B2C-4237-998F-BFD419E077C6}" type="datetimeFigureOut">
              <a:rPr lang="ko-KR" altLang="en-US"/>
              <a:pPr>
                <a:defRPr/>
              </a:pPr>
              <a:t>2024-11-20</a:t>
            </a:fld>
            <a:endParaRPr lang="ko-KR" alt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F21E325A-9ABF-4F42-94D1-58D89814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5F219536-2541-4ADC-906B-74993DEC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05406-F66D-405A-BDCC-454D355FE9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19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D87DE-3570-4A3B-B730-2983334BA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7072BA8C-0441-4BBA-97C3-D49B9BCC33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96963" y="1846263"/>
            <a:ext cx="100584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3" r:id="rId2"/>
    <p:sldLayoutId id="2147483969" r:id="rId3"/>
    <p:sldLayoutId id="2147483964" r:id="rId4"/>
    <p:sldLayoutId id="2147483965" r:id="rId5"/>
    <p:sldLayoutId id="2147483966" r:id="rId6"/>
    <p:sldLayoutId id="2147483970" r:id="rId7"/>
    <p:sldLayoutId id="2147483971" r:id="rId8"/>
    <p:sldLayoutId id="2147483972" r:id="rId9"/>
    <p:sldLayoutId id="2147483967" r:id="rId10"/>
    <p:sldLayoutId id="2147483973" r:id="rId11"/>
  </p:sldLayoutIdLst>
  <p:txStyles>
    <p:titleStyle>
      <a:lvl1pPr algn="l" rtl="0" eaLnBrk="0" fontAlgn="base" latinLnBrk="1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latinLnBrk="1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latinLnBrk="1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latinLnBrk="1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 latinLnBrk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 latinLnBrk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 latinLnBrk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 latinLnBrk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latinLnBrk="1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latinLnBrk="1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latinLnBrk="1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latinLnBrk="1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latinLnBrk="1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1">
            <a:extLst>
              <a:ext uri="{FF2B5EF4-FFF2-40B4-BE49-F238E27FC236}">
                <a16:creationId xmlns:a16="http://schemas.microsoft.com/office/drawing/2014/main" id="{C8F6BEE2-7E52-4A1B-A7DC-D54EFF3726E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5310" y="544801"/>
            <a:ext cx="8811491" cy="794471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Fluid Dynamics (CFD)</a:t>
            </a:r>
            <a:endParaRPr lang="ko-KR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4" name="제목 1">
            <a:extLst>
              <a:ext uri="{FF2B5EF4-FFF2-40B4-BE49-F238E27FC236}">
                <a16:creationId xmlns:a16="http://schemas.microsoft.com/office/drawing/2014/main" id="{D4DFA752-3566-4749-B988-94C6D0ACD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266" y="2505364"/>
            <a:ext cx="1069224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6858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9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EECC96-C2C8-4F17-BD56-49EF2572A697}"/>
              </a:ext>
            </a:extLst>
          </p:cNvPr>
          <p:cNvSpPr txBox="1">
            <a:spLocks/>
          </p:cNvSpPr>
          <p:nvPr/>
        </p:nvSpPr>
        <p:spPr>
          <a:xfrm>
            <a:off x="9039224" y="5346775"/>
            <a:ext cx="2371725" cy="539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Kumaresh</a:t>
            </a:r>
            <a:endParaRPr lang="en-I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2705"/>
            <a:ext cx="10515600" cy="75565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3c.  Modify the case setup file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183D3DC2-4786-45AA-AE0F-F31548B010A1}"/>
              </a:ext>
            </a:extLst>
          </p:cNvPr>
          <p:cNvSpPr txBox="1">
            <a:spLocks noChangeArrowheads="1"/>
          </p:cNvSpPr>
          <p:nvPr/>
        </p:nvSpPr>
        <p:spPr>
          <a:xfrm>
            <a:off x="6013883" y="658208"/>
            <a:ext cx="2570824" cy="42486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 fontScale="97500"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ctr" defTabSz="914400">
              <a:spcBef>
                <a:spcPts val="1800"/>
              </a:spcBef>
            </a:pPr>
            <a:r>
              <a:rPr lang="en-US" altLang="ko-K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in constant</a:t>
            </a:r>
            <a:r>
              <a:rPr lang="en-US" altLang="ko-K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endParaRPr lang="en-US" altLang="ko-K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E6CE931-A079-4A55-B1A5-4D6454BCE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4"/>
            <a:ext cx="10058400" cy="248604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triSurface file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following command:</a:t>
            </a:r>
          </a:p>
          <a:p>
            <a:r>
              <a:rPr lang="en-US" altLang="ko-K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–p triSurface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Inside the triSurface file, copy the surface file named “sphere.obj” (Carried out in step 1)</a:t>
            </a:r>
          </a:p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698FE8-8B8E-4515-B192-F8EA37D24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651" y="3767923"/>
            <a:ext cx="13239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4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2705"/>
            <a:ext cx="10515600" cy="75565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3d.  Modify the case setup file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C543E23-341E-4FDB-9D34-DAF46E9A0586}"/>
              </a:ext>
            </a:extLst>
          </p:cNvPr>
          <p:cNvSpPr txBox="1">
            <a:spLocks noChangeArrowheads="1"/>
          </p:cNvSpPr>
          <p:nvPr/>
        </p:nvSpPr>
        <p:spPr>
          <a:xfrm>
            <a:off x="6013882" y="658208"/>
            <a:ext cx="3582879" cy="42486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defTabSz="914400">
              <a:spcBef>
                <a:spcPts val="1800"/>
              </a:spcBef>
            </a:pPr>
            <a:r>
              <a:rPr lang="en-US" altLang="ko-K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in system/</a:t>
            </a:r>
            <a:r>
              <a:rPr lang="en-US" altLang="ko-K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controlDict</a:t>
            </a:r>
            <a:r>
              <a:rPr lang="en-US" altLang="ko-K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endParaRPr lang="en-US" altLang="ko-K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2AF3DC29-17A3-4341-810E-C9C51A0309A0}"/>
              </a:ext>
            </a:extLst>
          </p:cNvPr>
          <p:cNvSpPr txBox="1">
            <a:spLocks noChangeArrowheads="1"/>
          </p:cNvSpPr>
          <p:nvPr/>
        </p:nvSpPr>
        <p:spPr>
          <a:xfrm>
            <a:off x="2185258" y="1580725"/>
            <a:ext cx="1709691" cy="367852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ctr" defTabSz="914400">
              <a:spcBef>
                <a:spcPts val="1800"/>
              </a:spcBef>
            </a:pPr>
            <a:r>
              <a:rPr lang="en-US" altLang="ko-K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icoFoam file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481D944-7778-4091-8538-32E2B25D78B9}"/>
              </a:ext>
            </a:extLst>
          </p:cNvPr>
          <p:cNvSpPr txBox="1">
            <a:spLocks noChangeArrowheads="1"/>
          </p:cNvSpPr>
          <p:nvPr/>
        </p:nvSpPr>
        <p:spPr>
          <a:xfrm>
            <a:off x="6660931" y="1580725"/>
            <a:ext cx="2144903" cy="367852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ctr" defTabSz="914400">
              <a:spcBef>
                <a:spcPts val="1800"/>
              </a:spcBef>
            </a:pPr>
            <a:r>
              <a:rPr lang="en-US" altLang="ko-K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flowOverSphere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8AA9972-5023-47C4-97E7-1FE87E45B147}"/>
              </a:ext>
            </a:extLst>
          </p:cNvPr>
          <p:cNvSpPr/>
          <p:nvPr/>
        </p:nvSpPr>
        <p:spPr>
          <a:xfrm>
            <a:off x="4891954" y="3604405"/>
            <a:ext cx="408373" cy="355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D0452E-208B-4727-9C77-4ABADEE5F1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117"/>
          <a:stretch/>
        </p:blipFill>
        <p:spPr>
          <a:xfrm>
            <a:off x="1972194" y="2048526"/>
            <a:ext cx="2529617" cy="41549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D22EC5-D791-4212-9605-1A17DF712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304" y="2050297"/>
            <a:ext cx="1941773" cy="41513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4962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2705"/>
            <a:ext cx="10515600" cy="75565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3d.  Modify the case setup file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80BCBE3-83E5-49B1-89AB-33681445E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281451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Keep the remaining files,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fvSchemes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fvSolution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decomposeParDict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such.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Download the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files from GitHub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copy inside system file: 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meshQualityDict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snappyHexMeshDict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surfaceFeatureExtractDict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68104FB4-3806-410E-A565-22528CA20D90}"/>
              </a:ext>
            </a:extLst>
          </p:cNvPr>
          <p:cNvSpPr txBox="1">
            <a:spLocks noChangeArrowheads="1"/>
          </p:cNvSpPr>
          <p:nvPr/>
        </p:nvSpPr>
        <p:spPr>
          <a:xfrm>
            <a:off x="6013883" y="658208"/>
            <a:ext cx="2766134" cy="42486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 fontScale="97500"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ctr" defTabSz="914400">
              <a:spcBef>
                <a:spcPts val="1800"/>
              </a:spcBef>
            </a:pPr>
            <a:r>
              <a:rPr lang="en-US" altLang="ko-K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in system </a:t>
            </a:r>
            <a:r>
              <a:rPr lang="en-US" altLang="ko-K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en-US" altLang="ko-K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646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2705"/>
            <a:ext cx="10515600" cy="75565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ko-K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Run your new case file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BC90DAE-0BE3-4EC1-9E54-4D97BC40A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4"/>
            <a:ext cx="10058400" cy="1953380"/>
          </a:xfrm>
          <a:ln>
            <a:noFill/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blockMesh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surfaceFeatureExtract</a:t>
            </a: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snappyHexMesh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-overwrite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icoFoam</a:t>
            </a:r>
          </a:p>
        </p:txBody>
      </p:sp>
    </p:spTree>
    <p:extLst>
      <p:ext uri="{BB962C8B-B14F-4D97-AF65-F5344CB8AC3E}">
        <p14:creationId xmlns:p14="http://schemas.microsoft.com/office/powerpoint/2010/main" val="1524583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2705"/>
            <a:ext cx="10515600" cy="75565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ko-K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Upload your new solver, case files, and results in GITHUB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B92CF7-EA9F-43E3-AF66-C24D5C418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37" y="2865524"/>
            <a:ext cx="4758100" cy="32918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66A783E-E677-44AC-83E9-B913466B1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81" y="2848816"/>
            <a:ext cx="4593921" cy="32918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08BE4C-B238-4A25-8ED6-6333656C3F90}"/>
              </a:ext>
            </a:extLst>
          </p:cNvPr>
          <p:cNvSpPr txBox="1"/>
          <p:nvPr/>
        </p:nvSpPr>
        <p:spPr>
          <a:xfrm>
            <a:off x="855407" y="1917290"/>
            <a:ext cx="3128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PROJECT – 1 </a:t>
            </a:r>
          </a:p>
        </p:txBody>
      </p:sp>
    </p:spTree>
    <p:extLst>
      <p:ext uri="{BB962C8B-B14F-4D97-AF65-F5344CB8AC3E}">
        <p14:creationId xmlns:p14="http://schemas.microsoft.com/office/powerpoint/2010/main" val="48911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0438F-BDB0-4716-A292-3CAC3257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16" y="425236"/>
            <a:ext cx="10058400" cy="760804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A3B4D-8223-46EC-8029-7C06EC5E8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114274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Yousef, Phuong, Saleem,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(teach Python)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Nov. 20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Others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Phuc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(run ANSYS simulation and explain)  Nov. 27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519BCE-2BD9-420A-8D7A-C22DA98DCDE4}"/>
              </a:ext>
            </a:extLst>
          </p:cNvPr>
          <p:cNvSpPr txBox="1">
            <a:spLocks/>
          </p:cNvSpPr>
          <p:nvPr/>
        </p:nvSpPr>
        <p:spPr bwMode="auto">
          <a:xfrm>
            <a:off x="1052718" y="3345683"/>
            <a:ext cx="10058400" cy="279947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latinLnBrk="1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Please spend more time on explaining the introduction part </a:t>
            </a:r>
          </a:p>
          <a:p>
            <a:pPr marL="0" indent="0" defTabSz="91440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(your research topic clearly) </a:t>
            </a:r>
          </a:p>
          <a:p>
            <a:pPr marL="0" indent="0" defTabSz="91440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+ numerical methodology  + results + conclusion</a:t>
            </a:r>
          </a:p>
          <a:p>
            <a:pPr defTabSz="9144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12 minutes each presentation + 5 minutes Query session</a:t>
            </a:r>
          </a:p>
          <a:p>
            <a:pPr defTabSz="9144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Every individual should post a question</a:t>
            </a:r>
          </a:p>
        </p:txBody>
      </p:sp>
    </p:spTree>
    <p:extLst>
      <p:ext uri="{BB962C8B-B14F-4D97-AF65-F5344CB8AC3E}">
        <p14:creationId xmlns:p14="http://schemas.microsoft.com/office/powerpoint/2010/main" val="251217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2705"/>
            <a:ext cx="10515600" cy="7556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Project – 1 </a:t>
            </a:r>
            <a:endParaRPr lang="ko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00B51943-4415-49E6-A84D-BBBBF4623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3229" y="1772645"/>
            <a:ext cx="9602788" cy="3965575"/>
          </a:xfrm>
        </p:spPr>
        <p:txBody>
          <a:bodyPr/>
          <a:lstStyle/>
          <a:p>
            <a:pPr marL="182563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surface file “Sphere” </a:t>
            </a:r>
          </a:p>
          <a:p>
            <a:pPr marL="182563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case setup file for the problem, “Flow over a sphere”</a:t>
            </a:r>
          </a:p>
          <a:p>
            <a:pPr marL="182563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 the case setup file</a:t>
            </a:r>
          </a:p>
          <a:p>
            <a:pPr marL="182563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your new case file</a:t>
            </a:r>
          </a:p>
          <a:p>
            <a:pPr marL="182563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Upload your new solver, case files, and results in GITHUB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2705"/>
            <a:ext cx="10515600" cy="75565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ko-K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Create a surface file “Sphere” 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58A7D46A-D9CB-45B8-BB94-EB0FC9F2B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Use any modelling software (AutoCAD, CATIA, FreeCAD or any tool) to model sphere</a:t>
            </a:r>
          </a:p>
          <a:p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ko-KR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Sphere dimensions are as follows:</a:t>
            </a:r>
          </a:p>
          <a:p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Radius = 0.1mm</a:t>
            </a:r>
          </a:p>
          <a:p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of the sphere = (0.5mm, 0.5mm, 0.5mm)</a:t>
            </a:r>
          </a:p>
          <a:p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Export the sphere file with the file name, 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“sphere.obj”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353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2705"/>
            <a:ext cx="10515600" cy="75565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ko-K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 Create a case setup file for the problem, “Flow over a sphere”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082F827-2C94-47C6-82BD-B5E77D6B3701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397462"/>
            <a:ext cx="10515600" cy="5467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defTabSz="914400">
              <a:spcBef>
                <a:spcPts val="1800"/>
              </a:spcBef>
            </a:pPr>
            <a:r>
              <a:rPr lang="en-US" altLang="ko-K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ko-K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icoFoam</a:t>
            </a:r>
            <a:r>
              <a:rPr lang="en-US" altLang="ko-K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solver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C0981EF-391A-4A30-9801-5FA9038BDC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2107" y="2113317"/>
            <a:ext cx="9602788" cy="3965575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altLang="ko-KR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location: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1800"/>
              </a:spcBef>
              <a:buNone/>
            </a:pP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85372D-5491-4770-8F56-8EAB676C5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057" y="2211764"/>
            <a:ext cx="6953250" cy="14859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D3725F-7965-48FB-A884-48AE2463A99E}"/>
              </a:ext>
            </a:extLst>
          </p:cNvPr>
          <p:cNvSpPr/>
          <p:nvPr/>
        </p:nvSpPr>
        <p:spPr>
          <a:xfrm>
            <a:off x="742410" y="4106321"/>
            <a:ext cx="3296930" cy="13542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0, constant, and system files in the new file name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ko-KR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flowOverSphere_YourNAME</a:t>
            </a:r>
            <a:r>
              <a:rPr lang="en-US" altLang="ko-KR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ko-KR" sz="16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858BBF-C259-4D7F-9F2A-AB0C6D6B54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235"/>
          <a:stretch/>
        </p:blipFill>
        <p:spPr>
          <a:xfrm>
            <a:off x="6731541" y="4438206"/>
            <a:ext cx="3171825" cy="1686658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76A4646-7BBB-411A-9E21-D408FCD41C78}"/>
              </a:ext>
            </a:extLst>
          </p:cNvPr>
          <p:cNvSpPr/>
          <p:nvPr/>
        </p:nvSpPr>
        <p:spPr>
          <a:xfrm rot="10800000">
            <a:off x="5948932" y="5058009"/>
            <a:ext cx="408373" cy="355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4159A8D-1512-4084-BB38-E81CCC083B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944" b="23989"/>
          <a:stretch/>
        </p:blipFill>
        <p:spPr>
          <a:xfrm>
            <a:off x="4546473" y="4623022"/>
            <a:ext cx="1028222" cy="1035331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1935A0D2-A3C8-459F-9569-6A87DBA65E5B}"/>
              </a:ext>
            </a:extLst>
          </p:cNvPr>
          <p:cNvSpPr/>
          <p:nvPr/>
        </p:nvSpPr>
        <p:spPr>
          <a:xfrm rot="5400000">
            <a:off x="8240264" y="3918550"/>
            <a:ext cx="408373" cy="355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31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2705"/>
            <a:ext cx="10515600" cy="75565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3a.  Modify the case setup file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082F827-2C94-47C6-82BD-B5E77D6B3701}"/>
              </a:ext>
            </a:extLst>
          </p:cNvPr>
          <p:cNvSpPr txBox="1">
            <a:spLocks noChangeArrowheads="1"/>
          </p:cNvSpPr>
          <p:nvPr/>
        </p:nvSpPr>
        <p:spPr>
          <a:xfrm>
            <a:off x="2206576" y="1760167"/>
            <a:ext cx="1709691" cy="367852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ctr" defTabSz="914400">
              <a:spcBef>
                <a:spcPts val="1800"/>
              </a:spcBef>
            </a:pPr>
            <a:r>
              <a:rPr lang="en-US" altLang="ko-K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icoFoam file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1CBE06-8B97-4ECE-B7B4-32C67A133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10" y="2517789"/>
            <a:ext cx="4972050" cy="3209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247D71-47CB-4076-84E0-2A61C69A3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123" y="2517789"/>
            <a:ext cx="5095875" cy="3171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A99F4D-39A6-488E-A670-D0923F591FB3}"/>
              </a:ext>
            </a:extLst>
          </p:cNvPr>
          <p:cNvSpPr/>
          <p:nvPr/>
        </p:nvSpPr>
        <p:spPr>
          <a:xfrm>
            <a:off x="6542841" y="2396972"/>
            <a:ext cx="1074198" cy="33735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FBC75C-C744-4048-A688-03BC2550C76A}"/>
              </a:ext>
            </a:extLst>
          </p:cNvPr>
          <p:cNvSpPr/>
          <p:nvPr/>
        </p:nvSpPr>
        <p:spPr>
          <a:xfrm>
            <a:off x="6551906" y="2849731"/>
            <a:ext cx="1074198" cy="1926455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E053C6F-1910-42FF-9FA8-C26C61FCBCB0}"/>
              </a:ext>
            </a:extLst>
          </p:cNvPr>
          <p:cNvSpPr/>
          <p:nvPr/>
        </p:nvSpPr>
        <p:spPr>
          <a:xfrm>
            <a:off x="8868791" y="5184567"/>
            <a:ext cx="958790" cy="33735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2C115967-4D52-4C2F-8D2C-05A24BE84C82}"/>
              </a:ext>
            </a:extLst>
          </p:cNvPr>
          <p:cNvSpPr/>
          <p:nvPr/>
        </p:nvSpPr>
        <p:spPr>
          <a:xfrm>
            <a:off x="5885247" y="3945197"/>
            <a:ext cx="408373" cy="355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50B58715-2AE3-414B-8BC0-6B3FE3D2905E}"/>
              </a:ext>
            </a:extLst>
          </p:cNvPr>
          <p:cNvSpPr txBox="1">
            <a:spLocks noChangeArrowheads="1"/>
          </p:cNvSpPr>
          <p:nvPr/>
        </p:nvSpPr>
        <p:spPr>
          <a:xfrm>
            <a:off x="8275734" y="1760167"/>
            <a:ext cx="2144903" cy="367852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ctr" defTabSz="914400">
              <a:spcBef>
                <a:spcPts val="1800"/>
              </a:spcBef>
            </a:pPr>
            <a:r>
              <a:rPr lang="en-US" altLang="ko-K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flowOverSphere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FC2829EB-9578-4EAD-B77F-9BA1360B23C4}"/>
              </a:ext>
            </a:extLst>
          </p:cNvPr>
          <p:cNvSpPr txBox="1">
            <a:spLocks noChangeArrowheads="1"/>
          </p:cNvSpPr>
          <p:nvPr/>
        </p:nvSpPr>
        <p:spPr>
          <a:xfrm>
            <a:off x="6013882" y="658208"/>
            <a:ext cx="3582879" cy="42486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defTabSz="914400">
              <a:spcBef>
                <a:spcPts val="1800"/>
              </a:spcBef>
            </a:pPr>
            <a:r>
              <a:rPr lang="en-US" altLang="ko-K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in system/</a:t>
            </a:r>
            <a:r>
              <a:rPr lang="en-US" altLang="ko-K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blockMesh file</a:t>
            </a:r>
            <a:endParaRPr lang="en-US" altLang="ko-K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05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2705"/>
            <a:ext cx="10515600" cy="75565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3a.  Modify the case setup file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082F827-2C94-47C6-82BD-B5E77D6B3701}"/>
              </a:ext>
            </a:extLst>
          </p:cNvPr>
          <p:cNvSpPr txBox="1">
            <a:spLocks noChangeArrowheads="1"/>
          </p:cNvSpPr>
          <p:nvPr/>
        </p:nvSpPr>
        <p:spPr>
          <a:xfrm>
            <a:off x="6013882" y="658208"/>
            <a:ext cx="3582879" cy="42486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defTabSz="914400">
              <a:spcBef>
                <a:spcPts val="1800"/>
              </a:spcBef>
            </a:pPr>
            <a:r>
              <a:rPr lang="en-US" altLang="ko-K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in system/</a:t>
            </a:r>
            <a:r>
              <a:rPr lang="en-US" altLang="ko-K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blockMesh file</a:t>
            </a:r>
            <a:endParaRPr lang="en-US" altLang="ko-K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2C6A4C-F7F0-4769-8C95-BA32BF101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258" y="2128019"/>
            <a:ext cx="1855712" cy="39343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FF8E0B7-6133-4BE5-9407-E1FA6A15E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5671" y="1581857"/>
            <a:ext cx="1586104" cy="44805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015BCDC-B051-4B74-873E-51CCA7137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675" y="2456078"/>
            <a:ext cx="1535700" cy="26517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7BDA71DB-CB13-45FE-824B-BD0EB7605FFB}"/>
              </a:ext>
            </a:extLst>
          </p:cNvPr>
          <p:cNvSpPr txBox="1">
            <a:spLocks noChangeArrowheads="1"/>
          </p:cNvSpPr>
          <p:nvPr/>
        </p:nvSpPr>
        <p:spPr>
          <a:xfrm>
            <a:off x="2185258" y="1580725"/>
            <a:ext cx="1709691" cy="367852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ctr" defTabSz="914400">
              <a:spcBef>
                <a:spcPts val="1800"/>
              </a:spcBef>
            </a:pPr>
            <a:r>
              <a:rPr lang="en-US" altLang="ko-K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icoFoam file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1206668-29EF-4DC2-BF54-C0B22E74A777}"/>
              </a:ext>
            </a:extLst>
          </p:cNvPr>
          <p:cNvSpPr txBox="1">
            <a:spLocks noChangeArrowheads="1"/>
          </p:cNvSpPr>
          <p:nvPr/>
        </p:nvSpPr>
        <p:spPr>
          <a:xfrm>
            <a:off x="6660931" y="1580725"/>
            <a:ext cx="2144903" cy="367852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ctr" defTabSz="914400">
              <a:spcBef>
                <a:spcPts val="1800"/>
              </a:spcBef>
            </a:pPr>
            <a:r>
              <a:rPr lang="en-US" altLang="ko-K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flowOverSphere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925B039D-050B-4FD3-A94A-1DE47C5A8EE6}"/>
              </a:ext>
            </a:extLst>
          </p:cNvPr>
          <p:cNvSpPr/>
          <p:nvPr/>
        </p:nvSpPr>
        <p:spPr>
          <a:xfrm>
            <a:off x="4891954" y="3604405"/>
            <a:ext cx="408373" cy="355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771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2705"/>
            <a:ext cx="10515600" cy="75565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3b.  Modify the case setup file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DA71DB-CB13-45FE-824B-BD0EB7605FFB}"/>
              </a:ext>
            </a:extLst>
          </p:cNvPr>
          <p:cNvSpPr txBox="1">
            <a:spLocks noChangeArrowheads="1"/>
          </p:cNvSpPr>
          <p:nvPr/>
        </p:nvSpPr>
        <p:spPr>
          <a:xfrm>
            <a:off x="2185258" y="1580725"/>
            <a:ext cx="1709691" cy="367852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ctr" defTabSz="914400">
              <a:spcBef>
                <a:spcPts val="1800"/>
              </a:spcBef>
            </a:pPr>
            <a:r>
              <a:rPr lang="en-US" altLang="ko-K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icoFoam file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1206668-29EF-4DC2-BF54-C0B22E74A777}"/>
              </a:ext>
            </a:extLst>
          </p:cNvPr>
          <p:cNvSpPr txBox="1">
            <a:spLocks noChangeArrowheads="1"/>
          </p:cNvSpPr>
          <p:nvPr/>
        </p:nvSpPr>
        <p:spPr>
          <a:xfrm>
            <a:off x="6660931" y="1580725"/>
            <a:ext cx="2144903" cy="367852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ctr" defTabSz="914400">
              <a:spcBef>
                <a:spcPts val="1800"/>
              </a:spcBef>
            </a:pPr>
            <a:r>
              <a:rPr lang="en-US" altLang="ko-K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flowOverSphere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925B039D-050B-4FD3-A94A-1DE47C5A8EE6}"/>
              </a:ext>
            </a:extLst>
          </p:cNvPr>
          <p:cNvSpPr/>
          <p:nvPr/>
        </p:nvSpPr>
        <p:spPr>
          <a:xfrm>
            <a:off x="4891954" y="3604405"/>
            <a:ext cx="408373" cy="355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1B3E27-FF8E-41D0-8A89-421BEB9DA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814" y="2247642"/>
            <a:ext cx="2779065" cy="390192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04C3063-B490-40BE-803F-77D2D27DFF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230"/>
          <a:stretch/>
        </p:blipFill>
        <p:spPr>
          <a:xfrm>
            <a:off x="8960805" y="3385801"/>
            <a:ext cx="2992762" cy="2075894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A7749E-7DE0-4063-B57B-E3423462D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873" y="2197443"/>
            <a:ext cx="2410852" cy="3968457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FF33DCF8-5B81-4598-88D3-102FA0F0ED1D}"/>
              </a:ext>
            </a:extLst>
          </p:cNvPr>
          <p:cNvSpPr txBox="1">
            <a:spLocks noChangeArrowheads="1"/>
          </p:cNvSpPr>
          <p:nvPr/>
        </p:nvSpPr>
        <p:spPr>
          <a:xfrm>
            <a:off x="6013883" y="658208"/>
            <a:ext cx="3067974" cy="42486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 fontScale="97500"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ctr" defTabSz="914400">
              <a:spcBef>
                <a:spcPts val="1800"/>
              </a:spcBef>
            </a:pPr>
            <a:r>
              <a:rPr lang="en-US" altLang="ko-K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in 0/</a:t>
            </a:r>
            <a:r>
              <a:rPr lang="en-US" altLang="ko-K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boundary file</a:t>
            </a:r>
            <a:endParaRPr lang="en-US" altLang="ko-K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182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2705"/>
            <a:ext cx="10515600" cy="75565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3b.  Modify the case setup file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DA71DB-CB13-45FE-824B-BD0EB7605FFB}"/>
              </a:ext>
            </a:extLst>
          </p:cNvPr>
          <p:cNvSpPr txBox="1">
            <a:spLocks noChangeArrowheads="1"/>
          </p:cNvSpPr>
          <p:nvPr/>
        </p:nvSpPr>
        <p:spPr>
          <a:xfrm>
            <a:off x="2185258" y="1580725"/>
            <a:ext cx="1709691" cy="367852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ctr" defTabSz="914400">
              <a:spcBef>
                <a:spcPts val="1800"/>
              </a:spcBef>
            </a:pPr>
            <a:r>
              <a:rPr lang="en-US" altLang="ko-K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icoFoam file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1206668-29EF-4DC2-BF54-C0B22E74A777}"/>
              </a:ext>
            </a:extLst>
          </p:cNvPr>
          <p:cNvSpPr txBox="1">
            <a:spLocks noChangeArrowheads="1"/>
          </p:cNvSpPr>
          <p:nvPr/>
        </p:nvSpPr>
        <p:spPr>
          <a:xfrm>
            <a:off x="6660931" y="1580725"/>
            <a:ext cx="2144903" cy="367852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ctr" defTabSz="914400">
              <a:spcBef>
                <a:spcPts val="1800"/>
              </a:spcBef>
            </a:pPr>
            <a:r>
              <a:rPr lang="en-US" altLang="ko-K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flowOverSphere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925B039D-050B-4FD3-A94A-1DE47C5A8EE6}"/>
              </a:ext>
            </a:extLst>
          </p:cNvPr>
          <p:cNvSpPr/>
          <p:nvPr/>
        </p:nvSpPr>
        <p:spPr>
          <a:xfrm>
            <a:off x="4891954" y="3604405"/>
            <a:ext cx="408373" cy="355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58652A-3F8C-4AA2-A419-48F535BD4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940" y="2253352"/>
            <a:ext cx="2710752" cy="3929221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28EB425-FA1C-4212-9FB9-251DDDBFD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919" y="2158679"/>
            <a:ext cx="2781670" cy="4128951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EAEB49-BDBA-4163-BE30-3AAB94FB4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075" y="3291581"/>
            <a:ext cx="2552700" cy="247650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183D3DC2-4786-45AA-AE0F-F31548B010A1}"/>
              </a:ext>
            </a:extLst>
          </p:cNvPr>
          <p:cNvSpPr txBox="1">
            <a:spLocks noChangeArrowheads="1"/>
          </p:cNvSpPr>
          <p:nvPr/>
        </p:nvSpPr>
        <p:spPr>
          <a:xfrm>
            <a:off x="6013883" y="658208"/>
            <a:ext cx="3067974" cy="42486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 fontScale="90000"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ctr" defTabSz="914400">
              <a:spcBef>
                <a:spcPts val="1800"/>
              </a:spcBef>
            </a:pPr>
            <a:r>
              <a:rPr lang="en-US" altLang="ko-K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in 0/</a:t>
            </a:r>
            <a:r>
              <a:rPr lang="en-US" altLang="ko-K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boundary file</a:t>
            </a:r>
            <a:endParaRPr lang="en-US" altLang="ko-K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462785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6514</TotalTime>
  <Words>452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Times New Roman</vt:lpstr>
      <vt:lpstr>Wingdings</vt:lpstr>
      <vt:lpstr>추억</vt:lpstr>
      <vt:lpstr>Computational Fluid Dynamics (CFD)</vt:lpstr>
      <vt:lpstr>Research Presentation</vt:lpstr>
      <vt:lpstr>Group Project – 1 </vt:lpstr>
      <vt:lpstr>1.  Create a surface file “Sphere” </vt:lpstr>
      <vt:lpstr>2.   Create a case setup file for the problem, “Flow over a sphere”</vt:lpstr>
      <vt:lpstr>3a.  Modify the case setup file</vt:lpstr>
      <vt:lpstr>3a.  Modify the case setup file</vt:lpstr>
      <vt:lpstr>3b.  Modify the case setup file</vt:lpstr>
      <vt:lpstr>3b.  Modify the case setup file</vt:lpstr>
      <vt:lpstr>3c.  Modify the case setup file</vt:lpstr>
      <vt:lpstr>3d.  Modify the case setup file</vt:lpstr>
      <vt:lpstr>3d.  Modify the case setup file</vt:lpstr>
      <vt:lpstr>4. Run your new case file</vt:lpstr>
      <vt:lpstr>5. Upload your new solver, case files, and results in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</dc:title>
  <dc:creator>default</dc:creator>
  <cp:lastModifiedBy>Yahya</cp:lastModifiedBy>
  <cp:revision>213</cp:revision>
  <dcterms:created xsi:type="dcterms:W3CDTF">2023-08-01T01:05:37Z</dcterms:created>
  <dcterms:modified xsi:type="dcterms:W3CDTF">2024-11-19T23:49:49Z</dcterms:modified>
</cp:coreProperties>
</file>