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6" r:id="rId3"/>
    <p:sldId id="271" r:id="rId4"/>
    <p:sldId id="353" r:id="rId5"/>
    <p:sldId id="340" r:id="rId6"/>
    <p:sldId id="341" r:id="rId7"/>
    <p:sldId id="356" r:id="rId8"/>
    <p:sldId id="357" r:id="rId9"/>
    <p:sldId id="358" r:id="rId10"/>
    <p:sldId id="519" r:id="rId11"/>
    <p:sldId id="518" r:id="rId12"/>
    <p:sldId id="512" r:id="rId13"/>
    <p:sldId id="511" r:id="rId14"/>
    <p:sldId id="515" r:id="rId15"/>
    <p:sldId id="520" r:id="rId16"/>
    <p:sldId id="336" r:id="rId17"/>
    <p:sldId id="337" r:id="rId18"/>
    <p:sldId id="362" r:id="rId19"/>
    <p:sldId id="363" r:id="rId20"/>
    <p:sldId id="342" r:id="rId21"/>
    <p:sldId id="339" r:id="rId22"/>
    <p:sldId id="344" r:id="rId23"/>
    <p:sldId id="364" r:id="rId24"/>
    <p:sldId id="365" r:id="rId25"/>
    <p:sldId id="350" r:id="rId26"/>
    <p:sldId id="351" r:id="rId27"/>
    <p:sldId id="359" r:id="rId28"/>
    <p:sldId id="507" r:id="rId29"/>
    <p:sldId id="521" r:id="rId30"/>
    <p:sldId id="522" r:id="rId31"/>
    <p:sldId id="373" r:id="rId3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902" autoAdjust="0"/>
  </p:normalViewPr>
  <p:slideViewPr>
    <p:cSldViewPr snapToGrid="0">
      <p:cViewPr>
        <p:scale>
          <a:sx n="100" d="100"/>
          <a:sy n="100" d="100"/>
        </p:scale>
        <p:origin x="100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36E286-D0A3-499D-AED4-569E6C2BC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E1BB4-AEB4-4084-9424-A7C7683B8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1C35D5-0ECB-4959-9DDA-599D59B31760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D19F-FCDA-480F-82CA-C7A57D0C4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26B2A-281A-4AD2-B1DB-E20423D18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C4DB212B-0D7A-4537-BF02-A69F13D4F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3CE6B-DA6E-46CF-8057-82E5987F8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7C7C-4B19-439F-BDFC-6BA28EDDC6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947987-62B3-409D-96BF-5B85BA1B111D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929791E-0F35-4AB0-BA8B-9EC0BBB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0F08E25-D062-4E08-A8A3-884FB347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8154B-CEA9-4BF1-8A17-D2FA16A61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8A89B-9268-4D39-9A11-F50FA88B5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1C3E1AC7-A70B-4CA7-BBF5-05CC687D58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7BE89369-CD31-4E10-8AFB-AE34C9399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27432FE5-BF4A-411C-95BF-33F3F40F6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C78DF8AF-C6C2-4F5C-9844-BAB739FA6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1601A5-35A1-40C3-BBFD-A3C4BA4BDE0D}" type="slidenum">
              <a:rPr lang="ko-KR" altLang="en-US">
                <a:latin typeface="맑은 고딕" panose="020B0503020000020004" pitchFamily="50" charset="-127"/>
              </a:rPr>
              <a:pPr/>
              <a:t>4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64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8E985CC5-8F66-4509-97D4-3FE88D79D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9C8C26DA-C748-4F49-9795-FB04CA50D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3E624D9C-2F71-49D8-BC06-C3EF3D9E7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2AEB10-74C4-49CD-99D6-F7DCB8A28B1A}" type="slidenum">
              <a:rPr lang="ko-KR" altLang="en-US">
                <a:latin typeface="맑은 고딕" panose="020B0503020000020004" pitchFamily="50" charset="-127"/>
              </a:rPr>
              <a:pPr/>
              <a:t>17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0EF1FCEA-8976-4146-A21F-985E51A48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36CC2E64-DF65-4D1E-8675-6604C0378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A5613A6-FB77-4738-AC14-DB839A58DA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D3D822-452A-48BD-BF22-53657A49C140}" type="slidenum">
              <a:rPr lang="ko-KR" altLang="en-US">
                <a:latin typeface="맑은 고딕" panose="020B0503020000020004" pitchFamily="50" charset="-127"/>
              </a:rPr>
              <a:pPr/>
              <a:t>18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F7984339-DCBF-4D0D-855A-8195841A8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66CBEF4F-44C8-448E-8164-3BD0B7DD1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C3FE1BF3-A743-4B4C-82E2-FD119CDEB0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DAAC12F-E7E8-49A1-8608-38AA8663603B}" type="slidenum">
              <a:rPr lang="ko-KR" altLang="en-US">
                <a:latin typeface="맑은 고딕" panose="020B0503020000020004" pitchFamily="50" charset="-127"/>
              </a:rPr>
              <a:pPr/>
              <a:t>19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B5404E33-A7D3-4E1D-9A80-A87E6B4F4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27FCE4CD-7107-48AA-8043-C34ABFA50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5D7BDFF7-82D9-42F7-95D1-34D422D28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144254E-E2C6-4302-81DF-E4924E384C24}" type="slidenum">
              <a:rPr lang="ko-KR" altLang="en-US">
                <a:latin typeface="맑은 고딕" panose="020B0503020000020004" pitchFamily="50" charset="-127"/>
              </a:rPr>
              <a:pPr/>
              <a:t>20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BA970BCD-28AF-4156-BBDD-E886522E2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04AABC12-B9F9-4A97-A33E-D4CEB46A5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3968595C-DCB5-48EB-A390-973D4853F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C83D4BB-E4DC-4EC1-A2D2-E3B8D5BBFAE8}" type="slidenum">
              <a:rPr lang="ko-KR" altLang="en-US">
                <a:latin typeface="맑은 고딕" panose="020B0503020000020004" pitchFamily="50" charset="-127"/>
              </a:rPr>
              <a:pPr/>
              <a:t>21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DD91C03D-B385-4C1F-A552-2A7A74BF6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8E5E3DF-CAD2-42EB-A434-3ED14E09A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148F3266-09A2-4745-9E70-705CA39C1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E2BD21-14C1-46C1-8F58-EB375367CD78}" type="slidenum">
              <a:rPr lang="ko-KR" altLang="en-US">
                <a:latin typeface="맑은 고딕" panose="020B0503020000020004" pitchFamily="50" charset="-127"/>
              </a:rPr>
              <a:pPr/>
              <a:t>22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1C2B8EC9-485C-4337-B364-A938BF529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1BDD1AE5-EAF3-454D-8347-D557F9D7B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71B65B27-EB9E-4FE4-B7E6-4BDDBC9EF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BB6D1-0206-4B97-8CC0-1A633D84D104}" type="slidenum">
              <a:rPr lang="ko-KR" altLang="en-US">
                <a:latin typeface="맑은 고딕" panose="020B0503020000020004" pitchFamily="50" charset="-127"/>
              </a:rPr>
              <a:pPr/>
              <a:t>23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640B72F7-AB6B-48ED-8057-EEC1E4D88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3F907F77-91BB-462C-9E0B-EB9FB564F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500427AA-8F69-4487-8981-21F6D69D7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8BB040F-99FA-4EEE-9FEB-A100EFB3D155}" type="slidenum">
              <a:rPr lang="ko-KR" altLang="en-US">
                <a:latin typeface="맑은 고딕" panose="020B0503020000020004" pitchFamily="50" charset="-127"/>
              </a:rPr>
              <a:pPr/>
              <a:t>24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8151946D-7305-432B-A650-C8B08444D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079D0D72-31A5-4500-8667-2EB24F282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BCB51CF1-9D7C-4A46-979C-E92FFEF66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408212-6155-45EA-AA1E-50E04A2A3FEA}" type="slidenum">
              <a:rPr lang="ko-KR" altLang="en-US">
                <a:latin typeface="맑은 고딕" panose="020B0503020000020004" pitchFamily="50" charset="-127"/>
              </a:rPr>
              <a:pPr/>
              <a:t>25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D68EBEA8-C89A-4E98-A434-129768A15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5DB5FA9F-DA28-417C-8FCC-CB028F546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B7588E01-6A14-45B6-80F7-BB1253715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8DAD77F-47DB-4D16-A111-61970C437E55}" type="slidenum">
              <a:rPr lang="ko-KR" altLang="en-US">
                <a:latin typeface="맑은 고딕" panose="020B0503020000020004" pitchFamily="50" charset="-127"/>
              </a:rPr>
              <a:pPr/>
              <a:t>26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7BE89369-CD31-4E10-8AFB-AE34C9399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27432FE5-BF4A-411C-95BF-33F3F40F6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C78DF8AF-C6C2-4F5C-9844-BAB739FA6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1601A5-35A1-40C3-BBFD-A3C4BA4BDE0D}" type="slidenum">
              <a:rPr lang="ko-KR" altLang="en-US">
                <a:latin typeface="맑은 고딕" panose="020B0503020000020004" pitchFamily="50" charset="-127"/>
              </a:rPr>
              <a:pPr/>
              <a:t>7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28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28F0B46A-0837-4454-8FDD-5E38A0C36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763F21-DA7C-4FC4-BB84-4D8D3CDE5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1050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393A2E18-4FC8-4FBA-9744-00654B46A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A2071C6-8501-4E58-9680-7B281E042E54}" type="slidenum">
              <a:rPr lang="ko-KR" altLang="en-US" smtClean="0">
                <a:latin typeface="맑은 고딕" panose="020B0503020000020004" pitchFamily="34" charset="-127"/>
              </a:rPr>
              <a:pPr/>
              <a:t>28</a:t>
            </a:fld>
            <a:endParaRPr lang="ko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1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7BE89369-CD31-4E10-8AFB-AE34C9399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27432FE5-BF4A-411C-95BF-33F3F40F6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C78DF8AF-C6C2-4F5C-9844-BAB739FA6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1601A5-35A1-40C3-BBFD-A3C4BA4BDE0D}" type="slidenum">
              <a:rPr lang="ko-KR" altLang="en-US">
                <a:latin typeface="맑은 고딕" panose="020B0503020000020004" pitchFamily="50" charset="-127"/>
              </a:rPr>
              <a:pPr/>
              <a:t>8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98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7BE89369-CD31-4E10-8AFB-AE34C9399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27432FE5-BF4A-411C-95BF-33F3F40F6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C78DF8AF-C6C2-4F5C-9844-BAB739FA6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1601A5-35A1-40C3-BBFD-A3C4BA4BDE0D}" type="slidenum">
              <a:rPr lang="ko-KR" altLang="en-US">
                <a:latin typeface="맑은 고딕" panose="020B0503020000020004" pitchFamily="50" charset="-127"/>
              </a:rPr>
              <a:pPr/>
              <a:t>9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8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A7988A24-2076-459A-8BBA-F6BAAB577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D33C22-498D-4201-82F9-FE724EFC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D820EB79-3347-49FB-B1E1-6E465D970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AFB792-6F8D-49BC-BDBF-9D03485D40C4}" type="slidenum">
              <a:rPr lang="ko-KR" altLang="en-US" smtClean="0">
                <a:latin typeface="맑은 고딕" panose="020B0503020000020004" pitchFamily="34" charset="-127"/>
              </a:rPr>
              <a:pPr/>
              <a:t>11</a:t>
            </a:fld>
            <a:endParaRPr lang="ko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37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A7988A24-2076-459A-8BBA-F6BAAB577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D33C22-498D-4201-82F9-FE724EFC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D820EB79-3347-49FB-B1E1-6E465D970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AFB792-6F8D-49BC-BDBF-9D03485D40C4}" type="slidenum">
              <a:rPr lang="ko-KR" altLang="en-US" smtClean="0">
                <a:latin typeface="맑은 고딕" panose="020B0503020000020004" pitchFamily="34" charset="-127"/>
              </a:rPr>
              <a:pPr/>
              <a:t>12</a:t>
            </a:fld>
            <a:endParaRPr lang="ko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45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A7988A24-2076-459A-8BBA-F6BAAB577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D33C22-498D-4201-82F9-FE724EFC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This is where I want to introduce you to finite difference and finite volume approaches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Integral form: is in OpenFOAM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We will use differential form in Octave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D820EB79-3347-49FB-B1E1-6E465D970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AFB792-6F8D-49BC-BDBF-9D03485D40C4}" type="slidenum">
              <a:rPr lang="ko-KR" altLang="en-US" smtClean="0">
                <a:latin typeface="맑은 고딕" panose="020B0503020000020004" pitchFamily="34" charset="-127"/>
              </a:rPr>
              <a:pPr/>
              <a:t>13</a:t>
            </a:fld>
            <a:endParaRPr lang="ko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94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A7988A24-2076-459A-8BBA-F6BAAB577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D33C22-498D-4201-82F9-FE724EFC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D820EB79-3347-49FB-B1E1-6E465D970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AFB792-6F8D-49BC-BDBF-9D03485D40C4}" type="slidenum">
              <a:rPr lang="ko-KR" altLang="en-US" smtClean="0">
                <a:latin typeface="맑은 고딕" panose="020B0503020000020004" pitchFamily="34" charset="-127"/>
              </a:rPr>
              <a:pPr/>
              <a:t>14</a:t>
            </a:fld>
            <a:endParaRPr lang="ko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482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4B8DB5B9-131A-4C71-A5AA-C1B039CA3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66B982B7-F07E-4367-8BF6-855967200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'gca' sets the current axes for the current figure which is created before. </a:t>
            </a:r>
          </a:p>
          <a:p>
            <a:r>
              <a:rPr lang="en-US" altLang="ko-KR"/>
              <a:t>a = linspace(0,10,150);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283CD4CF-2657-45CC-9247-B657B3473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D8285F-29F4-406A-A64D-132585C8BF6D}" type="slidenum">
              <a:rPr lang="ko-KR" altLang="en-US">
                <a:latin typeface="맑은 고딕" panose="020B0503020000020004" pitchFamily="50" charset="-127"/>
              </a:rPr>
              <a:pPr/>
              <a:t>16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2C3D0A6-6B72-48B7-8E8B-63FB103C80CD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7AA8-FF46-473A-959F-1FF2937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5FE-0BC3-49BC-91E0-FB977277AB7B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EC67-10BA-4BB4-9675-D77CE60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9A9-4F71-4ADB-9F67-954B70F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2F78-CCFA-4D6C-98E4-776652D44A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706A3F-83CA-488C-9781-FEB8B96BDD4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532BB4-9C51-4C6C-A343-4864F24ADB6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10BFF3-59CD-4491-842F-39E04281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E13B-B02E-4DDC-A5A6-890996BE6583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2C8255-3BB1-4189-954D-F5F056BF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5C4A94-CA9E-4C7F-B657-34F0876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F68D-320A-4EE2-ACC0-D5B6FA5CDE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DC3E71-2525-40B1-AB00-B239418D6D74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EF8940-E878-4A4D-B0A1-01014AB4443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3B69BF1-0920-4E98-A2D2-F78B5045A7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60D405-A5E6-418A-BA1F-2F3CA0E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0B87-BC5F-4693-A919-1CB8F2E842DA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2B8DB3-4881-403A-9DC8-3E6BBF5D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2D4A4-49F3-4A5C-B264-E3C85B5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44B1-E519-4554-9AF9-B8D31297BC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57D149-537A-4DA8-BC6E-04EA2B2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45F-3CD9-42C7-98E4-31E4C65338DD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997640-F5A2-4C82-946F-982EF8A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A94550-D455-4E9C-AA66-198CD8BF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3F14-7B99-4889-88C7-A3CBFF5813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A5B56E-574E-4B03-A368-E4C76CC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748B-F5F8-4DDE-8453-11F8F25C09C5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4C7F8B-91B2-4DAF-A69D-8552FCE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85E9D6-80F5-46BE-AB85-2708B9BB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CC4-85C1-4808-B227-7348079F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3BBC76-82EA-4585-B3C2-5345FEE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E6AD-A179-4C20-B669-7509A8A2EFD0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1C225A-52CD-4A47-9C41-2401200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D8C4DC-C900-4B2F-9221-6D78124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CB9B-248F-4E31-83B7-3BAA407C1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06D3B0-A1C5-4509-B208-8793F253477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73C52D-DD9C-4950-BEEE-16584EA1C75E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65E8D8F-0438-42E3-8042-A14575E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6996-7790-4D85-8F78-27110AB31540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B26182-5EA6-42C4-B08B-51858E4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D9D069B-2914-49B4-A11E-E3EBAA8E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841-BB00-45F7-9EBF-00BAF8BB5C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BF947B-BAB1-44B2-B7EC-97452164846B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95FB00-DD83-4B32-AACD-1F4A2E413BA9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167D01-7E1B-40C7-8C48-AF95D5E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CBDED2A-FEBE-4FF9-AE41-D2819869DB24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B4C472E-2E55-406D-8E5E-7FFF59B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823915-6D18-47C8-ACDA-6ACF2C5E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CC0CB0-D0AB-4A53-B17E-896763F4A6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2F60FB-9ACF-4B2E-8EDF-B3BFA2E24613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CE7706-1BED-4E84-B707-AB48C2E71E8A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BA3D42D-C5D2-4B74-A20D-3ACF4B9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64CC4-5B2C-4237-998F-BFD419E077C6}" type="datetimeFigureOut">
              <a:rPr lang="ko-KR" altLang="en-US"/>
              <a:pPr>
                <a:defRPr/>
              </a:pPr>
              <a:t>2024-09-24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21E325A-9ABF-4F42-94D1-58D8981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219536-2541-4ADC-906B-74993DE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05406-F66D-405A-BDCC-454D355FE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7DE-3570-4A3B-B730-2983334B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072BA8C-0441-4BBA-97C3-D49B9BCC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3" r:id="rId2"/>
    <p:sldLayoutId id="2147483969" r:id="rId3"/>
    <p:sldLayoutId id="2147483964" r:id="rId4"/>
    <p:sldLayoutId id="2147483965" r:id="rId5"/>
    <p:sldLayoutId id="2147483966" r:id="rId6"/>
    <p:sldLayoutId id="2147483970" r:id="rId7"/>
    <p:sldLayoutId id="2147483971" r:id="rId8"/>
    <p:sldLayoutId id="2147483972" r:id="rId9"/>
    <p:sldLayoutId id="2147483967" r:id="rId10"/>
    <p:sldLayoutId id="2147483973" r:id="rId11"/>
  </p:sldLayoutIdLst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51.png"/><Relationship Id="rId4" Type="http://schemas.openxmlformats.org/officeDocument/2006/relationships/image" Target="../media/image4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3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73.png"/><Relationship Id="rId4" Type="http://schemas.openxmlformats.org/officeDocument/2006/relationships/image" Target="../media/image50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0.png"/><Relationship Id="rId3" Type="http://schemas.openxmlformats.org/officeDocument/2006/relationships/image" Target="../media/image19.png"/><Relationship Id="rId7" Type="http://schemas.openxmlformats.org/officeDocument/2006/relationships/image" Target="../media/image37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0.png"/><Relationship Id="rId5" Type="http://schemas.openxmlformats.org/officeDocument/2006/relationships/image" Target="../media/image21.png"/><Relationship Id="rId10" Type="http://schemas.openxmlformats.org/officeDocument/2006/relationships/image" Target="../media/image780.png"/><Relationship Id="rId4" Type="http://schemas.openxmlformats.org/officeDocument/2006/relationships/image" Target="../media/image20.png"/><Relationship Id="rId9" Type="http://schemas.openxmlformats.org/officeDocument/2006/relationships/image" Target="../media/image39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3400.png"/><Relationship Id="rId7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0.png"/><Relationship Id="rId5" Type="http://schemas.openxmlformats.org/officeDocument/2006/relationships/image" Target="../media/image3800.png"/><Relationship Id="rId4" Type="http://schemas.openxmlformats.org/officeDocument/2006/relationships/image" Target="../media/image3700.png"/><Relationship Id="rId9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7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41.png"/><Relationship Id="rId10" Type="http://schemas.openxmlformats.org/officeDocument/2006/relationships/hyperlink" Target="https://github.com/Kumaresh0402/ComputationalFluidDynamics/discussions/4" TargetMode="External"/><Relationship Id="rId9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4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C8F6BEE2-7E52-4A1B-A7DC-D54EFF372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5310" y="544801"/>
            <a:ext cx="8811491" cy="79447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Fluid Dynamics (CFD)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D4DFA752-3566-4749-B988-94C6D0AC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66" y="2505364"/>
            <a:ext cx="1069224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ECC96-C2C8-4F17-BD56-49EF2572A697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3DB1-5D7E-43F8-84FA-0455FA0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C10A-8237-422C-A44A-8F17207F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32305893-3829-4C12-A213-81B36D10002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09BC0F-CCAD-47F5-8544-1E5F13913803}"/>
              </a:ext>
            </a:extLst>
          </p:cNvPr>
          <p:cNvGrpSpPr/>
          <p:nvPr/>
        </p:nvGrpSpPr>
        <p:grpSpPr>
          <a:xfrm>
            <a:off x="3657600" y="2386584"/>
            <a:ext cx="2959608" cy="2414016"/>
            <a:chOff x="3712464" y="2615184"/>
            <a:chExt cx="2959608" cy="241401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84B782-D146-4DD0-8F31-C7AED56F6981}"/>
                </a:ext>
              </a:extLst>
            </p:cNvPr>
            <p:cNvCxnSpPr/>
            <p:nvPr/>
          </p:nvCxnSpPr>
          <p:spPr>
            <a:xfrm>
              <a:off x="3712464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84D1A4-2408-449F-8A37-BDF44F462414}"/>
                </a:ext>
              </a:extLst>
            </p:cNvPr>
            <p:cNvCxnSpPr/>
            <p:nvPr/>
          </p:nvCxnSpPr>
          <p:spPr>
            <a:xfrm>
              <a:off x="6672072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8ED97D-E4F1-4B7B-9A5D-4DA99E714674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5029200"/>
              <a:ext cx="29596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F41869-EBFD-498A-AB19-BF15131122E5}"/>
              </a:ext>
            </a:extLst>
          </p:cNvPr>
          <p:cNvGrpSpPr/>
          <p:nvPr/>
        </p:nvGrpSpPr>
        <p:grpSpPr>
          <a:xfrm>
            <a:off x="3221736" y="2215896"/>
            <a:ext cx="3788664" cy="155448"/>
            <a:chOff x="3221736" y="2215896"/>
            <a:chExt cx="3788664" cy="15544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387854-E679-4E69-8536-4891B4C2BB04}"/>
                </a:ext>
              </a:extLst>
            </p:cNvPr>
            <p:cNvCxnSpPr>
              <a:cxnSpLocks/>
            </p:cNvCxnSpPr>
            <p:nvPr/>
          </p:nvCxnSpPr>
          <p:spPr>
            <a:xfrm>
              <a:off x="3221736" y="2359152"/>
              <a:ext cx="3788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7EE3C6-4688-4051-B761-0E34B60BD92E}"/>
                </a:ext>
              </a:extLst>
            </p:cNvPr>
            <p:cNvCxnSpPr/>
            <p:nvPr/>
          </p:nvCxnSpPr>
          <p:spPr>
            <a:xfrm flipV="1">
              <a:off x="3364992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F0A7A7-6C47-40FA-9D98-1620A48CB377}"/>
                </a:ext>
              </a:extLst>
            </p:cNvPr>
            <p:cNvCxnSpPr/>
            <p:nvPr/>
          </p:nvCxnSpPr>
          <p:spPr>
            <a:xfrm flipV="1">
              <a:off x="3563112" y="221894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14D850-5137-41F3-AB5B-536580B5C02C}"/>
                </a:ext>
              </a:extLst>
            </p:cNvPr>
            <p:cNvCxnSpPr/>
            <p:nvPr/>
          </p:nvCxnSpPr>
          <p:spPr>
            <a:xfrm flipV="1">
              <a:off x="376428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0905324-031B-4E44-A629-FB0DF1034795}"/>
                </a:ext>
              </a:extLst>
            </p:cNvPr>
            <p:cNvCxnSpPr/>
            <p:nvPr/>
          </p:nvCxnSpPr>
          <p:spPr>
            <a:xfrm flipV="1">
              <a:off x="3956304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0FA1FE-41DC-4E78-95EF-6B08080B6825}"/>
                </a:ext>
              </a:extLst>
            </p:cNvPr>
            <p:cNvCxnSpPr/>
            <p:nvPr/>
          </p:nvCxnSpPr>
          <p:spPr>
            <a:xfrm flipV="1">
              <a:off x="4154424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0F541C-AFF0-48ED-A4D2-C178F8402E06}"/>
                </a:ext>
              </a:extLst>
            </p:cNvPr>
            <p:cNvCxnSpPr/>
            <p:nvPr/>
          </p:nvCxnSpPr>
          <p:spPr>
            <a:xfrm flipV="1">
              <a:off x="435559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F605500-278D-4930-B51F-13F17674BF2C}"/>
                </a:ext>
              </a:extLst>
            </p:cNvPr>
            <p:cNvCxnSpPr/>
            <p:nvPr/>
          </p:nvCxnSpPr>
          <p:spPr>
            <a:xfrm flipV="1">
              <a:off x="458724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AB6791-6FB1-44A3-81EE-828BD7AAA287}"/>
                </a:ext>
              </a:extLst>
            </p:cNvPr>
            <p:cNvCxnSpPr/>
            <p:nvPr/>
          </p:nvCxnSpPr>
          <p:spPr>
            <a:xfrm flipV="1">
              <a:off x="4785360" y="221589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595289-0A59-4316-B578-771512523AE4}"/>
                </a:ext>
              </a:extLst>
            </p:cNvPr>
            <p:cNvCxnSpPr/>
            <p:nvPr/>
          </p:nvCxnSpPr>
          <p:spPr>
            <a:xfrm flipV="1">
              <a:off x="4986528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638849-467F-495F-9098-E77C958DEB4F}"/>
                </a:ext>
              </a:extLst>
            </p:cNvPr>
            <p:cNvCxnSpPr/>
            <p:nvPr/>
          </p:nvCxnSpPr>
          <p:spPr>
            <a:xfrm flipV="1">
              <a:off x="517855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2B4BFE5-B93D-4E1D-BAA9-442A959FBE9E}"/>
                </a:ext>
              </a:extLst>
            </p:cNvPr>
            <p:cNvCxnSpPr/>
            <p:nvPr/>
          </p:nvCxnSpPr>
          <p:spPr>
            <a:xfrm flipV="1">
              <a:off x="5376672" y="222199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2E14A7-7C58-4380-81E2-FD997FB1A9C2}"/>
                </a:ext>
              </a:extLst>
            </p:cNvPr>
            <p:cNvCxnSpPr/>
            <p:nvPr/>
          </p:nvCxnSpPr>
          <p:spPr>
            <a:xfrm flipV="1">
              <a:off x="5577840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F43F656-AF1B-48D6-85BA-76E21B169245}"/>
                </a:ext>
              </a:extLst>
            </p:cNvPr>
            <p:cNvCxnSpPr/>
            <p:nvPr/>
          </p:nvCxnSpPr>
          <p:spPr>
            <a:xfrm flipV="1">
              <a:off x="5803392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C004661-6FD3-41CE-A5D9-47A005B4BD1B}"/>
                </a:ext>
              </a:extLst>
            </p:cNvPr>
            <p:cNvCxnSpPr/>
            <p:nvPr/>
          </p:nvCxnSpPr>
          <p:spPr>
            <a:xfrm flipV="1">
              <a:off x="6001512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C76F67-D63C-4A5F-8609-1834BD799CB7}"/>
                </a:ext>
              </a:extLst>
            </p:cNvPr>
            <p:cNvCxnSpPr/>
            <p:nvPr/>
          </p:nvCxnSpPr>
          <p:spPr>
            <a:xfrm flipV="1">
              <a:off x="6202680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EE2436-D0C2-475B-B3D6-604982F619EC}"/>
                </a:ext>
              </a:extLst>
            </p:cNvPr>
            <p:cNvCxnSpPr/>
            <p:nvPr/>
          </p:nvCxnSpPr>
          <p:spPr>
            <a:xfrm flipV="1">
              <a:off x="6394704" y="224332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49ED775-B94A-482C-ABD9-7CF7136E3539}"/>
                </a:ext>
              </a:extLst>
            </p:cNvPr>
            <p:cNvCxnSpPr/>
            <p:nvPr/>
          </p:nvCxnSpPr>
          <p:spPr>
            <a:xfrm flipV="1">
              <a:off x="6592824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A04C811-7F64-4370-96CF-D2D6C6D174D9}"/>
                </a:ext>
              </a:extLst>
            </p:cNvPr>
            <p:cNvCxnSpPr/>
            <p:nvPr/>
          </p:nvCxnSpPr>
          <p:spPr>
            <a:xfrm flipV="1">
              <a:off x="6793992" y="224028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0C8CC2-63B1-40DB-8592-2A90829FDEC4}"/>
              </a:ext>
            </a:extLst>
          </p:cNvPr>
          <p:cNvCxnSpPr/>
          <p:nvPr/>
        </p:nvCxnSpPr>
        <p:spPr>
          <a:xfrm>
            <a:off x="4767072" y="208483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44E91B7-8D05-45C8-8533-3D28428AE0A7}"/>
              </a:ext>
            </a:extLst>
          </p:cNvPr>
          <p:cNvGrpSpPr/>
          <p:nvPr/>
        </p:nvGrpSpPr>
        <p:grpSpPr>
          <a:xfrm>
            <a:off x="9476232" y="2084832"/>
            <a:ext cx="1769401" cy="1211580"/>
            <a:chOff x="9099023" y="2523744"/>
            <a:chExt cx="1769401" cy="1211580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EF983C4-634E-4DAF-B53F-48455615CE92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0CF873E-6F24-4630-93EF-3A5693F5E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B57DC85-304E-4130-9740-6EBC60FF4EAA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845FC22-81DF-490A-8803-224208C824C5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CAFF27-E679-4BEB-8B73-7E029F754CB6}"/>
                  </a:ext>
                </a:extLst>
              </p:cNvPr>
              <p:cNvSpPr txBox="1"/>
              <p:nvPr/>
            </p:nvSpPr>
            <p:spPr>
              <a:xfrm>
                <a:off x="4825727" y="1735720"/>
                <a:ext cx="577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D19FF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CAFF27-E679-4BEB-8B73-7E029F75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27" y="1735720"/>
                <a:ext cx="577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22C94FA-9C70-418C-BDF0-F5023FA7D47E}"/>
              </a:ext>
            </a:extLst>
          </p:cNvPr>
          <p:cNvGrpSpPr/>
          <p:nvPr/>
        </p:nvGrpSpPr>
        <p:grpSpPr>
          <a:xfrm>
            <a:off x="3666745" y="2377440"/>
            <a:ext cx="2950459" cy="2403908"/>
            <a:chOff x="3666745" y="2377440"/>
            <a:chExt cx="2950459" cy="240390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9E9F44-273B-43D6-B560-D608C5FD5D16}"/>
                </a:ext>
              </a:extLst>
            </p:cNvPr>
            <p:cNvSpPr/>
            <p:nvPr/>
          </p:nvSpPr>
          <p:spPr>
            <a:xfrm>
              <a:off x="3666745" y="23783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CE60226-D58A-4F72-B9BE-8043A8DAA333}"/>
                </a:ext>
              </a:extLst>
            </p:cNvPr>
            <p:cNvSpPr/>
            <p:nvPr/>
          </p:nvSpPr>
          <p:spPr>
            <a:xfrm>
              <a:off x="3965442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ED786B2-0E98-432C-B04D-E99203F855DB}"/>
                </a:ext>
              </a:extLst>
            </p:cNvPr>
            <p:cNvSpPr/>
            <p:nvPr/>
          </p:nvSpPr>
          <p:spPr>
            <a:xfrm>
              <a:off x="4255011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757025-9D7C-44C4-8D7C-58A6058881B6}"/>
                </a:ext>
              </a:extLst>
            </p:cNvPr>
            <p:cNvSpPr/>
            <p:nvPr/>
          </p:nvSpPr>
          <p:spPr>
            <a:xfrm>
              <a:off x="4553708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C48B1D0-996D-4173-B1CB-DE31F5FB7951}"/>
                </a:ext>
              </a:extLst>
            </p:cNvPr>
            <p:cNvSpPr/>
            <p:nvPr/>
          </p:nvSpPr>
          <p:spPr>
            <a:xfrm>
              <a:off x="4843273" y="2384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90A59E1-3190-49EE-AB85-AB8D7F9C05F3}"/>
                </a:ext>
              </a:extLst>
            </p:cNvPr>
            <p:cNvSpPr/>
            <p:nvPr/>
          </p:nvSpPr>
          <p:spPr>
            <a:xfrm>
              <a:off x="5132826" y="2380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989CD9A-EF99-405C-8B65-1D9A5DCCA349}"/>
                </a:ext>
              </a:extLst>
            </p:cNvPr>
            <p:cNvSpPr/>
            <p:nvPr/>
          </p:nvSpPr>
          <p:spPr>
            <a:xfrm>
              <a:off x="5431539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551B3C2-C2D0-4676-A734-DADD7754F46B}"/>
                </a:ext>
              </a:extLst>
            </p:cNvPr>
            <p:cNvSpPr/>
            <p:nvPr/>
          </p:nvSpPr>
          <p:spPr>
            <a:xfrm>
              <a:off x="5730236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393F775-FD5A-4550-9763-84D85D61B750}"/>
                </a:ext>
              </a:extLst>
            </p:cNvPr>
            <p:cNvSpPr/>
            <p:nvPr/>
          </p:nvSpPr>
          <p:spPr>
            <a:xfrm>
              <a:off x="6016746" y="23865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04F27A-B582-4834-BDD6-6C15CD5E4221}"/>
                </a:ext>
              </a:extLst>
            </p:cNvPr>
            <p:cNvSpPr/>
            <p:nvPr/>
          </p:nvSpPr>
          <p:spPr>
            <a:xfrm>
              <a:off x="6315459" y="23896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6B232B-8BCF-43FF-9E97-74660D810798}"/>
                </a:ext>
              </a:extLst>
            </p:cNvPr>
            <p:cNvSpPr/>
            <p:nvPr/>
          </p:nvSpPr>
          <p:spPr>
            <a:xfrm>
              <a:off x="3672841" y="26496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08FD692-608E-4AA2-9E6C-3941B6095AA8}"/>
                </a:ext>
              </a:extLst>
            </p:cNvPr>
            <p:cNvSpPr/>
            <p:nvPr/>
          </p:nvSpPr>
          <p:spPr>
            <a:xfrm>
              <a:off x="3971538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5C4264-5F45-4C23-8881-6B13796263FC}"/>
                </a:ext>
              </a:extLst>
            </p:cNvPr>
            <p:cNvSpPr/>
            <p:nvPr/>
          </p:nvSpPr>
          <p:spPr>
            <a:xfrm>
              <a:off x="4261107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99FC35A-2A72-4400-B7BE-6A8DE5BFD46E}"/>
                </a:ext>
              </a:extLst>
            </p:cNvPr>
            <p:cNvSpPr/>
            <p:nvPr/>
          </p:nvSpPr>
          <p:spPr>
            <a:xfrm>
              <a:off x="4559804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26041D-966D-4A9C-994E-F68886EA66B2}"/>
                </a:ext>
              </a:extLst>
            </p:cNvPr>
            <p:cNvSpPr/>
            <p:nvPr/>
          </p:nvSpPr>
          <p:spPr>
            <a:xfrm>
              <a:off x="4849369" y="2655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AAA6C4B-3246-4AA9-B4E1-7D11810F7F4A}"/>
                </a:ext>
              </a:extLst>
            </p:cNvPr>
            <p:cNvSpPr/>
            <p:nvPr/>
          </p:nvSpPr>
          <p:spPr>
            <a:xfrm>
              <a:off x="5138922" y="2651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5BBC4AE-36A0-4332-B209-867A620904D8}"/>
                </a:ext>
              </a:extLst>
            </p:cNvPr>
            <p:cNvSpPr/>
            <p:nvPr/>
          </p:nvSpPr>
          <p:spPr>
            <a:xfrm>
              <a:off x="5437635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DF38D30-A31B-47CA-9CBF-1F9CC332A5FE}"/>
                </a:ext>
              </a:extLst>
            </p:cNvPr>
            <p:cNvSpPr/>
            <p:nvPr/>
          </p:nvSpPr>
          <p:spPr>
            <a:xfrm>
              <a:off x="5736332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AE7288F-203A-4093-A655-A310AAF0BD0C}"/>
                </a:ext>
              </a:extLst>
            </p:cNvPr>
            <p:cNvSpPr/>
            <p:nvPr/>
          </p:nvSpPr>
          <p:spPr>
            <a:xfrm>
              <a:off x="6022842" y="26578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83ABD9-7C1D-4C13-96DC-52DA96272B47}"/>
                </a:ext>
              </a:extLst>
            </p:cNvPr>
            <p:cNvSpPr/>
            <p:nvPr/>
          </p:nvSpPr>
          <p:spPr>
            <a:xfrm>
              <a:off x="6321555" y="26609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0CD8838-7130-4708-900E-A60BBDAA122C}"/>
                </a:ext>
              </a:extLst>
            </p:cNvPr>
            <p:cNvSpPr/>
            <p:nvPr/>
          </p:nvSpPr>
          <p:spPr>
            <a:xfrm>
              <a:off x="3672841" y="29148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6A17BA-D1C5-48D8-B244-8D4B17C0F1F1}"/>
                </a:ext>
              </a:extLst>
            </p:cNvPr>
            <p:cNvSpPr/>
            <p:nvPr/>
          </p:nvSpPr>
          <p:spPr>
            <a:xfrm>
              <a:off x="3971538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3D4B60C-16BD-427D-BFC2-96D8201F573D}"/>
                </a:ext>
              </a:extLst>
            </p:cNvPr>
            <p:cNvSpPr/>
            <p:nvPr/>
          </p:nvSpPr>
          <p:spPr>
            <a:xfrm>
              <a:off x="4261107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8270DDE-CDD9-49DB-BC23-6AC1D3405336}"/>
                </a:ext>
              </a:extLst>
            </p:cNvPr>
            <p:cNvSpPr/>
            <p:nvPr/>
          </p:nvSpPr>
          <p:spPr>
            <a:xfrm>
              <a:off x="4559804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C9B0EE8-4BE9-4E6E-AA3D-6BDEBA8B55E8}"/>
                </a:ext>
              </a:extLst>
            </p:cNvPr>
            <p:cNvSpPr/>
            <p:nvPr/>
          </p:nvSpPr>
          <p:spPr>
            <a:xfrm>
              <a:off x="4849369" y="2920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FA2139-DE44-4A8A-B2C9-8F31BB588525}"/>
                </a:ext>
              </a:extLst>
            </p:cNvPr>
            <p:cNvSpPr/>
            <p:nvPr/>
          </p:nvSpPr>
          <p:spPr>
            <a:xfrm>
              <a:off x="5138922" y="2916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ABEFF06-4513-4AD4-8DD7-FEB2B29FD7F9}"/>
                </a:ext>
              </a:extLst>
            </p:cNvPr>
            <p:cNvSpPr/>
            <p:nvPr/>
          </p:nvSpPr>
          <p:spPr>
            <a:xfrm>
              <a:off x="5437635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479AB12-0EC2-4DF4-8262-EDE423CC66BD}"/>
                </a:ext>
              </a:extLst>
            </p:cNvPr>
            <p:cNvSpPr/>
            <p:nvPr/>
          </p:nvSpPr>
          <p:spPr>
            <a:xfrm>
              <a:off x="5736332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BA71E7D-53AB-4056-8FD0-0C9230DB7622}"/>
                </a:ext>
              </a:extLst>
            </p:cNvPr>
            <p:cNvSpPr/>
            <p:nvPr/>
          </p:nvSpPr>
          <p:spPr>
            <a:xfrm>
              <a:off x="6022842" y="29230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B738526-DD22-44A4-A1A1-EE0EF8923A35}"/>
                </a:ext>
              </a:extLst>
            </p:cNvPr>
            <p:cNvSpPr/>
            <p:nvPr/>
          </p:nvSpPr>
          <p:spPr>
            <a:xfrm>
              <a:off x="6321555" y="29260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C4894A9-837A-4C10-B0C6-8E7369569F1B}"/>
                </a:ext>
              </a:extLst>
            </p:cNvPr>
            <p:cNvSpPr/>
            <p:nvPr/>
          </p:nvSpPr>
          <p:spPr>
            <a:xfrm>
              <a:off x="3672841" y="317087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D788E3D-9C60-4D0A-856F-9CCEA11ADE19}"/>
                </a:ext>
              </a:extLst>
            </p:cNvPr>
            <p:cNvSpPr/>
            <p:nvPr/>
          </p:nvSpPr>
          <p:spPr>
            <a:xfrm>
              <a:off x="3971538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4F39DB0-2180-46D0-9474-7B2F0753A09C}"/>
                </a:ext>
              </a:extLst>
            </p:cNvPr>
            <p:cNvSpPr/>
            <p:nvPr/>
          </p:nvSpPr>
          <p:spPr>
            <a:xfrm>
              <a:off x="4261107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55DB2D5-9BDA-4287-84E3-C1A6F56FF2F2}"/>
                </a:ext>
              </a:extLst>
            </p:cNvPr>
            <p:cNvSpPr/>
            <p:nvPr/>
          </p:nvSpPr>
          <p:spPr>
            <a:xfrm>
              <a:off x="4559804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1CDE23-0A0A-457B-919C-62DC638F2594}"/>
                </a:ext>
              </a:extLst>
            </p:cNvPr>
            <p:cNvSpPr/>
            <p:nvPr/>
          </p:nvSpPr>
          <p:spPr>
            <a:xfrm>
              <a:off x="4849369" y="3176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EC30B62-129D-48FA-AFB4-44AFFD6A3035}"/>
                </a:ext>
              </a:extLst>
            </p:cNvPr>
            <p:cNvSpPr/>
            <p:nvPr/>
          </p:nvSpPr>
          <p:spPr>
            <a:xfrm>
              <a:off x="5138922" y="3172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F20B8C4-A087-4B7C-B566-C7E0BAADBBD3}"/>
                </a:ext>
              </a:extLst>
            </p:cNvPr>
            <p:cNvSpPr/>
            <p:nvPr/>
          </p:nvSpPr>
          <p:spPr>
            <a:xfrm>
              <a:off x="5437635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B7A257C-AF90-4E41-A4E1-EC4D05FD32C8}"/>
                </a:ext>
              </a:extLst>
            </p:cNvPr>
            <p:cNvSpPr/>
            <p:nvPr/>
          </p:nvSpPr>
          <p:spPr>
            <a:xfrm>
              <a:off x="5736332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DB5C196-8263-4C9A-878E-26DC94DB8A74}"/>
                </a:ext>
              </a:extLst>
            </p:cNvPr>
            <p:cNvSpPr/>
            <p:nvPr/>
          </p:nvSpPr>
          <p:spPr>
            <a:xfrm>
              <a:off x="6022842" y="31790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388E17A-AD9E-4E6C-9602-0FE5A95623D0}"/>
                </a:ext>
              </a:extLst>
            </p:cNvPr>
            <p:cNvSpPr/>
            <p:nvPr/>
          </p:nvSpPr>
          <p:spPr>
            <a:xfrm>
              <a:off x="6321555" y="31821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3845F73-BC4D-41AA-80F0-AC9D13FB3384}"/>
                </a:ext>
              </a:extLst>
            </p:cNvPr>
            <p:cNvSpPr/>
            <p:nvPr/>
          </p:nvSpPr>
          <p:spPr>
            <a:xfrm>
              <a:off x="3672841" y="34543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0769F4E-E98A-4A53-ABD8-2F950B70C3D8}"/>
                </a:ext>
              </a:extLst>
            </p:cNvPr>
            <p:cNvSpPr/>
            <p:nvPr/>
          </p:nvSpPr>
          <p:spPr>
            <a:xfrm>
              <a:off x="3971538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08889CC-D7E5-4F0C-A4E9-ABFEC2A5BD83}"/>
                </a:ext>
              </a:extLst>
            </p:cNvPr>
            <p:cNvSpPr/>
            <p:nvPr/>
          </p:nvSpPr>
          <p:spPr>
            <a:xfrm>
              <a:off x="4261107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B7EF585-C676-45AE-9F14-E453B1B47C8B}"/>
                </a:ext>
              </a:extLst>
            </p:cNvPr>
            <p:cNvSpPr/>
            <p:nvPr/>
          </p:nvSpPr>
          <p:spPr>
            <a:xfrm>
              <a:off x="4559804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61140D2-ACF4-49EB-801B-B242834380FF}"/>
                </a:ext>
              </a:extLst>
            </p:cNvPr>
            <p:cNvSpPr/>
            <p:nvPr/>
          </p:nvSpPr>
          <p:spPr>
            <a:xfrm>
              <a:off x="4849369" y="3460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E9F23CE-497A-419C-B926-E3399BFB1D14}"/>
                </a:ext>
              </a:extLst>
            </p:cNvPr>
            <p:cNvSpPr/>
            <p:nvPr/>
          </p:nvSpPr>
          <p:spPr>
            <a:xfrm>
              <a:off x="5138922" y="3456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7A9FC52-A4B9-4FE7-998E-74736D135AB9}"/>
                </a:ext>
              </a:extLst>
            </p:cNvPr>
            <p:cNvSpPr/>
            <p:nvPr/>
          </p:nvSpPr>
          <p:spPr>
            <a:xfrm>
              <a:off x="5437635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E3624B6-79D8-4094-9028-EEFA7FDEC7EE}"/>
                </a:ext>
              </a:extLst>
            </p:cNvPr>
            <p:cNvSpPr/>
            <p:nvPr/>
          </p:nvSpPr>
          <p:spPr>
            <a:xfrm>
              <a:off x="5736332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B498FEE-1385-4678-B5A2-774CBC572E04}"/>
                </a:ext>
              </a:extLst>
            </p:cNvPr>
            <p:cNvSpPr/>
            <p:nvPr/>
          </p:nvSpPr>
          <p:spPr>
            <a:xfrm>
              <a:off x="6022842" y="34625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C09187-4568-4541-B635-337176CA3D80}"/>
                </a:ext>
              </a:extLst>
            </p:cNvPr>
            <p:cNvSpPr/>
            <p:nvPr/>
          </p:nvSpPr>
          <p:spPr>
            <a:xfrm>
              <a:off x="6321555" y="34655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974BDDE-1281-4572-A6CC-EB6107FDA8AA}"/>
                </a:ext>
              </a:extLst>
            </p:cNvPr>
            <p:cNvSpPr/>
            <p:nvPr/>
          </p:nvSpPr>
          <p:spPr>
            <a:xfrm>
              <a:off x="3678937" y="37256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B6BC5ED-3E7B-4F50-825E-A0C723309679}"/>
                </a:ext>
              </a:extLst>
            </p:cNvPr>
            <p:cNvSpPr/>
            <p:nvPr/>
          </p:nvSpPr>
          <p:spPr>
            <a:xfrm>
              <a:off x="3977634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EE49C5-1298-41C2-BE39-6B22F33941A6}"/>
                </a:ext>
              </a:extLst>
            </p:cNvPr>
            <p:cNvSpPr/>
            <p:nvPr/>
          </p:nvSpPr>
          <p:spPr>
            <a:xfrm>
              <a:off x="4267203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44A7F3-4BD1-47B3-A7E1-8A86C428821E}"/>
                </a:ext>
              </a:extLst>
            </p:cNvPr>
            <p:cNvSpPr/>
            <p:nvPr/>
          </p:nvSpPr>
          <p:spPr>
            <a:xfrm>
              <a:off x="4565900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7BCDF9-FAC8-467B-A264-47FF4116BC60}"/>
                </a:ext>
              </a:extLst>
            </p:cNvPr>
            <p:cNvSpPr/>
            <p:nvPr/>
          </p:nvSpPr>
          <p:spPr>
            <a:xfrm>
              <a:off x="4855465" y="3731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032692C-9985-4785-A32E-8995485D34BA}"/>
                </a:ext>
              </a:extLst>
            </p:cNvPr>
            <p:cNvSpPr/>
            <p:nvPr/>
          </p:nvSpPr>
          <p:spPr>
            <a:xfrm>
              <a:off x="5145018" y="3727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A23CFCE-FEFF-40CE-BBFC-35DB4869F56B}"/>
                </a:ext>
              </a:extLst>
            </p:cNvPr>
            <p:cNvSpPr/>
            <p:nvPr/>
          </p:nvSpPr>
          <p:spPr>
            <a:xfrm>
              <a:off x="5443731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A86CA83-A22B-479C-BDD4-E821CFEA8D5A}"/>
                </a:ext>
              </a:extLst>
            </p:cNvPr>
            <p:cNvSpPr/>
            <p:nvPr/>
          </p:nvSpPr>
          <p:spPr>
            <a:xfrm>
              <a:off x="5742428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FA3C875-D092-4DB2-AFCD-5DBF99143EDD}"/>
                </a:ext>
              </a:extLst>
            </p:cNvPr>
            <p:cNvSpPr/>
            <p:nvPr/>
          </p:nvSpPr>
          <p:spPr>
            <a:xfrm>
              <a:off x="6028938" y="373380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CA89B17-9E50-4573-AE7C-BE4FD6A7C9B3}"/>
                </a:ext>
              </a:extLst>
            </p:cNvPr>
            <p:cNvSpPr/>
            <p:nvPr/>
          </p:nvSpPr>
          <p:spPr>
            <a:xfrm>
              <a:off x="6327651" y="373684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59E28A0-F519-4F47-A2E8-6F750F8C5172}"/>
                </a:ext>
              </a:extLst>
            </p:cNvPr>
            <p:cNvSpPr/>
            <p:nvPr/>
          </p:nvSpPr>
          <p:spPr>
            <a:xfrm>
              <a:off x="3678937" y="39907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D588D85-BB5E-4B77-8BB0-F89BD70921AC}"/>
                </a:ext>
              </a:extLst>
            </p:cNvPr>
            <p:cNvSpPr/>
            <p:nvPr/>
          </p:nvSpPr>
          <p:spPr>
            <a:xfrm>
              <a:off x="3977634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270EC69-2FF5-40DB-B43A-EAE63067CDA4}"/>
                </a:ext>
              </a:extLst>
            </p:cNvPr>
            <p:cNvSpPr/>
            <p:nvPr/>
          </p:nvSpPr>
          <p:spPr>
            <a:xfrm>
              <a:off x="4267203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2DF97A9-7306-47D9-91C8-997CDE9A6DF1}"/>
                </a:ext>
              </a:extLst>
            </p:cNvPr>
            <p:cNvSpPr/>
            <p:nvPr/>
          </p:nvSpPr>
          <p:spPr>
            <a:xfrm>
              <a:off x="4565900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7BFF6C9-521A-49AA-9B6B-42FE2222B9A7}"/>
                </a:ext>
              </a:extLst>
            </p:cNvPr>
            <p:cNvSpPr/>
            <p:nvPr/>
          </p:nvSpPr>
          <p:spPr>
            <a:xfrm>
              <a:off x="4855465" y="3996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C881FB-F53D-48F4-896A-498ACC99CB9C}"/>
                </a:ext>
              </a:extLst>
            </p:cNvPr>
            <p:cNvSpPr/>
            <p:nvPr/>
          </p:nvSpPr>
          <p:spPr>
            <a:xfrm>
              <a:off x="5145018" y="3992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C2DC3E-0E14-4EEF-BB0E-3CB5F0227961}"/>
                </a:ext>
              </a:extLst>
            </p:cNvPr>
            <p:cNvSpPr/>
            <p:nvPr/>
          </p:nvSpPr>
          <p:spPr>
            <a:xfrm>
              <a:off x="5443731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932992B-BB61-4457-B3CA-4E8FCA51F79E}"/>
                </a:ext>
              </a:extLst>
            </p:cNvPr>
            <p:cNvSpPr/>
            <p:nvPr/>
          </p:nvSpPr>
          <p:spPr>
            <a:xfrm>
              <a:off x="5742428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8D63E16-614C-4ABF-A2FF-7BC7BCD7CDDD}"/>
                </a:ext>
              </a:extLst>
            </p:cNvPr>
            <p:cNvSpPr/>
            <p:nvPr/>
          </p:nvSpPr>
          <p:spPr>
            <a:xfrm>
              <a:off x="6028938" y="39989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D8830DA-41EC-4916-8078-39513831EE52}"/>
                </a:ext>
              </a:extLst>
            </p:cNvPr>
            <p:cNvSpPr/>
            <p:nvPr/>
          </p:nvSpPr>
          <p:spPr>
            <a:xfrm>
              <a:off x="6327651" y="400202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05E707-C6C2-4210-B4AA-249CDFB03DCF}"/>
                </a:ext>
              </a:extLst>
            </p:cNvPr>
            <p:cNvSpPr/>
            <p:nvPr/>
          </p:nvSpPr>
          <p:spPr>
            <a:xfrm>
              <a:off x="3678937" y="42468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9270C3F-24A0-4150-9403-2005484F6B26}"/>
                </a:ext>
              </a:extLst>
            </p:cNvPr>
            <p:cNvSpPr/>
            <p:nvPr/>
          </p:nvSpPr>
          <p:spPr>
            <a:xfrm>
              <a:off x="3977634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8F5DD0A-9EF8-4298-BD24-F85F2D9879DB}"/>
                </a:ext>
              </a:extLst>
            </p:cNvPr>
            <p:cNvSpPr/>
            <p:nvPr/>
          </p:nvSpPr>
          <p:spPr>
            <a:xfrm>
              <a:off x="4267203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FA11C5F-87B8-4F83-B4D1-4F4A2D1F6EF8}"/>
                </a:ext>
              </a:extLst>
            </p:cNvPr>
            <p:cNvSpPr/>
            <p:nvPr/>
          </p:nvSpPr>
          <p:spPr>
            <a:xfrm>
              <a:off x="4565900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C6B0DFD-77BD-4491-A604-40451483468F}"/>
                </a:ext>
              </a:extLst>
            </p:cNvPr>
            <p:cNvSpPr/>
            <p:nvPr/>
          </p:nvSpPr>
          <p:spPr>
            <a:xfrm>
              <a:off x="4855465" y="4252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4EABBCF-2C7B-4C5A-A62F-C28A050FA9C2}"/>
                </a:ext>
              </a:extLst>
            </p:cNvPr>
            <p:cNvSpPr/>
            <p:nvPr/>
          </p:nvSpPr>
          <p:spPr>
            <a:xfrm>
              <a:off x="5145018" y="4248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EFB81B2-7979-4E66-973F-644519DD4B59}"/>
                </a:ext>
              </a:extLst>
            </p:cNvPr>
            <p:cNvSpPr/>
            <p:nvPr/>
          </p:nvSpPr>
          <p:spPr>
            <a:xfrm>
              <a:off x="5443731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18FDEEE-3DCD-43F7-AAB3-765946CDEF0D}"/>
                </a:ext>
              </a:extLst>
            </p:cNvPr>
            <p:cNvSpPr/>
            <p:nvPr/>
          </p:nvSpPr>
          <p:spPr>
            <a:xfrm>
              <a:off x="5742428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79D28C2-2825-47F4-A225-69BCD58F5998}"/>
                </a:ext>
              </a:extLst>
            </p:cNvPr>
            <p:cNvSpPr/>
            <p:nvPr/>
          </p:nvSpPr>
          <p:spPr>
            <a:xfrm>
              <a:off x="6028938" y="42550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5054D55-C6B2-404C-B570-A533643C9DF9}"/>
                </a:ext>
              </a:extLst>
            </p:cNvPr>
            <p:cNvSpPr/>
            <p:nvPr/>
          </p:nvSpPr>
          <p:spPr>
            <a:xfrm>
              <a:off x="6327651" y="42580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CA9358D-9DD7-45A9-8118-69E7BF96B0BB}"/>
                </a:ext>
              </a:extLst>
            </p:cNvPr>
            <p:cNvSpPr/>
            <p:nvPr/>
          </p:nvSpPr>
          <p:spPr>
            <a:xfrm>
              <a:off x="3675889" y="450894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7F3C205-983E-40F7-9BE0-47AD294F01C6}"/>
                </a:ext>
              </a:extLst>
            </p:cNvPr>
            <p:cNvSpPr/>
            <p:nvPr/>
          </p:nvSpPr>
          <p:spPr>
            <a:xfrm>
              <a:off x="3974586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CBBC4DD-2863-414B-8AEF-2B6107F5A2EB}"/>
                </a:ext>
              </a:extLst>
            </p:cNvPr>
            <p:cNvSpPr/>
            <p:nvPr/>
          </p:nvSpPr>
          <p:spPr>
            <a:xfrm>
              <a:off x="4264155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9D8F116-DDA9-4595-AF70-76417DF89F28}"/>
                </a:ext>
              </a:extLst>
            </p:cNvPr>
            <p:cNvSpPr/>
            <p:nvPr/>
          </p:nvSpPr>
          <p:spPr>
            <a:xfrm>
              <a:off x="4562852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2E1808F-06E0-47F6-89D2-3C9D20325B64}"/>
                </a:ext>
              </a:extLst>
            </p:cNvPr>
            <p:cNvSpPr/>
            <p:nvPr/>
          </p:nvSpPr>
          <p:spPr>
            <a:xfrm>
              <a:off x="4852417" y="4515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124B286-5D24-463C-9150-0C28BF89A262}"/>
                </a:ext>
              </a:extLst>
            </p:cNvPr>
            <p:cNvSpPr/>
            <p:nvPr/>
          </p:nvSpPr>
          <p:spPr>
            <a:xfrm>
              <a:off x="5141970" y="4511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6C7CAD5-83F5-4115-B577-9E705E36E72D}"/>
                </a:ext>
              </a:extLst>
            </p:cNvPr>
            <p:cNvSpPr/>
            <p:nvPr/>
          </p:nvSpPr>
          <p:spPr>
            <a:xfrm>
              <a:off x="5440683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57E7F44-AAEF-4EA7-B511-4EA34B4B5AC0}"/>
                </a:ext>
              </a:extLst>
            </p:cNvPr>
            <p:cNvSpPr/>
            <p:nvPr/>
          </p:nvSpPr>
          <p:spPr>
            <a:xfrm>
              <a:off x="5739380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076049E-66B7-4344-AB50-6931A9BB4ACD}"/>
                </a:ext>
              </a:extLst>
            </p:cNvPr>
            <p:cNvSpPr/>
            <p:nvPr/>
          </p:nvSpPr>
          <p:spPr>
            <a:xfrm>
              <a:off x="6025890" y="45171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276229E-5B03-4C2B-82D0-D9C579DB49A5}"/>
                </a:ext>
              </a:extLst>
            </p:cNvPr>
            <p:cNvSpPr/>
            <p:nvPr/>
          </p:nvSpPr>
          <p:spPr>
            <a:xfrm>
              <a:off x="6324603" y="45201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5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32305893-3829-4C12-A213-81B36D10002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EA8AE96-C83C-40D7-B008-52CAE414074C}"/>
              </a:ext>
            </a:extLst>
          </p:cNvPr>
          <p:cNvGrpSpPr/>
          <p:nvPr/>
        </p:nvGrpSpPr>
        <p:grpSpPr>
          <a:xfrm>
            <a:off x="5623076" y="3168680"/>
            <a:ext cx="3708177" cy="2146435"/>
            <a:chOff x="5632313" y="3338904"/>
            <a:chExt cx="3708177" cy="2146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EB2F628-CB14-4216-A1EB-9174A1C3F366}"/>
                    </a:ext>
                  </a:extLst>
                </p:cNvPr>
                <p:cNvSpPr txBox="1"/>
                <p:nvPr/>
              </p:nvSpPr>
              <p:spPr>
                <a:xfrm>
                  <a:off x="8247614" y="4212343"/>
                  <a:ext cx="1092876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50E34D9-F73A-7E71-9ACE-00B66654A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614" y="4212343"/>
                  <a:ext cx="109287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0D2CDF4-9514-4599-98E1-488B2819DA41}"/>
                    </a:ext>
                  </a:extLst>
                </p:cNvPr>
                <p:cNvSpPr txBox="1"/>
                <p:nvPr/>
              </p:nvSpPr>
              <p:spPr>
                <a:xfrm>
                  <a:off x="5632313" y="4229054"/>
                  <a:ext cx="1142214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B8095B1F-7951-A3D9-FA1B-BE1D68A38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313" y="4229054"/>
                  <a:ext cx="11422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2D0F629-9F17-42A6-8103-4A7901280B5C}"/>
                    </a:ext>
                  </a:extLst>
                </p:cNvPr>
                <p:cNvSpPr txBox="1"/>
                <p:nvPr/>
              </p:nvSpPr>
              <p:spPr>
                <a:xfrm>
                  <a:off x="6807704" y="4201246"/>
                  <a:ext cx="623696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03907B7-9AF5-788C-830C-57D2FB78C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704" y="4201246"/>
                  <a:ext cx="6236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AC03C9B7-6A63-431D-A21C-D9CEBF9B7BA2}"/>
                    </a:ext>
                  </a:extLst>
                </p:cNvPr>
                <p:cNvSpPr txBox="1"/>
                <p:nvPr/>
              </p:nvSpPr>
              <p:spPr>
                <a:xfrm>
                  <a:off x="6896014" y="5116007"/>
                  <a:ext cx="1120103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DF97B567-C838-4B3E-140D-8614BD227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014" y="5116007"/>
                  <a:ext cx="112010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C77BF32-EFD6-479D-B6FB-D5A10934BAAE}"/>
                    </a:ext>
                  </a:extLst>
                </p:cNvPr>
                <p:cNvSpPr txBox="1"/>
                <p:nvPr/>
              </p:nvSpPr>
              <p:spPr>
                <a:xfrm>
                  <a:off x="6837948" y="3338904"/>
                  <a:ext cx="1041910" cy="369332"/>
                </a:xfrm>
                <a:prstGeom prst="rect">
                  <a:avLst/>
                </a:prstGeom>
                <a:solidFill>
                  <a:srgbClr val="FFFFFF">
                    <a:alpha val="72941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AB3DE652-4E2C-FECC-4D30-7EE8218C9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948" y="3338904"/>
                  <a:ext cx="10419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BC37FDA-C83B-42C2-85ED-1BF68DDA6057}"/>
              </a:ext>
            </a:extLst>
          </p:cNvPr>
          <p:cNvGrpSpPr/>
          <p:nvPr/>
        </p:nvGrpSpPr>
        <p:grpSpPr>
          <a:xfrm>
            <a:off x="1372994" y="2349685"/>
            <a:ext cx="2959608" cy="2414016"/>
            <a:chOff x="3712464" y="2615184"/>
            <a:chExt cx="2959608" cy="2414016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42F4881-0602-42D9-91FA-E8BEA0F81BC5}"/>
                </a:ext>
              </a:extLst>
            </p:cNvPr>
            <p:cNvCxnSpPr/>
            <p:nvPr/>
          </p:nvCxnSpPr>
          <p:spPr>
            <a:xfrm>
              <a:off x="3712464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D64C000-7DE1-4C8E-9BC5-FF7722E9B48F}"/>
                </a:ext>
              </a:extLst>
            </p:cNvPr>
            <p:cNvCxnSpPr/>
            <p:nvPr/>
          </p:nvCxnSpPr>
          <p:spPr>
            <a:xfrm>
              <a:off x="6672072" y="2615184"/>
              <a:ext cx="0" cy="2414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7BF29CD-B2E3-4FB8-B60D-4901A29133F5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5029200"/>
              <a:ext cx="29596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4A26087-D56D-49F1-BD72-6D6A23FFF030}"/>
              </a:ext>
            </a:extLst>
          </p:cNvPr>
          <p:cNvGrpSpPr/>
          <p:nvPr/>
        </p:nvGrpSpPr>
        <p:grpSpPr>
          <a:xfrm>
            <a:off x="937130" y="2178997"/>
            <a:ext cx="3788664" cy="155448"/>
            <a:chOff x="3221736" y="2215896"/>
            <a:chExt cx="3788664" cy="155448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F364C29-FF75-49FB-A260-47D3DD3E6467}"/>
                </a:ext>
              </a:extLst>
            </p:cNvPr>
            <p:cNvCxnSpPr>
              <a:cxnSpLocks/>
            </p:cNvCxnSpPr>
            <p:nvPr/>
          </p:nvCxnSpPr>
          <p:spPr>
            <a:xfrm>
              <a:off x="3221736" y="2359152"/>
              <a:ext cx="3788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FF159AA-0C5C-4502-A1CB-C1A47657573B}"/>
                </a:ext>
              </a:extLst>
            </p:cNvPr>
            <p:cNvCxnSpPr/>
            <p:nvPr/>
          </p:nvCxnSpPr>
          <p:spPr>
            <a:xfrm flipV="1">
              <a:off x="3364992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AD6EC9-79A4-483E-A74D-40ABCABB7809}"/>
                </a:ext>
              </a:extLst>
            </p:cNvPr>
            <p:cNvCxnSpPr/>
            <p:nvPr/>
          </p:nvCxnSpPr>
          <p:spPr>
            <a:xfrm flipV="1">
              <a:off x="3563112" y="221894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DF6BA-FAB1-493B-9BFE-4060FB0E10F9}"/>
                </a:ext>
              </a:extLst>
            </p:cNvPr>
            <p:cNvCxnSpPr/>
            <p:nvPr/>
          </p:nvCxnSpPr>
          <p:spPr>
            <a:xfrm flipV="1">
              <a:off x="376428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1275BE-81A0-4FAF-8769-6DEB2487D2A4}"/>
                </a:ext>
              </a:extLst>
            </p:cNvPr>
            <p:cNvCxnSpPr/>
            <p:nvPr/>
          </p:nvCxnSpPr>
          <p:spPr>
            <a:xfrm flipV="1">
              <a:off x="3956304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BA0EAA7-4C81-4DB6-A9C7-4A46849D839F}"/>
                </a:ext>
              </a:extLst>
            </p:cNvPr>
            <p:cNvCxnSpPr/>
            <p:nvPr/>
          </p:nvCxnSpPr>
          <p:spPr>
            <a:xfrm flipV="1">
              <a:off x="4154424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7F900C9-6856-4D47-A1DE-623FC4D81B16}"/>
                </a:ext>
              </a:extLst>
            </p:cNvPr>
            <p:cNvCxnSpPr/>
            <p:nvPr/>
          </p:nvCxnSpPr>
          <p:spPr>
            <a:xfrm flipV="1">
              <a:off x="435559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331473F-1F22-4366-873D-02A2E29038D2}"/>
                </a:ext>
              </a:extLst>
            </p:cNvPr>
            <p:cNvCxnSpPr/>
            <p:nvPr/>
          </p:nvCxnSpPr>
          <p:spPr>
            <a:xfrm flipV="1">
              <a:off x="4587240" y="222808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C80141A-B88F-4D2A-8BA2-42D961668A39}"/>
                </a:ext>
              </a:extLst>
            </p:cNvPr>
            <p:cNvCxnSpPr/>
            <p:nvPr/>
          </p:nvCxnSpPr>
          <p:spPr>
            <a:xfrm flipV="1">
              <a:off x="4785360" y="221589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5D2CE13-FF4E-4750-9D2E-C13731E57B8B}"/>
                </a:ext>
              </a:extLst>
            </p:cNvPr>
            <p:cNvCxnSpPr/>
            <p:nvPr/>
          </p:nvCxnSpPr>
          <p:spPr>
            <a:xfrm flipV="1">
              <a:off x="4986528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E44529C-F2EB-4D1F-ACFA-52E6A96E1A8C}"/>
                </a:ext>
              </a:extLst>
            </p:cNvPr>
            <p:cNvCxnSpPr/>
            <p:nvPr/>
          </p:nvCxnSpPr>
          <p:spPr>
            <a:xfrm flipV="1">
              <a:off x="5178552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DF851C6-E48D-4BA5-9968-D737A68E0690}"/>
                </a:ext>
              </a:extLst>
            </p:cNvPr>
            <p:cNvCxnSpPr/>
            <p:nvPr/>
          </p:nvCxnSpPr>
          <p:spPr>
            <a:xfrm flipV="1">
              <a:off x="5376672" y="222199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9A10B2-0950-4CDA-9411-EE82CE145CAD}"/>
                </a:ext>
              </a:extLst>
            </p:cNvPr>
            <p:cNvCxnSpPr/>
            <p:nvPr/>
          </p:nvCxnSpPr>
          <p:spPr>
            <a:xfrm flipV="1">
              <a:off x="5577840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0F1CB4E-D8C6-4D59-B96E-B068EA904D85}"/>
                </a:ext>
              </a:extLst>
            </p:cNvPr>
            <p:cNvCxnSpPr/>
            <p:nvPr/>
          </p:nvCxnSpPr>
          <p:spPr>
            <a:xfrm flipV="1">
              <a:off x="5803392" y="2237232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F47580D-43C9-4136-B954-3C85083A0CEF}"/>
                </a:ext>
              </a:extLst>
            </p:cNvPr>
            <p:cNvCxnSpPr/>
            <p:nvPr/>
          </p:nvCxnSpPr>
          <p:spPr>
            <a:xfrm flipV="1">
              <a:off x="6001512" y="222504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1521BEF-B537-495E-917A-F3D3424353D4}"/>
                </a:ext>
              </a:extLst>
            </p:cNvPr>
            <p:cNvCxnSpPr/>
            <p:nvPr/>
          </p:nvCxnSpPr>
          <p:spPr>
            <a:xfrm flipV="1">
              <a:off x="6202680" y="2234184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9F476EA-197A-4AEB-A7F9-5A78C0453A69}"/>
                </a:ext>
              </a:extLst>
            </p:cNvPr>
            <p:cNvCxnSpPr/>
            <p:nvPr/>
          </p:nvCxnSpPr>
          <p:spPr>
            <a:xfrm flipV="1">
              <a:off x="6394704" y="2243328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F150892-1B22-4B5F-8D95-E50B87241BC4}"/>
                </a:ext>
              </a:extLst>
            </p:cNvPr>
            <p:cNvCxnSpPr/>
            <p:nvPr/>
          </p:nvCxnSpPr>
          <p:spPr>
            <a:xfrm flipV="1">
              <a:off x="6592824" y="2231136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24297E8-5132-4F2F-9BFE-F1DFC34153C6}"/>
                </a:ext>
              </a:extLst>
            </p:cNvPr>
            <p:cNvCxnSpPr/>
            <p:nvPr/>
          </p:nvCxnSpPr>
          <p:spPr>
            <a:xfrm flipV="1">
              <a:off x="6793992" y="2240280"/>
              <a:ext cx="137160" cy="12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0B159DF-02B8-4CC7-A812-5E1AC752E076}"/>
              </a:ext>
            </a:extLst>
          </p:cNvPr>
          <p:cNvCxnSpPr/>
          <p:nvPr/>
        </p:nvCxnSpPr>
        <p:spPr>
          <a:xfrm>
            <a:off x="2482466" y="204793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2C9B758-CE0A-4786-A87E-AB094B4C14E3}"/>
              </a:ext>
            </a:extLst>
          </p:cNvPr>
          <p:cNvGrpSpPr/>
          <p:nvPr/>
        </p:nvGrpSpPr>
        <p:grpSpPr>
          <a:xfrm>
            <a:off x="9471604" y="2243005"/>
            <a:ext cx="1769401" cy="1211580"/>
            <a:chOff x="9099023" y="2523744"/>
            <a:chExt cx="1769401" cy="1211580"/>
          </a:xfrm>
        </p:grpSpPr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2378C04-D5E1-4E0D-A2FA-44793C33E7FD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D57D80D1-D1F6-451D-A989-04E770A66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F153E099-9872-4049-A377-E3220F502B13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29B6496-84DA-4FCB-A77A-2A445D0654BB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C205BA7-3E5D-4563-8A82-CA9D66BD7C36}"/>
                  </a:ext>
                </a:extLst>
              </p:cNvPr>
              <p:cNvSpPr txBox="1"/>
              <p:nvPr/>
            </p:nvSpPr>
            <p:spPr>
              <a:xfrm>
                <a:off x="2541121" y="1698821"/>
                <a:ext cx="577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D19FF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C205BA7-3E5D-4563-8A82-CA9D66BD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121" y="1698821"/>
                <a:ext cx="5776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3C00730-C013-4E1E-A71D-F94BCD66F374}"/>
              </a:ext>
            </a:extLst>
          </p:cNvPr>
          <p:cNvGrpSpPr/>
          <p:nvPr/>
        </p:nvGrpSpPr>
        <p:grpSpPr>
          <a:xfrm>
            <a:off x="1382139" y="2340541"/>
            <a:ext cx="2950459" cy="2403908"/>
            <a:chOff x="3666745" y="2377440"/>
            <a:chExt cx="2950459" cy="240390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1E6D678-032D-44B4-97C9-482B68921E98}"/>
                </a:ext>
              </a:extLst>
            </p:cNvPr>
            <p:cNvSpPr/>
            <p:nvPr/>
          </p:nvSpPr>
          <p:spPr>
            <a:xfrm>
              <a:off x="3666745" y="23783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08AAFE9-C5FC-468B-986C-09E62A573C19}"/>
                </a:ext>
              </a:extLst>
            </p:cNvPr>
            <p:cNvSpPr/>
            <p:nvPr/>
          </p:nvSpPr>
          <p:spPr>
            <a:xfrm>
              <a:off x="3965442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088D911-D646-481C-9721-D889A0BC9345}"/>
                </a:ext>
              </a:extLst>
            </p:cNvPr>
            <p:cNvSpPr/>
            <p:nvPr/>
          </p:nvSpPr>
          <p:spPr>
            <a:xfrm>
              <a:off x="4255011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88638E5-9F30-471F-BA8E-3BF6F677D8BD}"/>
                </a:ext>
              </a:extLst>
            </p:cNvPr>
            <p:cNvSpPr/>
            <p:nvPr/>
          </p:nvSpPr>
          <p:spPr>
            <a:xfrm>
              <a:off x="4553708" y="23774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7994990-088E-48CC-BBC5-7A1ED2601BEB}"/>
                </a:ext>
              </a:extLst>
            </p:cNvPr>
            <p:cNvSpPr/>
            <p:nvPr/>
          </p:nvSpPr>
          <p:spPr>
            <a:xfrm>
              <a:off x="4843273" y="2384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82E0812-B869-4C46-8B53-6FC788725D13}"/>
                </a:ext>
              </a:extLst>
            </p:cNvPr>
            <p:cNvSpPr/>
            <p:nvPr/>
          </p:nvSpPr>
          <p:spPr>
            <a:xfrm>
              <a:off x="5132826" y="23804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E5C35ED-A800-4663-800B-57F43C3EEEF3}"/>
                </a:ext>
              </a:extLst>
            </p:cNvPr>
            <p:cNvSpPr/>
            <p:nvPr/>
          </p:nvSpPr>
          <p:spPr>
            <a:xfrm>
              <a:off x="5431539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9B7C56F-C763-4597-8555-1290D388546F}"/>
                </a:ext>
              </a:extLst>
            </p:cNvPr>
            <p:cNvSpPr/>
            <p:nvPr/>
          </p:nvSpPr>
          <p:spPr>
            <a:xfrm>
              <a:off x="5730236" y="23835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EDC2D38-E3BB-46F8-BA83-54710D55E4E5}"/>
                </a:ext>
              </a:extLst>
            </p:cNvPr>
            <p:cNvSpPr/>
            <p:nvPr/>
          </p:nvSpPr>
          <p:spPr>
            <a:xfrm>
              <a:off x="6016746" y="23865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DEF457-ADDD-410E-8076-3554965CCC04}"/>
                </a:ext>
              </a:extLst>
            </p:cNvPr>
            <p:cNvSpPr/>
            <p:nvPr/>
          </p:nvSpPr>
          <p:spPr>
            <a:xfrm>
              <a:off x="6315459" y="23896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1AC540A-24CE-44B7-959A-8991AA207A0F}"/>
                </a:ext>
              </a:extLst>
            </p:cNvPr>
            <p:cNvSpPr/>
            <p:nvPr/>
          </p:nvSpPr>
          <p:spPr>
            <a:xfrm>
              <a:off x="3672841" y="26496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D9F3B77-A773-4E1A-BB9D-F060D34CF440}"/>
                </a:ext>
              </a:extLst>
            </p:cNvPr>
            <p:cNvSpPr/>
            <p:nvPr/>
          </p:nvSpPr>
          <p:spPr>
            <a:xfrm>
              <a:off x="3971538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D637B25-4B74-44F4-BA9B-F8434829E42A}"/>
                </a:ext>
              </a:extLst>
            </p:cNvPr>
            <p:cNvSpPr/>
            <p:nvPr/>
          </p:nvSpPr>
          <p:spPr>
            <a:xfrm>
              <a:off x="4261107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8C8C2B5-1F1B-4738-96B3-44DA7BBEEE85}"/>
                </a:ext>
              </a:extLst>
            </p:cNvPr>
            <p:cNvSpPr/>
            <p:nvPr/>
          </p:nvSpPr>
          <p:spPr>
            <a:xfrm>
              <a:off x="4559804" y="26487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02AECA6-4360-4D17-AB17-3E098787EBA5}"/>
                </a:ext>
              </a:extLst>
            </p:cNvPr>
            <p:cNvSpPr/>
            <p:nvPr/>
          </p:nvSpPr>
          <p:spPr>
            <a:xfrm>
              <a:off x="4849369" y="2655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80662F2-68DF-46EA-AE27-BE0BF5956F48}"/>
                </a:ext>
              </a:extLst>
            </p:cNvPr>
            <p:cNvSpPr/>
            <p:nvPr/>
          </p:nvSpPr>
          <p:spPr>
            <a:xfrm>
              <a:off x="5138922" y="26517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21BF3CDB-EB7C-4466-98F9-4CF33B215F77}"/>
                </a:ext>
              </a:extLst>
            </p:cNvPr>
            <p:cNvSpPr/>
            <p:nvPr/>
          </p:nvSpPr>
          <p:spPr>
            <a:xfrm>
              <a:off x="5437635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E2B49D65-D307-44C9-8F0A-A9E4F1D4FC5C}"/>
                </a:ext>
              </a:extLst>
            </p:cNvPr>
            <p:cNvSpPr/>
            <p:nvPr/>
          </p:nvSpPr>
          <p:spPr>
            <a:xfrm>
              <a:off x="5736332" y="26548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78DDA85-8238-4792-817B-EBF676989059}"/>
                </a:ext>
              </a:extLst>
            </p:cNvPr>
            <p:cNvSpPr/>
            <p:nvPr/>
          </p:nvSpPr>
          <p:spPr>
            <a:xfrm>
              <a:off x="6022842" y="26578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67510C30-A9FF-4007-A6BA-9A889458E3AC}"/>
                </a:ext>
              </a:extLst>
            </p:cNvPr>
            <p:cNvSpPr/>
            <p:nvPr/>
          </p:nvSpPr>
          <p:spPr>
            <a:xfrm>
              <a:off x="6321555" y="26609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69DC7AE-6B75-46C7-803E-88A749727EF6}"/>
                </a:ext>
              </a:extLst>
            </p:cNvPr>
            <p:cNvSpPr/>
            <p:nvPr/>
          </p:nvSpPr>
          <p:spPr>
            <a:xfrm>
              <a:off x="3672841" y="29148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FC5D890-DFD9-4C0F-AA2E-9C16400949E8}"/>
                </a:ext>
              </a:extLst>
            </p:cNvPr>
            <p:cNvSpPr/>
            <p:nvPr/>
          </p:nvSpPr>
          <p:spPr>
            <a:xfrm>
              <a:off x="3971538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8593DAD-C2EB-4651-9BAD-42F2F2B4DE68}"/>
                </a:ext>
              </a:extLst>
            </p:cNvPr>
            <p:cNvSpPr/>
            <p:nvPr/>
          </p:nvSpPr>
          <p:spPr>
            <a:xfrm>
              <a:off x="4261107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47E6F4C-14D9-4083-B165-AC7CDC67C3B2}"/>
                </a:ext>
              </a:extLst>
            </p:cNvPr>
            <p:cNvSpPr/>
            <p:nvPr/>
          </p:nvSpPr>
          <p:spPr>
            <a:xfrm>
              <a:off x="4559804" y="29138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F3FADDB-5DA3-4178-B82A-BAE246E78D4D}"/>
                </a:ext>
              </a:extLst>
            </p:cNvPr>
            <p:cNvSpPr/>
            <p:nvPr/>
          </p:nvSpPr>
          <p:spPr>
            <a:xfrm>
              <a:off x="4849369" y="2920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4BA83629-21CB-4759-8C4A-B427C1B9817C}"/>
                </a:ext>
              </a:extLst>
            </p:cNvPr>
            <p:cNvSpPr/>
            <p:nvPr/>
          </p:nvSpPr>
          <p:spPr>
            <a:xfrm>
              <a:off x="5138922" y="29169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83AFEB4-082B-4E2D-AE5E-650C47CC4100}"/>
                </a:ext>
              </a:extLst>
            </p:cNvPr>
            <p:cNvSpPr/>
            <p:nvPr/>
          </p:nvSpPr>
          <p:spPr>
            <a:xfrm>
              <a:off x="5437635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936E79F-EDD1-48F8-9B81-2E10186EEA7D}"/>
                </a:ext>
              </a:extLst>
            </p:cNvPr>
            <p:cNvSpPr/>
            <p:nvPr/>
          </p:nvSpPr>
          <p:spPr>
            <a:xfrm>
              <a:off x="5736332" y="29199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62471DC5-661C-478F-B9A1-0F87E5C37F6B}"/>
                </a:ext>
              </a:extLst>
            </p:cNvPr>
            <p:cNvSpPr/>
            <p:nvPr/>
          </p:nvSpPr>
          <p:spPr>
            <a:xfrm>
              <a:off x="6022842" y="29230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4931E86-09A3-410B-A976-EB21F341115B}"/>
                </a:ext>
              </a:extLst>
            </p:cNvPr>
            <p:cNvSpPr/>
            <p:nvPr/>
          </p:nvSpPr>
          <p:spPr>
            <a:xfrm>
              <a:off x="6321555" y="29260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67FCB3A-7AED-4D08-BD8F-49F63FB5A84E}"/>
                </a:ext>
              </a:extLst>
            </p:cNvPr>
            <p:cNvSpPr/>
            <p:nvPr/>
          </p:nvSpPr>
          <p:spPr>
            <a:xfrm>
              <a:off x="3672841" y="317087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06765B8A-647E-41A2-87FB-5FA1B56E40BC}"/>
                </a:ext>
              </a:extLst>
            </p:cNvPr>
            <p:cNvSpPr/>
            <p:nvPr/>
          </p:nvSpPr>
          <p:spPr>
            <a:xfrm>
              <a:off x="3971538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E5135212-95EF-4723-8FD9-DD489D36E9E7}"/>
                </a:ext>
              </a:extLst>
            </p:cNvPr>
            <p:cNvSpPr/>
            <p:nvPr/>
          </p:nvSpPr>
          <p:spPr>
            <a:xfrm>
              <a:off x="4261107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8A8F392-C731-4C63-8F18-0349AE90E8FB}"/>
                </a:ext>
              </a:extLst>
            </p:cNvPr>
            <p:cNvSpPr/>
            <p:nvPr/>
          </p:nvSpPr>
          <p:spPr>
            <a:xfrm>
              <a:off x="4559804" y="316992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6ACCF03-7501-4247-AD8F-9AD78D993EBD}"/>
                </a:ext>
              </a:extLst>
            </p:cNvPr>
            <p:cNvSpPr/>
            <p:nvPr/>
          </p:nvSpPr>
          <p:spPr>
            <a:xfrm>
              <a:off x="4849369" y="3176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87A924E6-F560-4BCB-A112-B759C0B0EA0E}"/>
                </a:ext>
              </a:extLst>
            </p:cNvPr>
            <p:cNvSpPr/>
            <p:nvPr/>
          </p:nvSpPr>
          <p:spPr>
            <a:xfrm>
              <a:off x="5138922" y="317296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E8839723-A515-4B68-9243-00336A9800C4}"/>
                </a:ext>
              </a:extLst>
            </p:cNvPr>
            <p:cNvSpPr/>
            <p:nvPr/>
          </p:nvSpPr>
          <p:spPr>
            <a:xfrm>
              <a:off x="5437635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8B0F3A8-2B48-41DA-A630-468BF555EBD1}"/>
                </a:ext>
              </a:extLst>
            </p:cNvPr>
            <p:cNvSpPr/>
            <p:nvPr/>
          </p:nvSpPr>
          <p:spPr>
            <a:xfrm>
              <a:off x="5736332" y="31760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601CB2E-D75A-4E0A-AC83-C09F425B74C2}"/>
                </a:ext>
              </a:extLst>
            </p:cNvPr>
            <p:cNvSpPr/>
            <p:nvPr/>
          </p:nvSpPr>
          <p:spPr>
            <a:xfrm>
              <a:off x="6022842" y="31790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56524D83-549C-43E4-85F4-75746F0F099F}"/>
                </a:ext>
              </a:extLst>
            </p:cNvPr>
            <p:cNvSpPr/>
            <p:nvPr/>
          </p:nvSpPr>
          <p:spPr>
            <a:xfrm>
              <a:off x="6321555" y="31821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33734585-3D65-4E29-A639-42C25F1E63B6}"/>
                </a:ext>
              </a:extLst>
            </p:cNvPr>
            <p:cNvSpPr/>
            <p:nvPr/>
          </p:nvSpPr>
          <p:spPr>
            <a:xfrm>
              <a:off x="3672841" y="34543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DA94F7C-7FE6-4AE1-B9F5-38516CB52C61}"/>
                </a:ext>
              </a:extLst>
            </p:cNvPr>
            <p:cNvSpPr/>
            <p:nvPr/>
          </p:nvSpPr>
          <p:spPr>
            <a:xfrm>
              <a:off x="3971538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20EB06E-0B62-4576-A698-4E2F28FD1809}"/>
                </a:ext>
              </a:extLst>
            </p:cNvPr>
            <p:cNvSpPr/>
            <p:nvPr/>
          </p:nvSpPr>
          <p:spPr>
            <a:xfrm>
              <a:off x="4261107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BEF4EAA-B9D6-47F5-9883-FC8642901891}"/>
                </a:ext>
              </a:extLst>
            </p:cNvPr>
            <p:cNvSpPr/>
            <p:nvPr/>
          </p:nvSpPr>
          <p:spPr>
            <a:xfrm>
              <a:off x="4559804" y="34533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CA1D48B9-C884-4B64-BD83-E5C84CBE66F0}"/>
                </a:ext>
              </a:extLst>
            </p:cNvPr>
            <p:cNvSpPr/>
            <p:nvPr/>
          </p:nvSpPr>
          <p:spPr>
            <a:xfrm>
              <a:off x="4849369" y="3460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6586F0B-A4CD-4067-8AB3-57B9C7543DBC}"/>
                </a:ext>
              </a:extLst>
            </p:cNvPr>
            <p:cNvSpPr/>
            <p:nvPr/>
          </p:nvSpPr>
          <p:spPr>
            <a:xfrm>
              <a:off x="5138922" y="34564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DBFF018-D1CE-4CE1-8191-9A7701125652}"/>
                </a:ext>
              </a:extLst>
            </p:cNvPr>
            <p:cNvSpPr/>
            <p:nvPr/>
          </p:nvSpPr>
          <p:spPr>
            <a:xfrm>
              <a:off x="5437635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8E04D5E-4226-4245-9698-ED7A61DD0DA1}"/>
                </a:ext>
              </a:extLst>
            </p:cNvPr>
            <p:cNvSpPr/>
            <p:nvPr/>
          </p:nvSpPr>
          <p:spPr>
            <a:xfrm>
              <a:off x="5736332" y="34594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FBE9561-B25C-4952-96EA-6234946751A2}"/>
                </a:ext>
              </a:extLst>
            </p:cNvPr>
            <p:cNvSpPr/>
            <p:nvPr/>
          </p:nvSpPr>
          <p:spPr>
            <a:xfrm>
              <a:off x="6022842" y="34625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9E2F645-7F8D-4D69-9236-586C2873042B}"/>
                </a:ext>
              </a:extLst>
            </p:cNvPr>
            <p:cNvSpPr/>
            <p:nvPr/>
          </p:nvSpPr>
          <p:spPr>
            <a:xfrm>
              <a:off x="6321555" y="34655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AE2E8C8-70B7-448B-8220-63EC5C340D9A}"/>
                </a:ext>
              </a:extLst>
            </p:cNvPr>
            <p:cNvSpPr/>
            <p:nvPr/>
          </p:nvSpPr>
          <p:spPr>
            <a:xfrm>
              <a:off x="3678937" y="37256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3BF409BC-C640-45BE-BE22-A918C30DF691}"/>
                </a:ext>
              </a:extLst>
            </p:cNvPr>
            <p:cNvSpPr/>
            <p:nvPr/>
          </p:nvSpPr>
          <p:spPr>
            <a:xfrm>
              <a:off x="3977634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DD410AD9-716D-420F-8167-792CF9A44DCF}"/>
                </a:ext>
              </a:extLst>
            </p:cNvPr>
            <p:cNvSpPr/>
            <p:nvPr/>
          </p:nvSpPr>
          <p:spPr>
            <a:xfrm>
              <a:off x="4267203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01C9A2D-7499-48FA-AB7C-DCD695DE6320}"/>
                </a:ext>
              </a:extLst>
            </p:cNvPr>
            <p:cNvSpPr/>
            <p:nvPr/>
          </p:nvSpPr>
          <p:spPr>
            <a:xfrm>
              <a:off x="4565900" y="37246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935B43A-E571-42CC-97F5-A7147F1F60F1}"/>
                </a:ext>
              </a:extLst>
            </p:cNvPr>
            <p:cNvSpPr/>
            <p:nvPr/>
          </p:nvSpPr>
          <p:spPr>
            <a:xfrm>
              <a:off x="4855465" y="3731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ADC60A04-05F3-4E56-8BC4-7C4ADD23BC24}"/>
                </a:ext>
              </a:extLst>
            </p:cNvPr>
            <p:cNvSpPr/>
            <p:nvPr/>
          </p:nvSpPr>
          <p:spPr>
            <a:xfrm>
              <a:off x="5145018" y="372770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652D307-3929-4CC1-912F-BF89A938380A}"/>
                </a:ext>
              </a:extLst>
            </p:cNvPr>
            <p:cNvSpPr/>
            <p:nvPr/>
          </p:nvSpPr>
          <p:spPr>
            <a:xfrm>
              <a:off x="5443731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781063FF-D93C-438C-A07B-5956E635404D}"/>
                </a:ext>
              </a:extLst>
            </p:cNvPr>
            <p:cNvSpPr/>
            <p:nvPr/>
          </p:nvSpPr>
          <p:spPr>
            <a:xfrm>
              <a:off x="5742428" y="373075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2E7D6A8-ACE5-46AE-8D09-9AF28E03611D}"/>
                </a:ext>
              </a:extLst>
            </p:cNvPr>
            <p:cNvSpPr/>
            <p:nvPr/>
          </p:nvSpPr>
          <p:spPr>
            <a:xfrm>
              <a:off x="6028938" y="373380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408464E-2654-4699-8A4E-8B3D3578F85A}"/>
                </a:ext>
              </a:extLst>
            </p:cNvPr>
            <p:cNvSpPr/>
            <p:nvPr/>
          </p:nvSpPr>
          <p:spPr>
            <a:xfrm>
              <a:off x="6327651" y="373684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A2D553D-0CB5-471D-B52D-AF6B06800D33}"/>
                </a:ext>
              </a:extLst>
            </p:cNvPr>
            <p:cNvSpPr/>
            <p:nvPr/>
          </p:nvSpPr>
          <p:spPr>
            <a:xfrm>
              <a:off x="3678937" y="39907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1CEEE3C-79A8-445C-9209-BFBE62FC9728}"/>
                </a:ext>
              </a:extLst>
            </p:cNvPr>
            <p:cNvSpPr/>
            <p:nvPr/>
          </p:nvSpPr>
          <p:spPr>
            <a:xfrm>
              <a:off x="3977634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C65CD0E-46A1-4350-95ED-3653F5DFE885}"/>
                </a:ext>
              </a:extLst>
            </p:cNvPr>
            <p:cNvSpPr/>
            <p:nvPr/>
          </p:nvSpPr>
          <p:spPr>
            <a:xfrm>
              <a:off x="4267203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6E1C999-05A8-4E3E-96D7-4A8F1B6F8118}"/>
                </a:ext>
              </a:extLst>
            </p:cNvPr>
            <p:cNvSpPr/>
            <p:nvPr/>
          </p:nvSpPr>
          <p:spPr>
            <a:xfrm>
              <a:off x="4565900" y="398983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D52AB81C-399F-4CA9-8325-4394CC76BE13}"/>
                </a:ext>
              </a:extLst>
            </p:cNvPr>
            <p:cNvSpPr/>
            <p:nvPr/>
          </p:nvSpPr>
          <p:spPr>
            <a:xfrm>
              <a:off x="4855465" y="3996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F0276B46-F6E4-402B-8D16-5ACA4A5BD23A}"/>
                </a:ext>
              </a:extLst>
            </p:cNvPr>
            <p:cNvSpPr/>
            <p:nvPr/>
          </p:nvSpPr>
          <p:spPr>
            <a:xfrm>
              <a:off x="5145018" y="399288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D965A87-B23B-409E-8EF1-2CD5B23D6FA8}"/>
                </a:ext>
              </a:extLst>
            </p:cNvPr>
            <p:cNvSpPr/>
            <p:nvPr/>
          </p:nvSpPr>
          <p:spPr>
            <a:xfrm>
              <a:off x="5443731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BA715208-00EE-4CCC-A05D-B60B52011F6D}"/>
                </a:ext>
              </a:extLst>
            </p:cNvPr>
            <p:cNvSpPr/>
            <p:nvPr/>
          </p:nvSpPr>
          <p:spPr>
            <a:xfrm>
              <a:off x="5742428" y="399592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EB29ED4-AC9A-467E-AC34-7510088B42F6}"/>
                </a:ext>
              </a:extLst>
            </p:cNvPr>
            <p:cNvSpPr/>
            <p:nvPr/>
          </p:nvSpPr>
          <p:spPr>
            <a:xfrm>
              <a:off x="6028938" y="399897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89EE1F0-BB90-41E0-BF0B-3E0D390BA764}"/>
                </a:ext>
              </a:extLst>
            </p:cNvPr>
            <p:cNvSpPr/>
            <p:nvPr/>
          </p:nvSpPr>
          <p:spPr>
            <a:xfrm>
              <a:off x="6327651" y="400202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6C4B9B9-B35C-4521-B689-70CE6858EF75}"/>
                </a:ext>
              </a:extLst>
            </p:cNvPr>
            <p:cNvSpPr/>
            <p:nvPr/>
          </p:nvSpPr>
          <p:spPr>
            <a:xfrm>
              <a:off x="3678937" y="424681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E125E27F-E16C-48BE-8174-1EBE0FAC0070}"/>
                </a:ext>
              </a:extLst>
            </p:cNvPr>
            <p:cNvSpPr/>
            <p:nvPr/>
          </p:nvSpPr>
          <p:spPr>
            <a:xfrm>
              <a:off x="3977634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F6B1EABD-BF82-48A1-B0F6-DB28F228C83E}"/>
                </a:ext>
              </a:extLst>
            </p:cNvPr>
            <p:cNvSpPr/>
            <p:nvPr/>
          </p:nvSpPr>
          <p:spPr>
            <a:xfrm>
              <a:off x="4267203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D0B481D-2E7E-42D1-8291-CE4B1DA7A5D0}"/>
                </a:ext>
              </a:extLst>
            </p:cNvPr>
            <p:cNvSpPr/>
            <p:nvPr/>
          </p:nvSpPr>
          <p:spPr>
            <a:xfrm>
              <a:off x="4565900" y="424586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985C6CD-5994-4B11-AD49-E2BCFC7F578A}"/>
                </a:ext>
              </a:extLst>
            </p:cNvPr>
            <p:cNvSpPr/>
            <p:nvPr/>
          </p:nvSpPr>
          <p:spPr>
            <a:xfrm>
              <a:off x="4855465" y="4252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D1D8B50-1FDD-4D29-B4A6-4A5FEF3DBDA5}"/>
                </a:ext>
              </a:extLst>
            </p:cNvPr>
            <p:cNvSpPr/>
            <p:nvPr/>
          </p:nvSpPr>
          <p:spPr>
            <a:xfrm>
              <a:off x="5145018" y="424891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C9491F64-F41C-4A14-813D-BA8B8273EC5B}"/>
                </a:ext>
              </a:extLst>
            </p:cNvPr>
            <p:cNvSpPr/>
            <p:nvPr/>
          </p:nvSpPr>
          <p:spPr>
            <a:xfrm>
              <a:off x="5443731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849646DC-C226-4073-80BB-4BF21ADE6975}"/>
                </a:ext>
              </a:extLst>
            </p:cNvPr>
            <p:cNvSpPr/>
            <p:nvPr/>
          </p:nvSpPr>
          <p:spPr>
            <a:xfrm>
              <a:off x="5742428" y="425196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6FD6B12-38C6-443A-BCCD-C6238671B6ED}"/>
                </a:ext>
              </a:extLst>
            </p:cNvPr>
            <p:cNvSpPr/>
            <p:nvPr/>
          </p:nvSpPr>
          <p:spPr>
            <a:xfrm>
              <a:off x="6028938" y="425500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08F3BD5B-79C0-4099-9B7F-96EB2038BB2F}"/>
                </a:ext>
              </a:extLst>
            </p:cNvPr>
            <p:cNvSpPr/>
            <p:nvPr/>
          </p:nvSpPr>
          <p:spPr>
            <a:xfrm>
              <a:off x="6327651" y="425805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9D7EDA8-F792-4F6E-AC1E-C4119E456ABF}"/>
                </a:ext>
              </a:extLst>
            </p:cNvPr>
            <p:cNvSpPr/>
            <p:nvPr/>
          </p:nvSpPr>
          <p:spPr>
            <a:xfrm>
              <a:off x="3675889" y="450894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A3742393-DE37-4F14-8F94-5009DB18ECF2}"/>
                </a:ext>
              </a:extLst>
            </p:cNvPr>
            <p:cNvSpPr/>
            <p:nvPr/>
          </p:nvSpPr>
          <p:spPr>
            <a:xfrm>
              <a:off x="3974586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C0D36FE-D45F-455F-9728-A7EEA0047447}"/>
                </a:ext>
              </a:extLst>
            </p:cNvPr>
            <p:cNvSpPr/>
            <p:nvPr/>
          </p:nvSpPr>
          <p:spPr>
            <a:xfrm>
              <a:off x="4264155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E476C5FE-D57D-4794-895C-02E5DDA74278}"/>
                </a:ext>
              </a:extLst>
            </p:cNvPr>
            <p:cNvSpPr/>
            <p:nvPr/>
          </p:nvSpPr>
          <p:spPr>
            <a:xfrm>
              <a:off x="4562852" y="4507992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02A8F82-CB7E-4C09-B745-C1DEC361A18D}"/>
                </a:ext>
              </a:extLst>
            </p:cNvPr>
            <p:cNvSpPr/>
            <p:nvPr/>
          </p:nvSpPr>
          <p:spPr>
            <a:xfrm>
              <a:off x="4852417" y="4515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6D55321-04A2-4E92-9001-CE870D43C620}"/>
                </a:ext>
              </a:extLst>
            </p:cNvPr>
            <p:cNvSpPr/>
            <p:nvPr/>
          </p:nvSpPr>
          <p:spPr>
            <a:xfrm>
              <a:off x="5141970" y="4511040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488F7DFF-FCA1-4A08-AF4A-3B5B5FA61039}"/>
                </a:ext>
              </a:extLst>
            </p:cNvPr>
            <p:cNvSpPr/>
            <p:nvPr/>
          </p:nvSpPr>
          <p:spPr>
            <a:xfrm>
              <a:off x="5440683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6D3D05C-C66A-4CF0-AC5D-F601A7A070AA}"/>
                </a:ext>
              </a:extLst>
            </p:cNvPr>
            <p:cNvSpPr/>
            <p:nvPr/>
          </p:nvSpPr>
          <p:spPr>
            <a:xfrm>
              <a:off x="5739380" y="4514088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96AE862-29AC-455B-A7E1-1C16EAD28DC7}"/>
                </a:ext>
              </a:extLst>
            </p:cNvPr>
            <p:cNvSpPr/>
            <p:nvPr/>
          </p:nvSpPr>
          <p:spPr>
            <a:xfrm>
              <a:off x="6025890" y="4517136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AD074BD-0CCF-4CFB-B994-EAB2E92981A5}"/>
                </a:ext>
              </a:extLst>
            </p:cNvPr>
            <p:cNvSpPr/>
            <p:nvPr/>
          </p:nvSpPr>
          <p:spPr>
            <a:xfrm>
              <a:off x="6324603" y="4520184"/>
              <a:ext cx="289553" cy="261164"/>
            </a:xfrm>
            <a:prstGeom prst="rect">
              <a:avLst/>
            </a:prstGeom>
            <a:noFill/>
            <a:ln w="28575">
              <a:solidFill>
                <a:srgbClr val="F51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7B8CC9F1-F97F-4891-99EF-D2E75FBCAF55}"/>
              </a:ext>
            </a:extLst>
          </p:cNvPr>
          <p:cNvGrpSpPr/>
          <p:nvPr/>
        </p:nvGrpSpPr>
        <p:grpSpPr>
          <a:xfrm>
            <a:off x="2500754" y="2178997"/>
            <a:ext cx="5911859" cy="2886487"/>
            <a:chOff x="2509991" y="2349221"/>
            <a:chExt cx="5911859" cy="288648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392284EE-1D53-4994-91B0-CBB1F42030B2}"/>
                </a:ext>
              </a:extLst>
            </p:cNvPr>
            <p:cNvGrpSpPr/>
            <p:nvPr/>
          </p:nvGrpSpPr>
          <p:grpSpPr>
            <a:xfrm>
              <a:off x="5222698" y="2349221"/>
              <a:ext cx="3199152" cy="2886487"/>
              <a:chOff x="5222698" y="2349221"/>
              <a:chExt cx="3199152" cy="2886487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65169904-B736-466A-AD33-EF27B63AA336}"/>
                  </a:ext>
                </a:extLst>
              </p:cNvPr>
              <p:cNvSpPr/>
              <p:nvPr/>
            </p:nvSpPr>
            <p:spPr>
              <a:xfrm>
                <a:off x="5311116" y="2437432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CA82059-5E2E-460B-8C21-E3346DA7EEB5}"/>
                  </a:ext>
                </a:extLst>
              </p:cNvPr>
              <p:cNvSpPr/>
              <p:nvPr/>
            </p:nvSpPr>
            <p:spPr>
              <a:xfrm>
                <a:off x="6319849" y="2437432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C93106CC-205E-4057-9DA5-70C285A9E3CF}"/>
                  </a:ext>
                </a:extLst>
              </p:cNvPr>
              <p:cNvSpPr/>
              <p:nvPr/>
            </p:nvSpPr>
            <p:spPr>
              <a:xfrm>
                <a:off x="7325803" y="2434625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DCCC155-85F5-49E2-A524-69ECAF946972}"/>
                  </a:ext>
                </a:extLst>
              </p:cNvPr>
              <p:cNvSpPr/>
              <p:nvPr/>
            </p:nvSpPr>
            <p:spPr>
              <a:xfrm>
                <a:off x="5311116" y="333368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168ED76C-1D7E-4E8F-B1A7-E57A8CC6C40C}"/>
                  </a:ext>
                </a:extLst>
              </p:cNvPr>
              <p:cNvSpPr/>
              <p:nvPr/>
            </p:nvSpPr>
            <p:spPr>
              <a:xfrm>
                <a:off x="6319849" y="333368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3BF85852-0B09-4E57-A129-9F496DCF8094}"/>
                  </a:ext>
                </a:extLst>
              </p:cNvPr>
              <p:cNvSpPr/>
              <p:nvPr/>
            </p:nvSpPr>
            <p:spPr>
              <a:xfrm>
                <a:off x="7325803" y="3330875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2C00EECB-44D0-4184-A1A6-E4B52FAECFF9}"/>
                  </a:ext>
                </a:extLst>
              </p:cNvPr>
              <p:cNvSpPr/>
              <p:nvPr/>
            </p:nvSpPr>
            <p:spPr>
              <a:xfrm>
                <a:off x="5311116" y="4226247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F8D8D95-FCB5-4023-97CC-2FE3AE1E40C1}"/>
                  </a:ext>
                </a:extLst>
              </p:cNvPr>
              <p:cNvSpPr/>
              <p:nvPr/>
            </p:nvSpPr>
            <p:spPr>
              <a:xfrm>
                <a:off x="6319849" y="4226247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28634B2B-DFC7-4A1E-ABDE-FD0B81098307}"/>
                  </a:ext>
                </a:extLst>
              </p:cNvPr>
              <p:cNvSpPr/>
              <p:nvPr/>
            </p:nvSpPr>
            <p:spPr>
              <a:xfrm>
                <a:off x="7325803" y="4223441"/>
                <a:ext cx="1008733" cy="89256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188F7EA1-F5D2-4F8A-94ED-6295A2841865}"/>
                  </a:ext>
                </a:extLst>
              </p:cNvPr>
              <p:cNvSpPr/>
              <p:nvPr/>
            </p:nvSpPr>
            <p:spPr>
              <a:xfrm>
                <a:off x="7244167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8A7F0FE9-2611-4516-B589-A80C571E9DCA}"/>
                  </a:ext>
                </a:extLst>
              </p:cNvPr>
              <p:cNvSpPr/>
              <p:nvPr/>
            </p:nvSpPr>
            <p:spPr>
              <a:xfrm>
                <a:off x="8237452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3D3E23CA-D834-4DD5-81DF-597057968CBD}"/>
                  </a:ext>
                </a:extLst>
              </p:cNvPr>
              <p:cNvSpPr/>
              <p:nvPr/>
            </p:nvSpPr>
            <p:spPr>
              <a:xfrm>
                <a:off x="6238213" y="237562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52C7083-4B8B-41E8-BDCE-8054FDE0B1F8}"/>
                  </a:ext>
                </a:extLst>
              </p:cNvPr>
              <p:cNvSpPr/>
              <p:nvPr/>
            </p:nvSpPr>
            <p:spPr>
              <a:xfrm>
                <a:off x="5228950" y="234922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4D613865-07CD-47DA-A321-099B6DD8C456}"/>
                  </a:ext>
                </a:extLst>
              </p:cNvPr>
              <p:cNvSpPr/>
              <p:nvPr/>
            </p:nvSpPr>
            <p:spPr>
              <a:xfrm>
                <a:off x="5228950" y="323442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6232F62F-59CA-4A2B-936C-51B07C08F71B}"/>
                  </a:ext>
                </a:extLst>
              </p:cNvPr>
              <p:cNvSpPr/>
              <p:nvPr/>
            </p:nvSpPr>
            <p:spPr>
              <a:xfrm>
                <a:off x="6225262" y="326004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B2D51268-8C68-4BA5-A3B4-9A6B8B1FF81B}"/>
                  </a:ext>
                </a:extLst>
              </p:cNvPr>
              <p:cNvSpPr/>
              <p:nvPr/>
            </p:nvSpPr>
            <p:spPr>
              <a:xfrm>
                <a:off x="7237259" y="323994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34F0C0D2-999A-4F76-A80D-B440EA2A7D15}"/>
                  </a:ext>
                </a:extLst>
              </p:cNvPr>
              <p:cNvSpPr/>
              <p:nvPr/>
            </p:nvSpPr>
            <p:spPr>
              <a:xfrm>
                <a:off x="8257309" y="324178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F5485D3E-D622-4506-8E66-11FF83D68371}"/>
                  </a:ext>
                </a:extLst>
              </p:cNvPr>
              <p:cNvSpPr/>
              <p:nvPr/>
            </p:nvSpPr>
            <p:spPr>
              <a:xfrm>
                <a:off x="5222698" y="412698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14B1B335-2B2E-4493-87AB-8751A2C4B0DB}"/>
                  </a:ext>
                </a:extLst>
              </p:cNvPr>
              <p:cNvSpPr/>
              <p:nvPr/>
            </p:nvSpPr>
            <p:spPr>
              <a:xfrm>
                <a:off x="6225262" y="414445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15A2A90-5C85-4A98-B67E-15DA921A701F}"/>
                  </a:ext>
                </a:extLst>
              </p:cNvPr>
              <p:cNvSpPr/>
              <p:nvPr/>
            </p:nvSpPr>
            <p:spPr>
              <a:xfrm>
                <a:off x="7260279" y="414445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BAEA185B-0478-4EC2-BF52-F1318B7B5AAD}"/>
                  </a:ext>
                </a:extLst>
              </p:cNvPr>
              <p:cNvSpPr/>
              <p:nvPr/>
            </p:nvSpPr>
            <p:spPr>
              <a:xfrm>
                <a:off x="8235519" y="411676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EC767D13-DF63-4376-969E-B6D9E49742AB}"/>
                  </a:ext>
                </a:extLst>
              </p:cNvPr>
              <p:cNvSpPr/>
              <p:nvPr/>
            </p:nvSpPr>
            <p:spPr>
              <a:xfrm>
                <a:off x="5231624" y="5024112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387D80EE-EA21-4ACF-8E4C-0135C8644F9D}"/>
                  </a:ext>
                </a:extLst>
              </p:cNvPr>
              <p:cNvSpPr/>
              <p:nvPr/>
            </p:nvSpPr>
            <p:spPr>
              <a:xfrm>
                <a:off x="6225261" y="505192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63BA7ABF-AB7B-4AC7-84DB-40C46377811A}"/>
                  </a:ext>
                </a:extLst>
              </p:cNvPr>
              <p:cNvSpPr/>
              <p:nvPr/>
            </p:nvSpPr>
            <p:spPr>
              <a:xfrm>
                <a:off x="7244167" y="5016616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B628B4D-14C8-440B-A5F0-207DF7B3CEC9}"/>
                  </a:ext>
                </a:extLst>
              </p:cNvPr>
              <p:cNvSpPr/>
              <p:nvPr/>
            </p:nvSpPr>
            <p:spPr>
              <a:xfrm>
                <a:off x="8230412" y="5024112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DE00297-ED7B-42F8-B453-732B2F10678F}"/>
                </a:ext>
              </a:extLst>
            </p:cNvPr>
            <p:cNvGrpSpPr/>
            <p:nvPr/>
          </p:nvGrpSpPr>
          <p:grpSpPr>
            <a:xfrm>
              <a:off x="2509991" y="2477237"/>
              <a:ext cx="2555785" cy="2681288"/>
              <a:chOff x="2509991" y="2477237"/>
              <a:chExt cx="2555785" cy="2681288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F24EA9DC-1774-4FC0-A494-FF1D6EA43E84}"/>
                  </a:ext>
                </a:extLst>
              </p:cNvPr>
              <p:cNvSpPr/>
              <p:nvPr/>
            </p:nvSpPr>
            <p:spPr>
              <a:xfrm>
                <a:off x="2509991" y="3234421"/>
                <a:ext cx="1015634" cy="96682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FCC8AC9-5864-4487-88BE-9ADAD938D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3039" y="2477237"/>
                <a:ext cx="2552737" cy="750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13C0A22-A434-4C52-AA74-4997C2FA8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06" y="4208293"/>
                <a:ext cx="2475303" cy="9502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5F856CC1-61C7-4868-A6C0-869759F61131}"/>
              </a:ext>
            </a:extLst>
          </p:cNvPr>
          <p:cNvSpPr txBox="1"/>
          <p:nvPr/>
        </p:nvSpPr>
        <p:spPr>
          <a:xfrm>
            <a:off x="1230757" y="5458271"/>
            <a:ext cx="527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properties are assigned at each grid locations.</a:t>
            </a:r>
          </a:p>
        </p:txBody>
      </p:sp>
    </p:spTree>
    <p:extLst>
      <p:ext uri="{BB962C8B-B14F-4D97-AF65-F5344CB8AC3E}">
        <p14:creationId xmlns:p14="http://schemas.microsoft.com/office/powerpoint/2010/main" val="23886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32305893-3829-4C12-A213-81B36D10002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 – Finite Volume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BE72E-1BBB-4F68-B260-D6B83BEDC22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010" y="2297281"/>
            <a:ext cx="2041393" cy="6190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579BB6-4D4F-462B-B61E-50295EE868A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78375" y="2176607"/>
            <a:ext cx="3016210" cy="73969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6629" name="TextBox 28">
            <a:extLst>
              <a:ext uri="{FF2B5EF4-FFF2-40B4-BE49-F238E27FC236}">
                <a16:creationId xmlns:a16="http://schemas.microsoft.com/office/drawing/2014/main" id="{D95E6CBB-802C-43A6-A1E2-F995ADEC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1414463"/>
            <a:ext cx="293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Integral form</a:t>
            </a:r>
          </a:p>
        </p:txBody>
      </p:sp>
      <p:sp>
        <p:nvSpPr>
          <p:cNvPr id="26630" name="TextBox 29">
            <a:extLst>
              <a:ext uri="{FF2B5EF4-FFF2-40B4-BE49-F238E27FC236}">
                <a16:creationId xmlns:a16="http://schemas.microsoft.com/office/drawing/2014/main" id="{3804BBC7-D70A-406E-9BEF-EA073055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414463"/>
            <a:ext cx="293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Differential form</a:t>
            </a:r>
          </a:p>
        </p:txBody>
      </p:sp>
      <p:grpSp>
        <p:nvGrpSpPr>
          <p:cNvPr id="26631" name="Group 33">
            <a:extLst>
              <a:ext uri="{FF2B5EF4-FFF2-40B4-BE49-F238E27FC236}">
                <a16:creationId xmlns:a16="http://schemas.microsoft.com/office/drawing/2014/main" id="{9A781FBE-4836-4911-919C-F69CA3194813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3259138"/>
            <a:ext cx="4029075" cy="3051175"/>
            <a:chOff x="6501384" y="3325126"/>
            <a:chExt cx="4419600" cy="3312861"/>
          </a:xfrm>
        </p:grpSpPr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45DF00F6-F0B1-494C-AD28-48C479DCC740}"/>
                </a:ext>
              </a:extLst>
            </p:cNvPr>
            <p:cNvSpPr/>
            <p:nvPr/>
          </p:nvSpPr>
          <p:spPr>
            <a:xfrm>
              <a:off x="6501384" y="3328573"/>
              <a:ext cx="1105770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A7C3BEE2-76F5-4FDC-B19E-B29EF3196879}"/>
                </a:ext>
              </a:extLst>
            </p:cNvPr>
            <p:cNvSpPr/>
            <p:nvPr/>
          </p:nvSpPr>
          <p:spPr>
            <a:xfrm>
              <a:off x="7607154" y="3328573"/>
              <a:ext cx="1107512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820D106A-6734-48A0-B29C-1D3DC92BEA76}"/>
                </a:ext>
              </a:extLst>
            </p:cNvPr>
            <p:cNvSpPr/>
            <p:nvPr/>
          </p:nvSpPr>
          <p:spPr>
            <a:xfrm>
              <a:off x="8711183" y="3325126"/>
              <a:ext cx="1105771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BF287F33-42C0-4228-A61F-D4B1C9323EDC}"/>
                </a:ext>
              </a:extLst>
            </p:cNvPr>
            <p:cNvSpPr/>
            <p:nvPr/>
          </p:nvSpPr>
          <p:spPr>
            <a:xfrm>
              <a:off x="6501384" y="4300714"/>
              <a:ext cx="1105770" cy="970416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857A15D9-F9C6-49B7-BB26-EB549C62013C}"/>
                </a:ext>
              </a:extLst>
            </p:cNvPr>
            <p:cNvSpPr/>
            <p:nvPr/>
          </p:nvSpPr>
          <p:spPr>
            <a:xfrm>
              <a:off x="7607154" y="4300714"/>
              <a:ext cx="1107512" cy="970416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612BD4DD-A8E4-460E-93CA-EBD7131DE918}"/>
                </a:ext>
              </a:extLst>
            </p:cNvPr>
            <p:cNvSpPr/>
            <p:nvPr/>
          </p:nvSpPr>
          <p:spPr>
            <a:xfrm>
              <a:off x="8711183" y="4298989"/>
              <a:ext cx="1105771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4ECE8BD0-4F85-4145-93E7-2CD0BE35CF31}"/>
                </a:ext>
              </a:extLst>
            </p:cNvPr>
            <p:cNvSpPr/>
            <p:nvPr/>
          </p:nvSpPr>
          <p:spPr>
            <a:xfrm>
              <a:off x="6501384" y="5271130"/>
              <a:ext cx="1105770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991353E3-8546-411D-A5FA-951A7D0AF318}"/>
                </a:ext>
              </a:extLst>
            </p:cNvPr>
            <p:cNvSpPr/>
            <p:nvPr/>
          </p:nvSpPr>
          <p:spPr>
            <a:xfrm>
              <a:off x="7607154" y="5271130"/>
              <a:ext cx="1107512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id="{465F9A99-ABAF-42AB-B9BB-E3DC85F1B7D2}"/>
                </a:ext>
              </a:extLst>
            </p:cNvPr>
            <p:cNvSpPr/>
            <p:nvPr/>
          </p:nvSpPr>
          <p:spPr>
            <a:xfrm>
              <a:off x="8711183" y="5267682"/>
              <a:ext cx="1105771" cy="968693"/>
            </a:xfrm>
            <a:prstGeom prst="rect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DE26F2-AE75-41DC-BEEF-80016295C21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53687" y="5273750"/>
              <a:ext cx="1252832" cy="401069"/>
            </a:xfrm>
            <a:prstGeom prst="rect">
              <a:avLst/>
            </a:prstGeom>
            <a:blipFill>
              <a:blip r:embed="rId5"/>
              <a:stretch>
                <a:fillRect b="-1311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3832B-7F33-4C4A-9930-B960B7C4B33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42910" y="5243552"/>
              <a:ext cx="684098" cy="401069"/>
            </a:xfrm>
            <a:prstGeom prst="rect">
              <a:avLst/>
            </a:prstGeom>
            <a:blipFill>
              <a:blip r:embed="rId6"/>
              <a:stretch>
                <a:fillRect b="-13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CACC7E-77C8-4A66-AE51-BE733CFA4E2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722268" y="5255603"/>
              <a:ext cx="1198716" cy="401069"/>
            </a:xfrm>
            <a:prstGeom prst="rect">
              <a:avLst/>
            </a:prstGeom>
            <a:blipFill>
              <a:blip r:embed="rId7"/>
              <a:stretch>
                <a:fillRect b="-1311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DBC9FC-3C9D-477C-A825-72BE6DF634D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239772" y="6236918"/>
              <a:ext cx="1228580" cy="401069"/>
            </a:xfrm>
            <a:prstGeom prst="rect">
              <a:avLst/>
            </a:prstGeom>
            <a:blipFill>
              <a:blip r:embed="rId8"/>
              <a:stretch>
                <a:fillRect b="-13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F8AFDA-31C5-4997-A6AF-E3FF37C0785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76083" y="4307109"/>
              <a:ext cx="1142814" cy="401069"/>
            </a:xfrm>
            <a:prstGeom prst="rect">
              <a:avLst/>
            </a:prstGeom>
            <a:blipFill>
              <a:blip r:embed="rId9"/>
              <a:stretch>
                <a:fillRect b="-1311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46" name="Oval 48">
            <a:extLst>
              <a:ext uri="{FF2B5EF4-FFF2-40B4-BE49-F238E27FC236}">
                <a16:creationId xmlns:a16="http://schemas.microsoft.com/office/drawing/2014/main" id="{86017762-BC56-40EC-B21D-299523FDFD6B}"/>
              </a:ext>
            </a:extLst>
          </p:cNvPr>
          <p:cNvSpPr/>
          <p:nvPr/>
        </p:nvSpPr>
        <p:spPr>
          <a:xfrm>
            <a:off x="3627438" y="3200400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7" name="Oval 49">
            <a:extLst>
              <a:ext uri="{FF2B5EF4-FFF2-40B4-BE49-F238E27FC236}">
                <a16:creationId xmlns:a16="http://schemas.microsoft.com/office/drawing/2014/main" id="{AF735211-AC33-4B31-8AA6-CFEB439EC0C1}"/>
              </a:ext>
            </a:extLst>
          </p:cNvPr>
          <p:cNvSpPr/>
          <p:nvPr/>
        </p:nvSpPr>
        <p:spPr>
          <a:xfrm>
            <a:off x="4621213" y="3200400"/>
            <a:ext cx="163512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8" name="Oval 50">
            <a:extLst>
              <a:ext uri="{FF2B5EF4-FFF2-40B4-BE49-F238E27FC236}">
                <a16:creationId xmlns:a16="http://schemas.microsoft.com/office/drawing/2014/main" id="{DBF155EA-E846-4832-8A1E-B68E95B73D33}"/>
              </a:ext>
            </a:extLst>
          </p:cNvPr>
          <p:cNvSpPr/>
          <p:nvPr/>
        </p:nvSpPr>
        <p:spPr>
          <a:xfrm>
            <a:off x="2620963" y="3200400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9" name="Oval 51">
            <a:extLst>
              <a:ext uri="{FF2B5EF4-FFF2-40B4-BE49-F238E27FC236}">
                <a16:creationId xmlns:a16="http://schemas.microsoft.com/office/drawing/2014/main" id="{63F95CDE-EB34-4F17-8241-E12A22310849}"/>
              </a:ext>
            </a:extLst>
          </p:cNvPr>
          <p:cNvSpPr/>
          <p:nvPr/>
        </p:nvSpPr>
        <p:spPr>
          <a:xfrm>
            <a:off x="1611313" y="3173413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0" name="Oval 52">
            <a:extLst>
              <a:ext uri="{FF2B5EF4-FFF2-40B4-BE49-F238E27FC236}">
                <a16:creationId xmlns:a16="http://schemas.microsoft.com/office/drawing/2014/main" id="{E0D4ADD4-751E-45E6-BC42-D9A9371C79EA}"/>
              </a:ext>
            </a:extLst>
          </p:cNvPr>
          <p:cNvSpPr/>
          <p:nvPr/>
        </p:nvSpPr>
        <p:spPr>
          <a:xfrm>
            <a:off x="1611313" y="4059238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1" name="Oval 53">
            <a:extLst>
              <a:ext uri="{FF2B5EF4-FFF2-40B4-BE49-F238E27FC236}">
                <a16:creationId xmlns:a16="http://schemas.microsoft.com/office/drawing/2014/main" id="{11828B0D-E264-44BD-9730-8D571B12A618}"/>
              </a:ext>
            </a:extLst>
          </p:cNvPr>
          <p:cNvSpPr/>
          <p:nvPr/>
        </p:nvSpPr>
        <p:spPr>
          <a:xfrm>
            <a:off x="2608263" y="4084638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2" name="Oval 54">
            <a:extLst>
              <a:ext uri="{FF2B5EF4-FFF2-40B4-BE49-F238E27FC236}">
                <a16:creationId xmlns:a16="http://schemas.microsoft.com/office/drawing/2014/main" id="{92F27D3E-743E-4103-BAFA-7A036F289892}"/>
              </a:ext>
            </a:extLst>
          </p:cNvPr>
          <p:cNvSpPr/>
          <p:nvPr/>
        </p:nvSpPr>
        <p:spPr>
          <a:xfrm>
            <a:off x="3621088" y="4065588"/>
            <a:ext cx="163512" cy="1825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3" name="Oval 55">
            <a:extLst>
              <a:ext uri="{FF2B5EF4-FFF2-40B4-BE49-F238E27FC236}">
                <a16:creationId xmlns:a16="http://schemas.microsoft.com/office/drawing/2014/main" id="{330D3F70-51DE-4A91-9F49-D5B1C5A0B04F}"/>
              </a:ext>
            </a:extLst>
          </p:cNvPr>
          <p:cNvSpPr/>
          <p:nvPr/>
        </p:nvSpPr>
        <p:spPr>
          <a:xfrm>
            <a:off x="4640263" y="4067175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4" name="Oval 56">
            <a:extLst>
              <a:ext uri="{FF2B5EF4-FFF2-40B4-BE49-F238E27FC236}">
                <a16:creationId xmlns:a16="http://schemas.microsoft.com/office/drawing/2014/main" id="{72DB640B-EEB4-486A-AF98-FE40E36CECAE}"/>
              </a:ext>
            </a:extLst>
          </p:cNvPr>
          <p:cNvSpPr/>
          <p:nvPr/>
        </p:nvSpPr>
        <p:spPr>
          <a:xfrm>
            <a:off x="1606550" y="4951413"/>
            <a:ext cx="163513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5" name="Oval 57">
            <a:extLst>
              <a:ext uri="{FF2B5EF4-FFF2-40B4-BE49-F238E27FC236}">
                <a16:creationId xmlns:a16="http://schemas.microsoft.com/office/drawing/2014/main" id="{796AED17-206D-4863-94DC-DF60EFD548F9}"/>
              </a:ext>
            </a:extLst>
          </p:cNvPr>
          <p:cNvSpPr/>
          <p:nvPr/>
        </p:nvSpPr>
        <p:spPr>
          <a:xfrm>
            <a:off x="2608263" y="4968875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6" name="Oval 58">
            <a:extLst>
              <a:ext uri="{FF2B5EF4-FFF2-40B4-BE49-F238E27FC236}">
                <a16:creationId xmlns:a16="http://schemas.microsoft.com/office/drawing/2014/main" id="{061E4821-EA0C-4B89-A983-1F33C749AF5B}"/>
              </a:ext>
            </a:extLst>
          </p:cNvPr>
          <p:cNvSpPr/>
          <p:nvPr/>
        </p:nvSpPr>
        <p:spPr>
          <a:xfrm>
            <a:off x="3643313" y="4968875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id="{A0F7DEA6-7740-435A-88C0-ED4755488C3D}"/>
              </a:ext>
            </a:extLst>
          </p:cNvPr>
          <p:cNvSpPr/>
          <p:nvPr/>
        </p:nvSpPr>
        <p:spPr>
          <a:xfrm>
            <a:off x="4618038" y="4941888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8" name="Oval 60">
            <a:extLst>
              <a:ext uri="{FF2B5EF4-FFF2-40B4-BE49-F238E27FC236}">
                <a16:creationId xmlns:a16="http://schemas.microsoft.com/office/drawing/2014/main" id="{AAF552A0-23FC-4442-A7DC-9314F4ADCAFC}"/>
              </a:ext>
            </a:extLst>
          </p:cNvPr>
          <p:cNvSpPr/>
          <p:nvPr/>
        </p:nvSpPr>
        <p:spPr>
          <a:xfrm>
            <a:off x="1614488" y="5848350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9" name="Oval 61">
            <a:extLst>
              <a:ext uri="{FF2B5EF4-FFF2-40B4-BE49-F238E27FC236}">
                <a16:creationId xmlns:a16="http://schemas.microsoft.com/office/drawing/2014/main" id="{E2E03381-925D-4651-92C4-9D76AF45AE64}"/>
              </a:ext>
            </a:extLst>
          </p:cNvPr>
          <p:cNvSpPr/>
          <p:nvPr/>
        </p:nvSpPr>
        <p:spPr>
          <a:xfrm>
            <a:off x="2608263" y="5876925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0" name="Oval 62">
            <a:extLst>
              <a:ext uri="{FF2B5EF4-FFF2-40B4-BE49-F238E27FC236}">
                <a16:creationId xmlns:a16="http://schemas.microsoft.com/office/drawing/2014/main" id="{CB7342DA-81C7-4F89-AB64-794341ABA391}"/>
              </a:ext>
            </a:extLst>
          </p:cNvPr>
          <p:cNvSpPr/>
          <p:nvPr/>
        </p:nvSpPr>
        <p:spPr>
          <a:xfrm>
            <a:off x="3627438" y="5842000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1" name="Oval 63">
            <a:extLst>
              <a:ext uri="{FF2B5EF4-FFF2-40B4-BE49-F238E27FC236}">
                <a16:creationId xmlns:a16="http://schemas.microsoft.com/office/drawing/2014/main" id="{98801A89-7361-484E-9931-677035C6493F}"/>
              </a:ext>
            </a:extLst>
          </p:cNvPr>
          <p:cNvSpPr/>
          <p:nvPr/>
        </p:nvSpPr>
        <p:spPr>
          <a:xfrm>
            <a:off x="4613275" y="5848350"/>
            <a:ext cx="165100" cy="184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grpSp>
        <p:nvGrpSpPr>
          <p:cNvPr id="26648" name="Group 78">
            <a:extLst>
              <a:ext uri="{FF2B5EF4-FFF2-40B4-BE49-F238E27FC236}">
                <a16:creationId xmlns:a16="http://schemas.microsoft.com/office/drawing/2014/main" id="{5383041A-C41A-4E25-9C01-C98D998F855D}"/>
              </a:ext>
            </a:extLst>
          </p:cNvPr>
          <p:cNvGrpSpPr>
            <a:grpSpLocks/>
          </p:cNvGrpSpPr>
          <p:nvPr/>
        </p:nvGrpSpPr>
        <p:grpSpPr bwMode="auto">
          <a:xfrm>
            <a:off x="6815138" y="3173413"/>
            <a:ext cx="4052887" cy="2859087"/>
            <a:chOff x="6495440" y="3413464"/>
            <a:chExt cx="3477662" cy="2446308"/>
          </a:xfrm>
        </p:grpSpPr>
        <p:grpSp>
          <p:nvGrpSpPr>
            <p:cNvPr id="26649" name="Group 6">
              <a:extLst>
                <a:ext uri="{FF2B5EF4-FFF2-40B4-BE49-F238E27FC236}">
                  <a16:creationId xmlns:a16="http://schemas.microsoft.com/office/drawing/2014/main" id="{3C38215A-4736-4199-89B3-83F73E4B2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1547" y="3413464"/>
              <a:ext cx="2764965" cy="2438002"/>
              <a:chOff x="6501384" y="3325126"/>
              <a:chExt cx="3316224" cy="2914840"/>
            </a:xfrm>
          </p:grpSpPr>
          <p:sp>
            <p:nvSpPr>
              <p:cNvPr id="78" name="Rectangle 20">
                <a:extLst>
                  <a:ext uri="{FF2B5EF4-FFF2-40B4-BE49-F238E27FC236}">
                    <a16:creationId xmlns:a16="http://schemas.microsoft.com/office/drawing/2014/main" id="{BB702689-07B8-4E7B-81EF-0660CF811FD7}"/>
                  </a:ext>
                </a:extLst>
              </p:cNvPr>
              <p:cNvSpPr/>
              <p:nvPr/>
            </p:nvSpPr>
            <p:spPr>
              <a:xfrm>
                <a:off x="6502036" y="3328374"/>
                <a:ext cx="1106063" cy="969510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79" name="Rectangle 21">
                <a:extLst>
                  <a:ext uri="{FF2B5EF4-FFF2-40B4-BE49-F238E27FC236}">
                    <a16:creationId xmlns:a16="http://schemas.microsoft.com/office/drawing/2014/main" id="{A6E87F12-5C1C-46C6-B9C2-5655CB2D5E5C}"/>
                  </a:ext>
                </a:extLst>
              </p:cNvPr>
              <p:cNvSpPr/>
              <p:nvPr/>
            </p:nvSpPr>
            <p:spPr>
              <a:xfrm>
                <a:off x="7608099" y="3328374"/>
                <a:ext cx="1106062" cy="969510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0" name="Rectangle 22">
                <a:extLst>
                  <a:ext uri="{FF2B5EF4-FFF2-40B4-BE49-F238E27FC236}">
                    <a16:creationId xmlns:a16="http://schemas.microsoft.com/office/drawing/2014/main" id="{F7AA3993-9CA4-44EF-9608-19E1D28B024E}"/>
                  </a:ext>
                </a:extLst>
              </p:cNvPr>
              <p:cNvSpPr/>
              <p:nvPr/>
            </p:nvSpPr>
            <p:spPr>
              <a:xfrm>
                <a:off x="8710893" y="3325126"/>
                <a:ext cx="1106063" cy="969510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1" name="Rectangle 23">
                <a:extLst>
                  <a:ext uri="{FF2B5EF4-FFF2-40B4-BE49-F238E27FC236}">
                    <a16:creationId xmlns:a16="http://schemas.microsoft.com/office/drawing/2014/main" id="{79B009F6-0DA8-497B-89A4-838D581F4160}"/>
                  </a:ext>
                </a:extLst>
              </p:cNvPr>
              <p:cNvSpPr/>
              <p:nvPr/>
            </p:nvSpPr>
            <p:spPr>
              <a:xfrm>
                <a:off x="6502036" y="4301132"/>
                <a:ext cx="1106063" cy="969511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2" name="Rectangle 24">
                <a:extLst>
                  <a:ext uri="{FF2B5EF4-FFF2-40B4-BE49-F238E27FC236}">
                    <a16:creationId xmlns:a16="http://schemas.microsoft.com/office/drawing/2014/main" id="{797490F4-EB60-4DC4-850A-155725807E65}"/>
                  </a:ext>
                </a:extLst>
              </p:cNvPr>
              <p:cNvSpPr/>
              <p:nvPr/>
            </p:nvSpPr>
            <p:spPr>
              <a:xfrm>
                <a:off x="7608099" y="4301132"/>
                <a:ext cx="1106062" cy="969511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3" name="Rectangle 25">
                <a:extLst>
                  <a:ext uri="{FF2B5EF4-FFF2-40B4-BE49-F238E27FC236}">
                    <a16:creationId xmlns:a16="http://schemas.microsoft.com/office/drawing/2014/main" id="{784E71E4-CBAA-474B-B8EA-A45C72EDDEEB}"/>
                  </a:ext>
                </a:extLst>
              </p:cNvPr>
              <p:cNvSpPr/>
              <p:nvPr/>
            </p:nvSpPr>
            <p:spPr>
              <a:xfrm>
                <a:off x="8710893" y="4297884"/>
                <a:ext cx="1106063" cy="969511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4" name="Rectangle 26">
                <a:extLst>
                  <a:ext uri="{FF2B5EF4-FFF2-40B4-BE49-F238E27FC236}">
                    <a16:creationId xmlns:a16="http://schemas.microsoft.com/office/drawing/2014/main" id="{A353410A-675D-4B56-8C87-85382B68E0DB}"/>
                  </a:ext>
                </a:extLst>
              </p:cNvPr>
              <p:cNvSpPr/>
              <p:nvPr/>
            </p:nvSpPr>
            <p:spPr>
              <a:xfrm>
                <a:off x="6502036" y="5270643"/>
                <a:ext cx="1106063" cy="969510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5" name="Rectangle 27">
                <a:extLst>
                  <a:ext uri="{FF2B5EF4-FFF2-40B4-BE49-F238E27FC236}">
                    <a16:creationId xmlns:a16="http://schemas.microsoft.com/office/drawing/2014/main" id="{E228F3F3-EE31-4D40-A30D-25337FE2366C}"/>
                  </a:ext>
                </a:extLst>
              </p:cNvPr>
              <p:cNvSpPr/>
              <p:nvPr/>
            </p:nvSpPr>
            <p:spPr>
              <a:xfrm>
                <a:off x="7608099" y="5270643"/>
                <a:ext cx="1106062" cy="969510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6" name="Rectangle 28">
                <a:extLst>
                  <a:ext uri="{FF2B5EF4-FFF2-40B4-BE49-F238E27FC236}">
                    <a16:creationId xmlns:a16="http://schemas.microsoft.com/office/drawing/2014/main" id="{00F88FBA-468E-4231-A668-F2A86B684B75}"/>
                  </a:ext>
                </a:extLst>
              </p:cNvPr>
              <p:cNvSpPr/>
              <p:nvPr/>
            </p:nvSpPr>
            <p:spPr>
              <a:xfrm>
                <a:off x="8710893" y="5267395"/>
                <a:ext cx="1106063" cy="969510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defRPr/>
                </a:pPr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E0C330-0F72-4298-883C-189589B561D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870314" y="4669719"/>
              <a:ext cx="623696" cy="369332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5" name="Oval 68">
              <a:extLst>
                <a:ext uri="{FF2B5EF4-FFF2-40B4-BE49-F238E27FC236}">
                  <a16:creationId xmlns:a16="http://schemas.microsoft.com/office/drawing/2014/main" id="{003EB72A-A625-4C6F-85BC-E5A483DB8862}"/>
                </a:ext>
              </a:extLst>
            </p:cNvPr>
            <p:cNvSpPr/>
            <p:nvPr/>
          </p:nvSpPr>
          <p:spPr>
            <a:xfrm>
              <a:off x="7041676" y="5359916"/>
              <a:ext cx="164825" cy="1833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6" name="Oval 70">
              <a:extLst>
                <a:ext uri="{FF2B5EF4-FFF2-40B4-BE49-F238E27FC236}">
                  <a16:creationId xmlns:a16="http://schemas.microsoft.com/office/drawing/2014/main" id="{44E33C56-D547-439E-9E2B-EAFF129BB249}"/>
                </a:ext>
              </a:extLst>
            </p:cNvPr>
            <p:cNvSpPr/>
            <p:nvPr/>
          </p:nvSpPr>
          <p:spPr>
            <a:xfrm>
              <a:off x="8888801" y="5320525"/>
              <a:ext cx="164825" cy="183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1A4F5EE-DC24-4741-A2E3-C2DE8E6310E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857870" y="4662987"/>
              <a:ext cx="1115232" cy="369332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309822-078D-421F-8AB7-178ACAED6FA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40961" y="5490440"/>
              <a:ext cx="1115232" cy="369332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92E88B-3DEB-493C-AD8A-DE1DD13B03B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49880" y="3875286"/>
              <a:ext cx="1115232" cy="369332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A99D2-96B2-4E5C-A4F6-DF3097D0457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95440" y="4699647"/>
              <a:ext cx="1115232" cy="369332"/>
            </a:xfrm>
            <a:prstGeom prst="rect">
              <a:avLst/>
            </a:pr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71" name="Oval 65">
              <a:extLst>
                <a:ext uri="{FF2B5EF4-FFF2-40B4-BE49-F238E27FC236}">
                  <a16:creationId xmlns:a16="http://schemas.microsoft.com/office/drawing/2014/main" id="{FE7D4E32-9839-4AC9-9BC6-DEB54B4A0204}"/>
                </a:ext>
              </a:extLst>
            </p:cNvPr>
            <p:cNvSpPr/>
            <p:nvPr/>
          </p:nvSpPr>
          <p:spPr>
            <a:xfrm>
              <a:off x="7937995" y="4508258"/>
              <a:ext cx="164825" cy="183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" name="Oval 66">
              <a:extLst>
                <a:ext uri="{FF2B5EF4-FFF2-40B4-BE49-F238E27FC236}">
                  <a16:creationId xmlns:a16="http://schemas.microsoft.com/office/drawing/2014/main" id="{FCB2CDD6-3929-4519-AA4D-21B7CDEA03B5}"/>
                </a:ext>
              </a:extLst>
            </p:cNvPr>
            <p:cNvSpPr/>
            <p:nvPr/>
          </p:nvSpPr>
          <p:spPr>
            <a:xfrm>
              <a:off x="8871093" y="4515049"/>
              <a:ext cx="164824" cy="1833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3" name="Oval 67">
              <a:extLst>
                <a:ext uri="{FF2B5EF4-FFF2-40B4-BE49-F238E27FC236}">
                  <a16:creationId xmlns:a16="http://schemas.microsoft.com/office/drawing/2014/main" id="{DD53317F-6769-45B7-80D5-C1123810054E}"/>
                </a:ext>
              </a:extLst>
            </p:cNvPr>
            <p:cNvSpPr/>
            <p:nvPr/>
          </p:nvSpPr>
          <p:spPr>
            <a:xfrm>
              <a:off x="7041676" y="4540858"/>
              <a:ext cx="164825" cy="183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4" name="Oval 69">
              <a:extLst>
                <a:ext uri="{FF2B5EF4-FFF2-40B4-BE49-F238E27FC236}">
                  <a16:creationId xmlns:a16="http://schemas.microsoft.com/office/drawing/2014/main" id="{5B6817E4-3CB4-45F1-9D0E-4ACDB8C18385}"/>
                </a:ext>
              </a:extLst>
            </p:cNvPr>
            <p:cNvSpPr/>
            <p:nvPr/>
          </p:nvSpPr>
          <p:spPr>
            <a:xfrm>
              <a:off x="7993845" y="5359916"/>
              <a:ext cx="163462" cy="1833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5" name="Oval 71">
              <a:extLst>
                <a:ext uri="{FF2B5EF4-FFF2-40B4-BE49-F238E27FC236}">
                  <a16:creationId xmlns:a16="http://schemas.microsoft.com/office/drawing/2014/main" id="{CEBF838D-7C2F-4402-BA6C-3E9AD55200E6}"/>
                </a:ext>
              </a:extLst>
            </p:cNvPr>
            <p:cNvSpPr/>
            <p:nvPr/>
          </p:nvSpPr>
          <p:spPr>
            <a:xfrm>
              <a:off x="8871093" y="3750324"/>
              <a:ext cx="164824" cy="183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6" name="Oval 72">
              <a:extLst>
                <a:ext uri="{FF2B5EF4-FFF2-40B4-BE49-F238E27FC236}">
                  <a16:creationId xmlns:a16="http://schemas.microsoft.com/office/drawing/2014/main" id="{B647CF4D-DD54-464D-BDD2-6494DF257996}"/>
                </a:ext>
              </a:extLst>
            </p:cNvPr>
            <p:cNvSpPr/>
            <p:nvPr/>
          </p:nvSpPr>
          <p:spPr>
            <a:xfrm>
              <a:off x="7948893" y="3755757"/>
              <a:ext cx="164825" cy="183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7" name="Oval 73">
              <a:extLst>
                <a:ext uri="{FF2B5EF4-FFF2-40B4-BE49-F238E27FC236}">
                  <a16:creationId xmlns:a16="http://schemas.microsoft.com/office/drawing/2014/main" id="{8C84EB4B-E0FE-40B1-A737-92A52FA2E433}"/>
                </a:ext>
              </a:extLst>
            </p:cNvPr>
            <p:cNvSpPr/>
            <p:nvPr/>
          </p:nvSpPr>
          <p:spPr>
            <a:xfrm>
              <a:off x="7041676" y="3738099"/>
              <a:ext cx="164825" cy="1833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62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32305893-3829-4C12-A213-81B36D10002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 (Grid layout)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3CEE8B-7119-4233-9B0E-93220008377A}"/>
              </a:ext>
            </a:extLst>
          </p:cNvPr>
          <p:cNvGrpSpPr/>
          <p:nvPr/>
        </p:nvGrpSpPr>
        <p:grpSpPr>
          <a:xfrm>
            <a:off x="9476232" y="2304757"/>
            <a:ext cx="1769401" cy="1211580"/>
            <a:chOff x="9099023" y="2523744"/>
            <a:chExt cx="1769401" cy="1211580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3C34A544-3957-4E8C-BED1-BCD5445AAC60}"/>
                </a:ext>
              </a:extLst>
            </p:cNvPr>
            <p:cNvCxnSpPr/>
            <p:nvPr/>
          </p:nvCxnSpPr>
          <p:spPr>
            <a:xfrm>
              <a:off x="9546336" y="3429000"/>
              <a:ext cx="1024128" cy="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1F9543-2B44-42EC-AB54-ED4DA574A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480" y="2523744"/>
              <a:ext cx="0" cy="914400"/>
            </a:xfrm>
            <a:prstGeom prst="straightConnector1">
              <a:avLst/>
            </a:prstGeom>
            <a:ln w="28575">
              <a:solidFill>
                <a:srgbClr val="0D1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9A35908-A6A5-443C-85AD-6A3DFC2FF99B}"/>
                    </a:ext>
                  </a:extLst>
                </p:cNvPr>
                <p:cNvSpPr txBox="1"/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E3F4EC-2E51-7620-D30C-D739FEA4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91" y="3365992"/>
                  <a:ext cx="5776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7BCCEF6-9B6A-42EE-9AD1-5CFC6D5C1992}"/>
                    </a:ext>
                  </a:extLst>
                </p:cNvPr>
                <p:cNvSpPr txBox="1"/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D19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D19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451357-FDDD-F132-21BB-EC6765E92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23" y="2558416"/>
                  <a:ext cx="577633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7CAE59-F132-4399-AA3F-D91A5870DD80}"/>
              </a:ext>
            </a:extLst>
          </p:cNvPr>
          <p:cNvSpPr txBox="1"/>
          <p:nvPr/>
        </p:nvSpPr>
        <p:spPr>
          <a:xfrm>
            <a:off x="895915" y="1709810"/>
            <a:ext cx="4034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Cell centered representation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EE2686E-90D6-4575-B61D-425D36C0AA5A}"/>
              </a:ext>
            </a:extLst>
          </p:cNvPr>
          <p:cNvGrpSpPr/>
          <p:nvPr/>
        </p:nvGrpSpPr>
        <p:grpSpPr>
          <a:xfrm>
            <a:off x="5439966" y="2553347"/>
            <a:ext cx="4068336" cy="2869513"/>
            <a:chOff x="5439966" y="2333422"/>
            <a:chExt cx="4068336" cy="2869513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7C7DB03-25D3-4A5C-9FFE-6BD59988E5C6}"/>
                </a:ext>
              </a:extLst>
            </p:cNvPr>
            <p:cNvGrpSpPr/>
            <p:nvPr/>
          </p:nvGrpSpPr>
          <p:grpSpPr>
            <a:xfrm>
              <a:off x="5439966" y="2333422"/>
              <a:ext cx="4068336" cy="2869513"/>
              <a:chOff x="6495440" y="3413464"/>
              <a:chExt cx="3477662" cy="2446308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909263F6-FBF1-4B3F-8095-093509DDCD36}"/>
                  </a:ext>
                </a:extLst>
              </p:cNvPr>
              <p:cNvGrpSpPr/>
              <p:nvPr/>
            </p:nvGrpSpPr>
            <p:grpSpPr>
              <a:xfrm>
                <a:off x="6651547" y="3413464"/>
                <a:ext cx="2764965" cy="2438002"/>
                <a:chOff x="6501384" y="3325126"/>
                <a:chExt cx="3316224" cy="2914840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FB9C1069-7385-4645-A796-3D1184914DD9}"/>
                    </a:ext>
                  </a:extLst>
                </p:cNvPr>
                <p:cNvSpPr/>
                <p:nvPr/>
              </p:nvSpPr>
              <p:spPr>
                <a:xfrm>
                  <a:off x="6501384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E3BE3E97-D3A9-4595-89F7-296772AE0498}"/>
                    </a:ext>
                  </a:extLst>
                </p:cNvPr>
                <p:cNvSpPr/>
                <p:nvPr/>
              </p:nvSpPr>
              <p:spPr>
                <a:xfrm>
                  <a:off x="7607808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62513D07-78ED-42C6-B76B-47C9C41BA0AC}"/>
                    </a:ext>
                  </a:extLst>
                </p:cNvPr>
                <p:cNvSpPr/>
                <p:nvPr/>
              </p:nvSpPr>
              <p:spPr>
                <a:xfrm>
                  <a:off x="8711184" y="3325126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C0F65D13-1AEE-4D43-B11E-755857AFBFB5}"/>
                    </a:ext>
                  </a:extLst>
                </p:cNvPr>
                <p:cNvSpPr/>
                <p:nvPr/>
              </p:nvSpPr>
              <p:spPr>
                <a:xfrm>
                  <a:off x="6501384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51A6016-0FBE-40BD-A722-BF6E5DDD23C1}"/>
                    </a:ext>
                  </a:extLst>
                </p:cNvPr>
                <p:cNvSpPr/>
                <p:nvPr/>
              </p:nvSpPr>
              <p:spPr>
                <a:xfrm>
                  <a:off x="7607808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9301E3D1-5269-4323-81F9-C56D6F7477CF}"/>
                    </a:ext>
                  </a:extLst>
                </p:cNvPr>
                <p:cNvSpPr/>
                <p:nvPr/>
              </p:nvSpPr>
              <p:spPr>
                <a:xfrm>
                  <a:off x="8711184" y="4298390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26833EA-9CD9-4B29-B5C7-C7C70CFA885C}"/>
                    </a:ext>
                  </a:extLst>
                </p:cNvPr>
                <p:cNvSpPr/>
                <p:nvPr/>
              </p:nvSpPr>
              <p:spPr>
                <a:xfrm>
                  <a:off x="6501384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F1ABE25-9DF5-416B-A54A-42DB74B0A30E}"/>
                    </a:ext>
                  </a:extLst>
                </p:cNvPr>
                <p:cNvSpPr/>
                <p:nvPr/>
              </p:nvSpPr>
              <p:spPr>
                <a:xfrm>
                  <a:off x="7607808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9A56601-48F6-41BD-9757-BAFB887655A7}"/>
                    </a:ext>
                  </a:extLst>
                </p:cNvPr>
                <p:cNvSpPr/>
                <p:nvPr/>
              </p:nvSpPr>
              <p:spPr>
                <a:xfrm>
                  <a:off x="8711184" y="526765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9722DCE6-E3DB-4DBA-B789-E52C741DC5AF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EA5404E-2E83-5D62-FF79-0BDC8FBD1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8E7D4A4-5BA2-4CAD-86A5-10F5A6D2DF03}"/>
                  </a:ext>
                </a:extLst>
              </p:cNvPr>
              <p:cNvSpPr/>
              <p:nvPr/>
            </p:nvSpPr>
            <p:spPr>
              <a:xfrm>
                <a:off x="7041994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B48F9D0-1199-48F7-97B8-C2E0E1950DC6}"/>
                  </a:ext>
                </a:extLst>
              </p:cNvPr>
              <p:cNvSpPr/>
              <p:nvPr/>
            </p:nvSpPr>
            <p:spPr>
              <a:xfrm>
                <a:off x="8889200" y="532047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CE3E9B68-8724-4CB1-BAF2-19DE6F856D83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02552505-03DB-81ED-C1C9-0A84DF8D8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C60A41D9-D0EF-41F2-835D-06F244316A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9A09D5D-AE85-AE61-1F70-1B32B87EC9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344F840-69A8-4C73-9A57-8A2AD1D7F16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84EED484-FB92-A872-4382-E492D0EA3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F63831BA-E4B9-4E7F-9E09-2CB98525B1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EE2E60D4-69A9-3717-F6DC-BF0F983B56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6CC076D-C562-492B-AFAB-FD3ABA4BFDA1}"/>
                  </a:ext>
                </a:extLst>
              </p:cNvPr>
              <p:cNvSpPr/>
              <p:nvPr/>
            </p:nvSpPr>
            <p:spPr>
              <a:xfrm>
                <a:off x="7937909" y="450838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2BFF34D-7C8A-4F31-B971-AFE33B8749B5}"/>
                  </a:ext>
                </a:extLst>
              </p:cNvPr>
              <p:cNvSpPr/>
              <p:nvPr/>
            </p:nvSpPr>
            <p:spPr>
              <a:xfrm>
                <a:off x="8871211" y="4514788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B94380B-27ED-42A8-9E79-C969DBA9E830}"/>
                  </a:ext>
                </a:extLst>
              </p:cNvPr>
              <p:cNvSpPr/>
              <p:nvPr/>
            </p:nvSpPr>
            <p:spPr>
              <a:xfrm>
                <a:off x="7041994" y="4540969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585EEDAA-D984-403D-BBB6-F664F6F3C73C}"/>
                  </a:ext>
                </a:extLst>
              </p:cNvPr>
              <p:cNvSpPr/>
              <p:nvPr/>
            </p:nvSpPr>
            <p:spPr>
              <a:xfrm>
                <a:off x="7993317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BF1AB327-5791-4E0C-B273-13B8859F1F48}"/>
                  </a:ext>
                </a:extLst>
              </p:cNvPr>
              <p:cNvSpPr/>
              <p:nvPr/>
            </p:nvSpPr>
            <p:spPr>
              <a:xfrm>
                <a:off x="8871210" y="375049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8397501-D0F4-4F06-A436-00A1733898D2}"/>
                  </a:ext>
                </a:extLst>
              </p:cNvPr>
              <p:cNvSpPr/>
              <p:nvPr/>
            </p:nvSpPr>
            <p:spPr>
              <a:xfrm>
                <a:off x="7948708" y="375537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5A6E5FB-2610-42B4-B85E-FD433FD589A4}"/>
                  </a:ext>
                </a:extLst>
              </p:cNvPr>
              <p:cNvSpPr/>
              <p:nvPr/>
            </p:nvSpPr>
            <p:spPr>
              <a:xfrm>
                <a:off x="7041994" y="3737965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B64034F-3FA9-4CCE-8265-7698C0610E66}"/>
                    </a:ext>
                  </a:extLst>
                </p:cNvPr>
                <p:cNvSpPr txBox="1"/>
                <p:nvPr/>
              </p:nvSpPr>
              <p:spPr>
                <a:xfrm>
                  <a:off x="5789560" y="2397067"/>
                  <a:ext cx="812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513D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F513DA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A0D84784-809F-2CAF-F79C-E46BFD18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560" y="2397067"/>
                  <a:ext cx="81240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A68BF74-CB1C-4CF3-9352-AF51CBDDD2F0}"/>
              </a:ext>
            </a:extLst>
          </p:cNvPr>
          <p:cNvGrpSpPr/>
          <p:nvPr/>
        </p:nvGrpSpPr>
        <p:grpSpPr>
          <a:xfrm>
            <a:off x="1038758" y="2240907"/>
            <a:ext cx="4273905" cy="3294680"/>
            <a:chOff x="1038758" y="2020982"/>
            <a:chExt cx="4273905" cy="3294680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0E846CA-884F-4468-A3EA-827ECCEC19F4}"/>
                </a:ext>
              </a:extLst>
            </p:cNvPr>
            <p:cNvGrpSpPr/>
            <p:nvPr/>
          </p:nvGrpSpPr>
          <p:grpSpPr>
            <a:xfrm>
              <a:off x="1244327" y="2333422"/>
              <a:ext cx="4068336" cy="2869513"/>
              <a:chOff x="6495440" y="3413464"/>
              <a:chExt cx="3477662" cy="2446308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9D2E7DCA-9D65-4E40-B7F2-34E907EC1DC9}"/>
                  </a:ext>
                </a:extLst>
              </p:cNvPr>
              <p:cNvGrpSpPr/>
              <p:nvPr/>
            </p:nvGrpSpPr>
            <p:grpSpPr>
              <a:xfrm>
                <a:off x="6651547" y="3413464"/>
                <a:ext cx="2764965" cy="2438002"/>
                <a:chOff x="6501384" y="3325126"/>
                <a:chExt cx="3316224" cy="2914840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3662FD9-29C0-4E23-8B8D-BE4AFCD63DAE}"/>
                    </a:ext>
                  </a:extLst>
                </p:cNvPr>
                <p:cNvSpPr/>
                <p:nvPr/>
              </p:nvSpPr>
              <p:spPr>
                <a:xfrm>
                  <a:off x="6501384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EA1C5857-767F-4CE4-BB4C-A10DE85075BB}"/>
                    </a:ext>
                  </a:extLst>
                </p:cNvPr>
                <p:cNvSpPr/>
                <p:nvPr/>
              </p:nvSpPr>
              <p:spPr>
                <a:xfrm>
                  <a:off x="7607808" y="332817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42A5C2AC-6A2F-4B9D-8AB6-E3EEBFFE86B9}"/>
                    </a:ext>
                  </a:extLst>
                </p:cNvPr>
                <p:cNvSpPr/>
                <p:nvPr/>
              </p:nvSpPr>
              <p:spPr>
                <a:xfrm>
                  <a:off x="8711184" y="3325126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E1D5DF2E-5476-49B6-A58F-977FE6BFA8A5}"/>
                    </a:ext>
                  </a:extLst>
                </p:cNvPr>
                <p:cNvSpPr/>
                <p:nvPr/>
              </p:nvSpPr>
              <p:spPr>
                <a:xfrm>
                  <a:off x="6501384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FCCB7F41-B04D-4E12-A960-7BC957521625}"/>
                    </a:ext>
                  </a:extLst>
                </p:cNvPr>
                <p:cNvSpPr/>
                <p:nvPr/>
              </p:nvSpPr>
              <p:spPr>
                <a:xfrm>
                  <a:off x="7607808" y="4301438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78BEE2C-C040-4A2B-9FA7-B5BDE566C022}"/>
                    </a:ext>
                  </a:extLst>
                </p:cNvPr>
                <p:cNvSpPr/>
                <p:nvPr/>
              </p:nvSpPr>
              <p:spPr>
                <a:xfrm>
                  <a:off x="8711184" y="4298390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FE14A3E-51E1-4F04-9B67-6D2C92021B4E}"/>
                    </a:ext>
                  </a:extLst>
                </p:cNvPr>
                <p:cNvSpPr/>
                <p:nvPr/>
              </p:nvSpPr>
              <p:spPr>
                <a:xfrm>
                  <a:off x="6501384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9EB22D01-93C6-49F9-8165-AB515C4ECF03}"/>
                    </a:ext>
                  </a:extLst>
                </p:cNvPr>
                <p:cNvSpPr/>
                <p:nvPr/>
              </p:nvSpPr>
              <p:spPr>
                <a:xfrm>
                  <a:off x="7607808" y="5270702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DD726DF-5296-43CB-B602-4C019014CEFA}"/>
                    </a:ext>
                  </a:extLst>
                </p:cNvPr>
                <p:cNvSpPr/>
                <p:nvPr/>
              </p:nvSpPr>
              <p:spPr>
                <a:xfrm>
                  <a:off x="8711184" y="5267654"/>
                  <a:ext cx="1106424" cy="969264"/>
                </a:xfrm>
                <a:prstGeom prst="rect">
                  <a:avLst/>
                </a:prstGeom>
                <a:noFill/>
                <a:ln w="28575">
                  <a:solidFill>
                    <a:srgbClr val="0D19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76C959E0-11A9-4ACC-9257-4CB530158272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2974E60-57F4-E50A-1825-FCFD556B1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314" y="4669719"/>
                    <a:ext cx="62369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3047548E-0F2A-4AFC-8B99-53D0EDBDF731}"/>
                  </a:ext>
                </a:extLst>
              </p:cNvPr>
              <p:cNvSpPr/>
              <p:nvPr/>
            </p:nvSpPr>
            <p:spPr>
              <a:xfrm>
                <a:off x="7041994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95D3ACB-FFA6-4D9E-ABB5-D62130B1E079}"/>
                  </a:ext>
                </a:extLst>
              </p:cNvPr>
              <p:cNvSpPr/>
              <p:nvPr/>
            </p:nvSpPr>
            <p:spPr>
              <a:xfrm>
                <a:off x="8889200" y="532047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7AEB813-8E05-4414-AD0C-CD2C4F9DB76D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156ECAE-D846-534F-BC7B-B1288F3B55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7870" y="4662987"/>
                    <a:ext cx="11152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E296B79C-318E-4103-8FDA-5BC6214E1C8D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F56418F-B282-F643-18D0-3EDCB59B40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0961" y="5490440"/>
                    <a:ext cx="11152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6847AB9E-27ED-494C-B912-4479D510740B}"/>
                      </a:ext>
                    </a:extLst>
                  </p:cNvPr>
                  <p:cNvSpPr txBox="1"/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A7AB27E-F3D2-4888-259C-DF7FDDAA7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9880" y="3875286"/>
                    <a:ext cx="111523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2F78BB7F-A3BE-49D3-857B-2F766DEBE23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solidFill>
                    <a:srgbClr val="FFFFFF">
                      <a:alpha val="72941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1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D1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C5E683D-937E-A01F-D56C-AA4B37726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440" y="4699647"/>
                    <a:ext cx="11152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106C2763-34DF-49C0-850C-5193DB34FD5A}"/>
                  </a:ext>
                </a:extLst>
              </p:cNvPr>
              <p:cNvSpPr/>
              <p:nvPr/>
            </p:nvSpPr>
            <p:spPr>
              <a:xfrm>
                <a:off x="7937909" y="4508381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E57AFBB-F724-4D61-97A8-C89F8BAE684F}"/>
                  </a:ext>
                </a:extLst>
              </p:cNvPr>
              <p:cNvSpPr/>
              <p:nvPr/>
            </p:nvSpPr>
            <p:spPr>
              <a:xfrm>
                <a:off x="8871211" y="4514788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BFB559C6-E0A6-4B1C-87D3-1D01F0FA9FFC}"/>
                  </a:ext>
                </a:extLst>
              </p:cNvPr>
              <p:cNvSpPr/>
              <p:nvPr/>
            </p:nvSpPr>
            <p:spPr>
              <a:xfrm>
                <a:off x="7041994" y="4540969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939964E2-0ACC-4AEA-ABA2-0F2DA0E0D0AE}"/>
                  </a:ext>
                </a:extLst>
              </p:cNvPr>
              <p:cNvSpPr/>
              <p:nvPr/>
            </p:nvSpPr>
            <p:spPr>
              <a:xfrm>
                <a:off x="7993317" y="5359370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99A6E023-5D9C-4314-B1F5-8926CA208498}"/>
                  </a:ext>
                </a:extLst>
              </p:cNvPr>
              <p:cNvSpPr/>
              <p:nvPr/>
            </p:nvSpPr>
            <p:spPr>
              <a:xfrm>
                <a:off x="8871210" y="3750497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6FFFE4B-0B12-4B66-ACC8-E2A89DC75C7B}"/>
                  </a:ext>
                </a:extLst>
              </p:cNvPr>
              <p:cNvSpPr/>
              <p:nvPr/>
            </p:nvSpPr>
            <p:spPr>
              <a:xfrm>
                <a:off x="7948708" y="3755373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8B1881E-0BAF-4BDB-853A-AF1297689D42}"/>
                  </a:ext>
                </a:extLst>
              </p:cNvPr>
              <p:cNvSpPr/>
              <p:nvPr/>
            </p:nvSpPr>
            <p:spPr>
              <a:xfrm>
                <a:off x="7041994" y="3737965"/>
                <a:ext cx="164541" cy="18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674BE9-1217-440C-B7B2-1D2C10EACA42}"/>
                </a:ext>
              </a:extLst>
            </p:cNvPr>
            <p:cNvGrpSpPr/>
            <p:nvPr/>
          </p:nvGrpSpPr>
          <p:grpSpPr>
            <a:xfrm>
              <a:off x="1038758" y="2020982"/>
              <a:ext cx="3746897" cy="3294680"/>
              <a:chOff x="1038758" y="2020982"/>
              <a:chExt cx="3746897" cy="3294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4BDBD6E3-43EC-488D-8741-6D8363E3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9325" y="2020982"/>
                    <a:ext cx="369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FDF384AE-CA00-4D47-3818-BA1E935079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9325" y="2020982"/>
                    <a:ext cx="36933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73A03765-18E5-4791-A372-BC8F0492DD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8077" y="2521078"/>
                    <a:ext cx="3686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FC7DD050-D0BB-0FE0-94FE-5F0E317716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077" y="2521078"/>
                    <a:ext cx="36862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2A12BCC-A70A-4E06-9B63-199082267E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758" y="2570336"/>
                    <a:ext cx="3764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D4DCF648-BE49-34FD-7C16-C5A79574B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758" y="2570336"/>
                    <a:ext cx="37644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392CB8EF-D882-499F-8E87-805139507CD7}"/>
                  </a:ext>
                </a:extLst>
              </p:cNvPr>
              <p:cNvGrpSpPr/>
              <p:nvPr/>
            </p:nvGrpSpPr>
            <p:grpSpPr>
              <a:xfrm rot="292040">
                <a:off x="1856513" y="2230357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06FE461B-C373-4C0B-8432-55DE7B48A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1415D83D-4B6D-495A-A19F-3BB2BDC13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1ECC61FD-C74A-4307-B768-F5AD73107D64}"/>
                  </a:ext>
                </a:extLst>
              </p:cNvPr>
              <p:cNvGrpSpPr/>
              <p:nvPr/>
            </p:nvGrpSpPr>
            <p:grpSpPr>
              <a:xfrm rot="292040">
                <a:off x="1870635" y="3158913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63510ADF-442B-4054-AE50-FF432A661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AE89C0C8-410F-4DF4-AE2B-577449FCD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D595414B-F9C4-4740-9E69-B9B236796CCB}"/>
                  </a:ext>
                </a:extLst>
              </p:cNvPr>
              <p:cNvGrpSpPr/>
              <p:nvPr/>
            </p:nvGrpSpPr>
            <p:grpSpPr>
              <a:xfrm rot="292040">
                <a:off x="1880805" y="4128860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BC3979B-0BF3-4FD9-954C-7B28E845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11A395B2-3FCB-4EF2-9D6B-1013C492F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1BD4B549-003E-45B7-B3A9-BBF7B1CF5E5F}"/>
                  </a:ext>
                </a:extLst>
              </p:cNvPr>
              <p:cNvGrpSpPr/>
              <p:nvPr/>
            </p:nvGrpSpPr>
            <p:grpSpPr>
              <a:xfrm rot="292040">
                <a:off x="1892923" y="5064740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2D0251A-E462-4F3C-8ADE-493CDBBCC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95810D57-BA3C-4821-887C-D0165111D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9FA2FE5C-53DD-4E23-A1CD-9AD366E43219}"/>
                  </a:ext>
                </a:extLst>
              </p:cNvPr>
              <p:cNvGrpSpPr/>
              <p:nvPr/>
            </p:nvGrpSpPr>
            <p:grpSpPr>
              <a:xfrm rot="292040">
                <a:off x="2941601" y="2227309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5DCBCFD3-CF9F-4D79-8C55-359DAF9BD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DC75E2C4-C503-41F8-9B14-0AB77C09D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DC5A71E-03A2-4ED2-BA29-4FE709F59E7C}"/>
                  </a:ext>
                </a:extLst>
              </p:cNvPr>
              <p:cNvGrpSpPr/>
              <p:nvPr/>
            </p:nvGrpSpPr>
            <p:grpSpPr>
              <a:xfrm rot="292040">
                <a:off x="2955723" y="3155865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DF74F177-CBE4-41BC-9545-524696BCA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3AA1B374-3F53-4DC7-A2A5-463BD1942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E3E55247-7A69-462C-A2D1-868386E21CE1}"/>
                  </a:ext>
                </a:extLst>
              </p:cNvPr>
              <p:cNvGrpSpPr/>
              <p:nvPr/>
            </p:nvGrpSpPr>
            <p:grpSpPr>
              <a:xfrm rot="292040">
                <a:off x="2965893" y="4125812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7766004B-29E1-42E2-8B7C-3C8DDDC6E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879898EE-3FB8-4FBB-B54F-7606B2606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ED494646-AC69-4AE3-B8A2-DCE01BBE0F95}"/>
                  </a:ext>
                </a:extLst>
              </p:cNvPr>
              <p:cNvGrpSpPr/>
              <p:nvPr/>
            </p:nvGrpSpPr>
            <p:grpSpPr>
              <a:xfrm rot="292040">
                <a:off x="2978011" y="5061692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7D93F92-22B9-43B0-9CF4-83979D0F1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B5CC4740-1005-4ED8-AEA8-DB7FB0649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1A03E355-24FE-4135-8A00-4E8A35C84467}"/>
                  </a:ext>
                </a:extLst>
              </p:cNvPr>
              <p:cNvGrpSpPr/>
              <p:nvPr/>
            </p:nvGrpSpPr>
            <p:grpSpPr>
              <a:xfrm rot="292040">
                <a:off x="4011449" y="2209021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CF9C5178-C145-4A2A-A736-DC58F5F98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E6B0D23A-F3B5-444F-8851-ED7275DEB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834A9A2-CF2A-476B-A06A-574174352664}"/>
                  </a:ext>
                </a:extLst>
              </p:cNvPr>
              <p:cNvGrpSpPr/>
              <p:nvPr/>
            </p:nvGrpSpPr>
            <p:grpSpPr>
              <a:xfrm rot="292040">
                <a:off x="4025571" y="3137577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46338757-D5A5-4517-8E37-EFD19EF3D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EE57D2E-2223-4F3F-BBD1-5D5D34179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19512179-2237-4C87-A872-CD497CF7D448}"/>
                  </a:ext>
                </a:extLst>
              </p:cNvPr>
              <p:cNvGrpSpPr/>
              <p:nvPr/>
            </p:nvGrpSpPr>
            <p:grpSpPr>
              <a:xfrm rot="292040">
                <a:off x="4035741" y="4107524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A8F8250-FD47-47A1-B962-10833B39A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9CBE5B9A-D9CB-473C-B5E4-51ECB6E4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9577E84-BED0-476B-9EB6-59FAB611794E}"/>
                  </a:ext>
                </a:extLst>
              </p:cNvPr>
              <p:cNvGrpSpPr/>
              <p:nvPr/>
            </p:nvGrpSpPr>
            <p:grpSpPr>
              <a:xfrm rot="292040">
                <a:off x="4047859" y="5043404"/>
                <a:ext cx="210310" cy="250922"/>
                <a:chOff x="5102352" y="2102062"/>
                <a:chExt cx="210311" cy="250922"/>
              </a:xfrm>
            </p:grpSpPr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9600BE40-1413-4184-882D-89737725B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2352" y="2119504"/>
                  <a:ext cx="210311" cy="2139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2D423EDE-EDC1-4742-99CC-35919AC5A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057" y="2102062"/>
                  <a:ext cx="157723" cy="250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54A0A6AD-F516-4DE4-ADE4-0AC2FCB4DA1D}"/>
                  </a:ext>
                </a:extLst>
              </p:cNvPr>
              <p:cNvSpPr/>
              <p:nvPr/>
            </p:nvSpPr>
            <p:spPr>
              <a:xfrm>
                <a:off x="4544568" y="2728761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1A4F917-B395-4E3B-A914-091D23B12609}"/>
                  </a:ext>
                </a:extLst>
              </p:cNvPr>
              <p:cNvSpPr/>
              <p:nvPr/>
            </p:nvSpPr>
            <p:spPr>
              <a:xfrm>
                <a:off x="4532376" y="3658401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87512DB-B2D8-4313-8A7D-D4F7E89C05E1}"/>
                  </a:ext>
                </a:extLst>
              </p:cNvPr>
              <p:cNvSpPr/>
              <p:nvPr/>
            </p:nvSpPr>
            <p:spPr>
              <a:xfrm>
                <a:off x="4532376" y="4554513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C888C0E-F39F-45F1-90EB-E504F53F44A0}"/>
                  </a:ext>
                </a:extLst>
              </p:cNvPr>
              <p:cNvSpPr/>
              <p:nvPr/>
            </p:nvSpPr>
            <p:spPr>
              <a:xfrm>
                <a:off x="3480816" y="2734857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86658993-CCB3-4BAD-AE73-A3AF1E0783C7}"/>
                  </a:ext>
                </a:extLst>
              </p:cNvPr>
              <p:cNvSpPr/>
              <p:nvPr/>
            </p:nvSpPr>
            <p:spPr>
              <a:xfrm>
                <a:off x="3468624" y="3664497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18A3CBB-C1EE-4A75-803B-045A61E1EDE7}"/>
                  </a:ext>
                </a:extLst>
              </p:cNvPr>
              <p:cNvSpPr/>
              <p:nvPr/>
            </p:nvSpPr>
            <p:spPr>
              <a:xfrm>
                <a:off x="3468624" y="4560609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461119-B405-466C-8398-BB1F0469B3D0}"/>
                  </a:ext>
                </a:extLst>
              </p:cNvPr>
              <p:cNvSpPr/>
              <p:nvPr/>
            </p:nvSpPr>
            <p:spPr>
              <a:xfrm>
                <a:off x="2392680" y="2725713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EB43D724-6D68-421D-8DD4-5B26561B66E6}"/>
                  </a:ext>
                </a:extLst>
              </p:cNvPr>
              <p:cNvSpPr/>
              <p:nvPr/>
            </p:nvSpPr>
            <p:spPr>
              <a:xfrm>
                <a:off x="2380488" y="3655353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70D672B-086A-4568-9832-32982BA80C3E}"/>
                  </a:ext>
                </a:extLst>
              </p:cNvPr>
              <p:cNvSpPr/>
              <p:nvPr/>
            </p:nvSpPr>
            <p:spPr>
              <a:xfrm>
                <a:off x="2380488" y="4551465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CDE96F1-F57C-4CF8-BA3C-4ED738637F18}"/>
                  </a:ext>
                </a:extLst>
              </p:cNvPr>
              <p:cNvSpPr/>
              <p:nvPr/>
            </p:nvSpPr>
            <p:spPr>
              <a:xfrm>
                <a:off x="1313688" y="2707425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0E511536-AF7B-4640-825D-069FA50F71A2}"/>
                  </a:ext>
                </a:extLst>
              </p:cNvPr>
              <p:cNvSpPr/>
              <p:nvPr/>
            </p:nvSpPr>
            <p:spPr>
              <a:xfrm>
                <a:off x="1301496" y="3637065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D911AC4-27BA-4E59-8F49-0057BD010332}"/>
                  </a:ext>
                </a:extLst>
              </p:cNvPr>
              <p:cNvSpPr/>
              <p:nvPr/>
            </p:nvSpPr>
            <p:spPr>
              <a:xfrm>
                <a:off x="1301496" y="4533177"/>
                <a:ext cx="241087" cy="221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D32BB1AC-123F-4103-8230-E7E523B16857}"/>
              </a:ext>
            </a:extLst>
          </p:cNvPr>
          <p:cNvSpPr txBox="1"/>
          <p:nvPr/>
        </p:nvSpPr>
        <p:spPr>
          <a:xfrm>
            <a:off x="1938251" y="5549730"/>
            <a:ext cx="205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Staggered grid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2ED4429-A0F6-4956-8648-A48D6C481A37}"/>
              </a:ext>
            </a:extLst>
          </p:cNvPr>
          <p:cNvSpPr txBox="1"/>
          <p:nvPr/>
        </p:nvSpPr>
        <p:spPr>
          <a:xfrm>
            <a:off x="6280661" y="5549730"/>
            <a:ext cx="2052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Collocated grid</a:t>
            </a:r>
          </a:p>
        </p:txBody>
      </p:sp>
    </p:spTree>
    <p:extLst>
      <p:ext uri="{BB962C8B-B14F-4D97-AF65-F5344CB8AC3E}">
        <p14:creationId xmlns:p14="http://schemas.microsoft.com/office/powerpoint/2010/main" val="1321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  <p:bldP spid="3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BCA6-6ECC-4D8C-8849-8B13FA0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854B-89F4-44AB-A117-B3512200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2AFF026-5322-44BA-8B00-B9F70F1A7CC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spcBef>
                <a:spcPts val="1800"/>
              </a:spcBef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 frame</a:t>
            </a:r>
          </a:p>
        </p:txBody>
      </p:sp>
      <p:sp>
        <p:nvSpPr>
          <p:cNvPr id="27651" name="TextBox 82">
            <a:extLst>
              <a:ext uri="{FF2B5EF4-FFF2-40B4-BE49-F238E27FC236}">
                <a16:creationId xmlns:a16="http://schemas.microsoft.com/office/drawing/2014/main" id="{4EA71608-3482-4518-8F75-E05AEA410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1535113"/>
            <a:ext cx="108251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Conservation laws are applied around a fixed “</a:t>
            </a:r>
            <a:r>
              <a:rPr lang="en-US" altLang="ko-KR" sz="2000">
                <a:solidFill>
                  <a:srgbClr val="0D19FF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control volume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in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Flux of quantities through the boundary is used to estimate the flow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Useful to take observations at fixed locations</a:t>
            </a:r>
          </a:p>
        </p:txBody>
      </p:sp>
      <p:grpSp>
        <p:nvGrpSpPr>
          <p:cNvPr id="27652" name="Group 91">
            <a:extLst>
              <a:ext uri="{FF2B5EF4-FFF2-40B4-BE49-F238E27FC236}">
                <a16:creationId xmlns:a16="http://schemas.microsoft.com/office/drawing/2014/main" id="{1B2C594D-08FB-44B7-AC27-B4954F8E1E99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3011488"/>
            <a:ext cx="3316288" cy="2914650"/>
            <a:chOff x="3396138" y="3231567"/>
            <a:chExt cx="3316224" cy="2914840"/>
          </a:xfrm>
        </p:grpSpPr>
        <p:grpSp>
          <p:nvGrpSpPr>
            <p:cNvPr id="27653" name="Group 2">
              <a:extLst>
                <a:ext uri="{FF2B5EF4-FFF2-40B4-BE49-F238E27FC236}">
                  <a16:creationId xmlns:a16="http://schemas.microsoft.com/office/drawing/2014/main" id="{091FEE38-E2D8-4187-8CBE-FA8CA005F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138" y="3231567"/>
              <a:ext cx="3316224" cy="2914840"/>
              <a:chOff x="6501384" y="3325126"/>
              <a:chExt cx="3316224" cy="2914840"/>
            </a:xfrm>
          </p:grpSpPr>
          <p:sp>
            <p:nvSpPr>
              <p:cNvPr id="98" name="Rectangle 37">
                <a:extLst>
                  <a:ext uri="{FF2B5EF4-FFF2-40B4-BE49-F238E27FC236}">
                    <a16:creationId xmlns:a16="http://schemas.microsoft.com/office/drawing/2014/main" id="{51EC544E-25A9-416B-A062-39FDB4B9EDB0}"/>
                  </a:ext>
                </a:extLst>
              </p:cNvPr>
              <p:cNvSpPr/>
              <p:nvPr/>
            </p:nvSpPr>
            <p:spPr>
              <a:xfrm>
                <a:off x="6501384" y="3328301"/>
                <a:ext cx="1106467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9" name="Rectangle 39">
                <a:extLst>
                  <a:ext uri="{FF2B5EF4-FFF2-40B4-BE49-F238E27FC236}">
                    <a16:creationId xmlns:a16="http://schemas.microsoft.com/office/drawing/2014/main" id="{C8A04545-0551-40EF-B2A2-5F609B00BF22}"/>
                  </a:ext>
                </a:extLst>
              </p:cNvPr>
              <p:cNvSpPr/>
              <p:nvPr/>
            </p:nvSpPr>
            <p:spPr>
              <a:xfrm>
                <a:off x="7607851" y="3328301"/>
                <a:ext cx="1106466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0" name="Rectangle 40">
                <a:extLst>
                  <a:ext uri="{FF2B5EF4-FFF2-40B4-BE49-F238E27FC236}">
                    <a16:creationId xmlns:a16="http://schemas.microsoft.com/office/drawing/2014/main" id="{027506A0-22DF-4DF2-98E5-B45C5AF48D77}"/>
                  </a:ext>
                </a:extLst>
              </p:cNvPr>
              <p:cNvSpPr/>
              <p:nvPr/>
            </p:nvSpPr>
            <p:spPr>
              <a:xfrm>
                <a:off x="8711141" y="3325126"/>
                <a:ext cx="1106467" cy="970025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374E99D-845E-407D-927C-C58E9EC2DC82}"/>
                  </a:ext>
                </a:extLst>
              </p:cNvPr>
              <p:cNvSpPr/>
              <p:nvPr/>
            </p:nvSpPr>
            <p:spPr>
              <a:xfrm>
                <a:off x="6501384" y="4301502"/>
                <a:ext cx="1106467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2" name="Rectangle 42">
                <a:extLst>
                  <a:ext uri="{FF2B5EF4-FFF2-40B4-BE49-F238E27FC236}">
                    <a16:creationId xmlns:a16="http://schemas.microsoft.com/office/drawing/2014/main" id="{A4242355-99A0-4DAF-BE16-12420559D4B8}"/>
                  </a:ext>
                </a:extLst>
              </p:cNvPr>
              <p:cNvSpPr/>
              <p:nvPr/>
            </p:nvSpPr>
            <p:spPr>
              <a:xfrm>
                <a:off x="7607851" y="4301502"/>
                <a:ext cx="1106466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3" name="Rectangle 52">
                <a:extLst>
                  <a:ext uri="{FF2B5EF4-FFF2-40B4-BE49-F238E27FC236}">
                    <a16:creationId xmlns:a16="http://schemas.microsoft.com/office/drawing/2014/main" id="{63F1A028-5D95-4BC0-BCD2-BF7146180B0B}"/>
                  </a:ext>
                </a:extLst>
              </p:cNvPr>
              <p:cNvSpPr/>
              <p:nvPr/>
            </p:nvSpPr>
            <p:spPr>
              <a:xfrm>
                <a:off x="8711141" y="4298326"/>
                <a:ext cx="1106467" cy="97002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4" name="Rectangle 54">
                <a:extLst>
                  <a:ext uri="{FF2B5EF4-FFF2-40B4-BE49-F238E27FC236}">
                    <a16:creationId xmlns:a16="http://schemas.microsoft.com/office/drawing/2014/main" id="{78995CE2-59A2-42DF-8D46-41451D2E3074}"/>
                  </a:ext>
                </a:extLst>
              </p:cNvPr>
              <p:cNvSpPr/>
              <p:nvPr/>
            </p:nvSpPr>
            <p:spPr>
              <a:xfrm>
                <a:off x="6501384" y="5269940"/>
                <a:ext cx="1106467" cy="97002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5" name="Rectangle 57">
                <a:extLst>
                  <a:ext uri="{FF2B5EF4-FFF2-40B4-BE49-F238E27FC236}">
                    <a16:creationId xmlns:a16="http://schemas.microsoft.com/office/drawing/2014/main" id="{9E6D1258-A34B-4141-8626-A5DE3530CB81}"/>
                  </a:ext>
                </a:extLst>
              </p:cNvPr>
              <p:cNvSpPr/>
              <p:nvPr/>
            </p:nvSpPr>
            <p:spPr>
              <a:xfrm>
                <a:off x="7607851" y="5269940"/>
                <a:ext cx="1106466" cy="97002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6" name="Rectangle 58">
                <a:extLst>
                  <a:ext uri="{FF2B5EF4-FFF2-40B4-BE49-F238E27FC236}">
                    <a16:creationId xmlns:a16="http://schemas.microsoft.com/office/drawing/2014/main" id="{243B84A4-7351-4E02-B008-E9C8185D0C5C}"/>
                  </a:ext>
                </a:extLst>
              </p:cNvPr>
              <p:cNvSpPr/>
              <p:nvPr/>
            </p:nvSpPr>
            <p:spPr>
              <a:xfrm>
                <a:off x="8711141" y="5268353"/>
                <a:ext cx="1106467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  <p:cxnSp>
          <p:nvCxnSpPr>
            <p:cNvPr id="86" name="Straight Arrow Connector 77">
              <a:extLst>
                <a:ext uri="{FF2B5EF4-FFF2-40B4-BE49-F238E27FC236}">
                  <a16:creationId xmlns:a16="http://schemas.microsoft.com/office/drawing/2014/main" id="{5CF97E59-1205-4255-BB24-0E1EF032B87B}"/>
                </a:ext>
              </a:extLst>
            </p:cNvPr>
            <p:cNvCxnSpPr/>
            <p:nvPr/>
          </p:nvCxnSpPr>
          <p:spPr>
            <a:xfrm>
              <a:off x="4367669" y="4615957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78">
              <a:extLst>
                <a:ext uri="{FF2B5EF4-FFF2-40B4-BE49-F238E27FC236}">
                  <a16:creationId xmlns:a16="http://schemas.microsoft.com/office/drawing/2014/main" id="{6997FC74-D48B-4957-8788-765390BD32BF}"/>
                </a:ext>
              </a:extLst>
            </p:cNvPr>
            <p:cNvCxnSpPr/>
            <p:nvPr/>
          </p:nvCxnSpPr>
          <p:spPr>
            <a:xfrm>
              <a:off x="5539222" y="4615957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79">
              <a:extLst>
                <a:ext uri="{FF2B5EF4-FFF2-40B4-BE49-F238E27FC236}">
                  <a16:creationId xmlns:a16="http://schemas.microsoft.com/office/drawing/2014/main" id="{65B71AA3-9538-4B00-A683-4779DA42E2D1}"/>
                </a:ext>
              </a:extLst>
            </p:cNvPr>
            <p:cNvCxnSpPr/>
            <p:nvPr/>
          </p:nvCxnSpPr>
          <p:spPr>
            <a:xfrm>
              <a:off x="4367669" y="4850923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0">
              <a:extLst>
                <a:ext uri="{FF2B5EF4-FFF2-40B4-BE49-F238E27FC236}">
                  <a16:creationId xmlns:a16="http://schemas.microsoft.com/office/drawing/2014/main" id="{2EF6E6ED-039A-4764-B9CA-9804203117A3}"/>
                </a:ext>
              </a:extLst>
            </p:cNvPr>
            <p:cNvCxnSpPr/>
            <p:nvPr/>
          </p:nvCxnSpPr>
          <p:spPr>
            <a:xfrm>
              <a:off x="4367669" y="4431795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1">
              <a:extLst>
                <a:ext uri="{FF2B5EF4-FFF2-40B4-BE49-F238E27FC236}">
                  <a16:creationId xmlns:a16="http://schemas.microsoft.com/office/drawing/2014/main" id="{F175254A-833B-457F-8A64-CA2649545103}"/>
                </a:ext>
              </a:extLst>
            </p:cNvPr>
            <p:cNvCxnSpPr/>
            <p:nvPr/>
          </p:nvCxnSpPr>
          <p:spPr>
            <a:xfrm>
              <a:off x="5539222" y="4850923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82">
              <a:extLst>
                <a:ext uri="{FF2B5EF4-FFF2-40B4-BE49-F238E27FC236}">
                  <a16:creationId xmlns:a16="http://schemas.microsoft.com/office/drawing/2014/main" id="{42117798-42C4-417E-9B82-607A32B9C02A}"/>
                </a:ext>
              </a:extLst>
            </p:cNvPr>
            <p:cNvCxnSpPr/>
            <p:nvPr/>
          </p:nvCxnSpPr>
          <p:spPr>
            <a:xfrm>
              <a:off x="5539222" y="4431795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83">
              <a:extLst>
                <a:ext uri="{FF2B5EF4-FFF2-40B4-BE49-F238E27FC236}">
                  <a16:creationId xmlns:a16="http://schemas.microsoft.com/office/drawing/2014/main" id="{E4107AAB-35E8-441D-9859-ED88C14C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6125" y="5036672"/>
              <a:ext cx="0" cy="220677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85">
              <a:extLst>
                <a:ext uri="{FF2B5EF4-FFF2-40B4-BE49-F238E27FC236}">
                  <a16:creationId xmlns:a16="http://schemas.microsoft.com/office/drawing/2014/main" id="{50352352-1606-4A97-AD31-04C297C01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8370" y="5028734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86">
              <a:extLst>
                <a:ext uri="{FF2B5EF4-FFF2-40B4-BE49-F238E27FC236}">
                  <a16:creationId xmlns:a16="http://schemas.microsoft.com/office/drawing/2014/main" id="{E7092BDB-1FBB-49D8-AD05-3D633584B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6" y="5028734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87">
              <a:extLst>
                <a:ext uri="{FF2B5EF4-FFF2-40B4-BE49-F238E27FC236}">
                  <a16:creationId xmlns:a16="http://schemas.microsoft.com/office/drawing/2014/main" id="{DEE393DF-0211-427F-91AF-49B81808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085" y="4098399"/>
              <a:ext cx="0" cy="219089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88">
              <a:extLst>
                <a:ext uri="{FF2B5EF4-FFF2-40B4-BE49-F238E27FC236}">
                  <a16:creationId xmlns:a16="http://schemas.microsoft.com/office/drawing/2014/main" id="{D4D4B268-F82D-4AB6-BC82-3D588A0B6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82" y="4079347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89">
              <a:extLst>
                <a:ext uri="{FF2B5EF4-FFF2-40B4-BE49-F238E27FC236}">
                  <a16:creationId xmlns:a16="http://schemas.microsoft.com/office/drawing/2014/main" id="{469BE22E-CE4F-4CE9-B6BA-3610502EE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091" y="4079347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Form – Differential Form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2A05D3-7CDE-4699-AF41-4612B1DDB5B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33713" y="2018316"/>
            <a:ext cx="2041393" cy="6190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4820" name="TextBox 86">
            <a:extLst>
              <a:ext uri="{FF2B5EF4-FFF2-40B4-BE49-F238E27FC236}">
                <a16:creationId xmlns:a16="http://schemas.microsoft.com/office/drawing/2014/main" id="{D827F37A-A138-417F-975A-9DAA1407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479550"/>
            <a:ext cx="4021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Conservation of mass</a:t>
            </a:r>
          </a:p>
        </p:txBody>
      </p:sp>
      <p:sp>
        <p:nvSpPr>
          <p:cNvPr id="34821" name="TextBox 87">
            <a:extLst>
              <a:ext uri="{FF2B5EF4-FFF2-40B4-BE49-F238E27FC236}">
                <a16:creationId xmlns:a16="http://schemas.microsoft.com/office/drawing/2014/main" id="{2FEE9517-AA89-4226-90B1-86F26204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794000"/>
            <a:ext cx="517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Integrate over a control volume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83759B-0446-45AA-8F55-ED7E8F67B4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33713" y="3449100"/>
            <a:ext cx="3026021" cy="8082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34823" name="Group 8">
            <a:extLst>
              <a:ext uri="{FF2B5EF4-FFF2-40B4-BE49-F238E27FC236}">
                <a16:creationId xmlns:a16="http://schemas.microsoft.com/office/drawing/2014/main" id="{1D8B98D6-FCDB-4702-9F9F-4417EC7D95BA}"/>
              </a:ext>
            </a:extLst>
          </p:cNvPr>
          <p:cNvGrpSpPr>
            <a:grpSpLocks/>
          </p:cNvGrpSpPr>
          <p:nvPr/>
        </p:nvGrpSpPr>
        <p:grpSpPr bwMode="auto">
          <a:xfrm>
            <a:off x="7826375" y="1427163"/>
            <a:ext cx="3316288" cy="2914650"/>
            <a:chOff x="3396138" y="3231567"/>
            <a:chExt cx="3316224" cy="2914840"/>
          </a:xfrm>
        </p:grpSpPr>
        <p:grpSp>
          <p:nvGrpSpPr>
            <p:cNvPr id="34829" name="Group 9">
              <a:extLst>
                <a:ext uri="{FF2B5EF4-FFF2-40B4-BE49-F238E27FC236}">
                  <a16:creationId xmlns:a16="http://schemas.microsoft.com/office/drawing/2014/main" id="{CB3BE840-45B5-446D-B970-DD595B84C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138" y="3231567"/>
              <a:ext cx="3316224" cy="2914840"/>
              <a:chOff x="6501384" y="3325126"/>
              <a:chExt cx="3316224" cy="2914840"/>
            </a:xfrm>
          </p:grpSpPr>
          <p:sp>
            <p:nvSpPr>
              <p:cNvPr id="104" name="Rectangle 25">
                <a:extLst>
                  <a:ext uri="{FF2B5EF4-FFF2-40B4-BE49-F238E27FC236}">
                    <a16:creationId xmlns:a16="http://schemas.microsoft.com/office/drawing/2014/main" id="{4BC947D0-6A7B-42AC-9BA7-D4A0596D39D8}"/>
                  </a:ext>
                </a:extLst>
              </p:cNvPr>
              <p:cNvSpPr/>
              <p:nvPr/>
            </p:nvSpPr>
            <p:spPr>
              <a:xfrm>
                <a:off x="6501384" y="3328301"/>
                <a:ext cx="1106467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5" name="Rectangle 26">
                <a:extLst>
                  <a:ext uri="{FF2B5EF4-FFF2-40B4-BE49-F238E27FC236}">
                    <a16:creationId xmlns:a16="http://schemas.microsoft.com/office/drawing/2014/main" id="{C8D111D6-8636-497F-884E-7F2F69E0F578}"/>
                  </a:ext>
                </a:extLst>
              </p:cNvPr>
              <p:cNvSpPr/>
              <p:nvPr/>
            </p:nvSpPr>
            <p:spPr>
              <a:xfrm>
                <a:off x="7607851" y="3328301"/>
                <a:ext cx="1106466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6" name="Rectangle 27">
                <a:extLst>
                  <a:ext uri="{FF2B5EF4-FFF2-40B4-BE49-F238E27FC236}">
                    <a16:creationId xmlns:a16="http://schemas.microsoft.com/office/drawing/2014/main" id="{041EF04A-F993-416C-9911-35CE767F95DE}"/>
                  </a:ext>
                </a:extLst>
              </p:cNvPr>
              <p:cNvSpPr/>
              <p:nvPr/>
            </p:nvSpPr>
            <p:spPr>
              <a:xfrm>
                <a:off x="8711141" y="3325126"/>
                <a:ext cx="1106467" cy="970025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7" name="Rectangle 28">
                <a:extLst>
                  <a:ext uri="{FF2B5EF4-FFF2-40B4-BE49-F238E27FC236}">
                    <a16:creationId xmlns:a16="http://schemas.microsoft.com/office/drawing/2014/main" id="{9F4C0FF1-2EAE-43D4-86A3-89A27317DF3A}"/>
                  </a:ext>
                </a:extLst>
              </p:cNvPr>
              <p:cNvSpPr/>
              <p:nvPr/>
            </p:nvSpPr>
            <p:spPr>
              <a:xfrm>
                <a:off x="6501384" y="4301502"/>
                <a:ext cx="1106467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8" name="Rectangle 29">
                <a:extLst>
                  <a:ext uri="{FF2B5EF4-FFF2-40B4-BE49-F238E27FC236}">
                    <a16:creationId xmlns:a16="http://schemas.microsoft.com/office/drawing/2014/main" id="{AC443B1C-117E-4005-8803-7CC1A889B865}"/>
                  </a:ext>
                </a:extLst>
              </p:cNvPr>
              <p:cNvSpPr/>
              <p:nvPr/>
            </p:nvSpPr>
            <p:spPr>
              <a:xfrm>
                <a:off x="7607851" y="4301502"/>
                <a:ext cx="1106466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0DCB65E4-0DB1-4AF2-8843-687730E73BEB}"/>
                  </a:ext>
                </a:extLst>
              </p:cNvPr>
              <p:cNvSpPr/>
              <p:nvPr/>
            </p:nvSpPr>
            <p:spPr>
              <a:xfrm>
                <a:off x="8711141" y="4298326"/>
                <a:ext cx="1106467" cy="97002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0" name="Rectangle 31">
                <a:extLst>
                  <a:ext uri="{FF2B5EF4-FFF2-40B4-BE49-F238E27FC236}">
                    <a16:creationId xmlns:a16="http://schemas.microsoft.com/office/drawing/2014/main" id="{549D91FF-4DA0-4380-BC88-D5A68C4404FB}"/>
                  </a:ext>
                </a:extLst>
              </p:cNvPr>
              <p:cNvSpPr/>
              <p:nvPr/>
            </p:nvSpPr>
            <p:spPr>
              <a:xfrm>
                <a:off x="6501384" y="5269940"/>
                <a:ext cx="1106467" cy="97002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1" name="Rectangle 32">
                <a:extLst>
                  <a:ext uri="{FF2B5EF4-FFF2-40B4-BE49-F238E27FC236}">
                    <a16:creationId xmlns:a16="http://schemas.microsoft.com/office/drawing/2014/main" id="{3E6E8DD0-DD3A-4A75-90B8-D54ABA16CC89}"/>
                  </a:ext>
                </a:extLst>
              </p:cNvPr>
              <p:cNvSpPr/>
              <p:nvPr/>
            </p:nvSpPr>
            <p:spPr>
              <a:xfrm>
                <a:off x="7607851" y="5269940"/>
                <a:ext cx="1106466" cy="970026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12" name="Rectangle 33">
                <a:extLst>
                  <a:ext uri="{FF2B5EF4-FFF2-40B4-BE49-F238E27FC236}">
                    <a16:creationId xmlns:a16="http://schemas.microsoft.com/office/drawing/2014/main" id="{855DC373-F0FD-460B-BAF3-55B0CD7DDEA2}"/>
                  </a:ext>
                </a:extLst>
              </p:cNvPr>
              <p:cNvSpPr/>
              <p:nvPr/>
            </p:nvSpPr>
            <p:spPr>
              <a:xfrm>
                <a:off x="8711141" y="5268353"/>
                <a:ext cx="1106467" cy="968438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  <p:cxnSp>
          <p:nvCxnSpPr>
            <p:cNvPr id="92" name="Straight Arrow Connector 10">
              <a:extLst>
                <a:ext uri="{FF2B5EF4-FFF2-40B4-BE49-F238E27FC236}">
                  <a16:creationId xmlns:a16="http://schemas.microsoft.com/office/drawing/2014/main" id="{D344D470-F921-4ADE-9492-917CAB6E3890}"/>
                </a:ext>
              </a:extLst>
            </p:cNvPr>
            <p:cNvCxnSpPr/>
            <p:nvPr/>
          </p:nvCxnSpPr>
          <p:spPr>
            <a:xfrm>
              <a:off x="4367669" y="4615957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2">
              <a:extLst>
                <a:ext uri="{FF2B5EF4-FFF2-40B4-BE49-F238E27FC236}">
                  <a16:creationId xmlns:a16="http://schemas.microsoft.com/office/drawing/2014/main" id="{B662A6EF-5602-4038-BA0C-73FCB81B48FA}"/>
                </a:ext>
              </a:extLst>
            </p:cNvPr>
            <p:cNvCxnSpPr/>
            <p:nvPr/>
          </p:nvCxnSpPr>
          <p:spPr>
            <a:xfrm>
              <a:off x="5539222" y="4615957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3">
              <a:extLst>
                <a:ext uri="{FF2B5EF4-FFF2-40B4-BE49-F238E27FC236}">
                  <a16:creationId xmlns:a16="http://schemas.microsoft.com/office/drawing/2014/main" id="{827E0748-8468-435D-A95B-E033EEFE502A}"/>
                </a:ext>
              </a:extLst>
            </p:cNvPr>
            <p:cNvCxnSpPr/>
            <p:nvPr/>
          </p:nvCxnSpPr>
          <p:spPr>
            <a:xfrm>
              <a:off x="4367669" y="4850923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14">
              <a:extLst>
                <a:ext uri="{FF2B5EF4-FFF2-40B4-BE49-F238E27FC236}">
                  <a16:creationId xmlns:a16="http://schemas.microsoft.com/office/drawing/2014/main" id="{8874D08F-2A2A-4579-9B97-DA46767547CF}"/>
                </a:ext>
              </a:extLst>
            </p:cNvPr>
            <p:cNvCxnSpPr/>
            <p:nvPr/>
          </p:nvCxnSpPr>
          <p:spPr>
            <a:xfrm>
              <a:off x="4367669" y="4431795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17">
              <a:extLst>
                <a:ext uri="{FF2B5EF4-FFF2-40B4-BE49-F238E27FC236}">
                  <a16:creationId xmlns:a16="http://schemas.microsoft.com/office/drawing/2014/main" id="{CF4C9E04-45A0-4570-A1AA-0ECC70E9294A}"/>
                </a:ext>
              </a:extLst>
            </p:cNvPr>
            <p:cNvCxnSpPr/>
            <p:nvPr/>
          </p:nvCxnSpPr>
          <p:spPr>
            <a:xfrm>
              <a:off x="5539222" y="4850923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8">
              <a:extLst>
                <a:ext uri="{FF2B5EF4-FFF2-40B4-BE49-F238E27FC236}">
                  <a16:creationId xmlns:a16="http://schemas.microsoft.com/office/drawing/2014/main" id="{DDC42713-D76B-466D-908F-01CF365E426F}"/>
                </a:ext>
              </a:extLst>
            </p:cNvPr>
            <p:cNvCxnSpPr/>
            <p:nvPr/>
          </p:nvCxnSpPr>
          <p:spPr>
            <a:xfrm>
              <a:off x="5539222" y="4431795"/>
              <a:ext cx="276220" cy="0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19">
              <a:extLst>
                <a:ext uri="{FF2B5EF4-FFF2-40B4-BE49-F238E27FC236}">
                  <a16:creationId xmlns:a16="http://schemas.microsoft.com/office/drawing/2014/main" id="{FD7D57E7-DB28-4485-9DD8-A14A075C0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6125" y="5036672"/>
              <a:ext cx="0" cy="220677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20">
              <a:extLst>
                <a:ext uri="{FF2B5EF4-FFF2-40B4-BE49-F238E27FC236}">
                  <a16:creationId xmlns:a16="http://schemas.microsoft.com/office/drawing/2014/main" id="{CCD02A5B-C093-4E4F-AC54-C53F5BFDD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8370" y="5028734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21">
              <a:extLst>
                <a:ext uri="{FF2B5EF4-FFF2-40B4-BE49-F238E27FC236}">
                  <a16:creationId xmlns:a16="http://schemas.microsoft.com/office/drawing/2014/main" id="{F9076350-0EAE-4ABE-949D-C36F0D8BB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6" y="5028734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22">
              <a:extLst>
                <a:ext uri="{FF2B5EF4-FFF2-40B4-BE49-F238E27FC236}">
                  <a16:creationId xmlns:a16="http://schemas.microsoft.com/office/drawing/2014/main" id="{366B8C89-19A3-46E7-85E2-754EA3F5E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085" y="4098399"/>
              <a:ext cx="0" cy="219089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23">
              <a:extLst>
                <a:ext uri="{FF2B5EF4-FFF2-40B4-BE49-F238E27FC236}">
                  <a16:creationId xmlns:a16="http://schemas.microsoft.com/office/drawing/2014/main" id="{146C3661-49FB-4E15-B2F0-DF1D391BD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82" y="4079347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24">
              <a:extLst>
                <a:ext uri="{FF2B5EF4-FFF2-40B4-BE49-F238E27FC236}">
                  <a16:creationId xmlns:a16="http://schemas.microsoft.com/office/drawing/2014/main" id="{7590CD85-9984-4938-B212-E3EAE4FDB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091" y="4079347"/>
              <a:ext cx="0" cy="220676"/>
            </a:xfrm>
            <a:prstGeom prst="straightConnector1">
              <a:avLst/>
            </a:prstGeom>
            <a:ln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9FC8DF6-E4AB-4523-9606-1154773B63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9831" y="4433123"/>
            <a:ext cx="3310072" cy="7394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BEEDCE-695D-4D4B-AC8D-C0EC5E2286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9831" y="5426413"/>
            <a:ext cx="3016210" cy="73969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F8339B-491F-4B65-A41A-3BE983679C32}"/>
              </a:ext>
            </a:extLst>
          </p:cNvPr>
          <p:cNvSpPr/>
          <p:nvPr/>
        </p:nvSpPr>
        <p:spPr>
          <a:xfrm>
            <a:off x="2708275" y="4341813"/>
            <a:ext cx="2287588" cy="19351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B4DE2DF-AD00-4109-9237-909A2B65B072}"/>
              </a:ext>
            </a:extLst>
          </p:cNvPr>
          <p:cNvSpPr/>
          <p:nvPr/>
        </p:nvSpPr>
        <p:spPr>
          <a:xfrm>
            <a:off x="5099050" y="5172075"/>
            <a:ext cx="4826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AC8557-7CE1-43A5-95A7-F4D97D80C360}"/>
              </a:ext>
            </a:extLst>
          </p:cNvPr>
          <p:cNvSpPr txBox="1"/>
          <p:nvPr/>
        </p:nvSpPr>
        <p:spPr>
          <a:xfrm>
            <a:off x="5724525" y="5068888"/>
            <a:ext cx="3759200" cy="461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– divergence theorem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Divergence Theorem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3611F-D732-4534-A4A2-DC3B9F868AD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1615778"/>
            <a:ext cx="9994392" cy="400110"/>
          </a:xfrm>
          <a:prstGeom prst="rect">
            <a:avLst/>
          </a:prstGeom>
          <a:blipFill>
            <a:blip r:embed="rId3"/>
            <a:stretch>
              <a:fillRect l="-549" t="-7576" b="-25758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F8BE7-0FD0-42CB-995C-23444877F7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57044" y="2261954"/>
            <a:ext cx="1406652" cy="40011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D4ED0-A10D-4255-ABAD-10E39035367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65604" y="2908130"/>
            <a:ext cx="1406652" cy="40011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37894" name="Group 64">
            <a:extLst>
              <a:ext uri="{FF2B5EF4-FFF2-40B4-BE49-F238E27FC236}">
                <a16:creationId xmlns:a16="http://schemas.microsoft.com/office/drawing/2014/main" id="{4B772FB1-FDD0-406F-BE59-71D72DF34018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2568575"/>
            <a:ext cx="2505075" cy="1958975"/>
            <a:chOff x="6080758" y="2345901"/>
            <a:chExt cx="2505458" cy="1959864"/>
          </a:xfrm>
        </p:grpSpPr>
        <p:grpSp>
          <p:nvGrpSpPr>
            <p:cNvPr id="37898" name="Group 42">
              <a:extLst>
                <a:ext uri="{FF2B5EF4-FFF2-40B4-BE49-F238E27FC236}">
                  <a16:creationId xmlns:a16="http://schemas.microsoft.com/office/drawing/2014/main" id="{4C82D255-E51C-4DAF-B2A5-4BCB18E38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80758" y="2345901"/>
              <a:ext cx="2026921" cy="1959864"/>
              <a:chOff x="4242815" y="3819144"/>
              <a:chExt cx="2026921" cy="1959864"/>
            </a:xfrm>
          </p:grpSpPr>
          <p:cxnSp>
            <p:nvCxnSpPr>
              <p:cNvPr id="49" name="Straight Connector 26">
                <a:extLst>
                  <a:ext uri="{FF2B5EF4-FFF2-40B4-BE49-F238E27FC236}">
                    <a16:creationId xmlns:a16="http://schemas.microsoft.com/office/drawing/2014/main" id="{EE23A544-852F-4902-BAB1-FB972CA56480}"/>
                  </a:ext>
                </a:extLst>
              </p:cNvPr>
              <p:cNvCxnSpPr/>
              <p:nvPr/>
            </p:nvCxnSpPr>
            <p:spPr>
              <a:xfrm>
                <a:off x="4242815" y="4406786"/>
                <a:ext cx="1371810" cy="0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27">
                <a:extLst>
                  <a:ext uri="{FF2B5EF4-FFF2-40B4-BE49-F238E27FC236}">
                    <a16:creationId xmlns:a16="http://schemas.microsoft.com/office/drawing/2014/main" id="{8719EC94-C0DD-45ED-A4AF-88F2EC393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2815" y="4406786"/>
                <a:ext cx="0" cy="1372222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29">
                <a:extLst>
                  <a:ext uri="{FF2B5EF4-FFF2-40B4-BE49-F238E27FC236}">
                    <a16:creationId xmlns:a16="http://schemas.microsoft.com/office/drawing/2014/main" id="{BCBD95B8-ED4D-47D6-A61E-1E9910A22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625" y="4406786"/>
                <a:ext cx="0" cy="1372222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30">
                <a:extLst>
                  <a:ext uri="{FF2B5EF4-FFF2-40B4-BE49-F238E27FC236}">
                    <a16:creationId xmlns:a16="http://schemas.microsoft.com/office/drawing/2014/main" id="{BE0FF6AC-7660-4305-86F1-FBC007EF88E4}"/>
                  </a:ext>
                </a:extLst>
              </p:cNvPr>
              <p:cNvCxnSpPr/>
              <p:nvPr/>
            </p:nvCxnSpPr>
            <p:spPr>
              <a:xfrm>
                <a:off x="4242815" y="5779008"/>
                <a:ext cx="1371810" cy="0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31">
                <a:extLst>
                  <a:ext uri="{FF2B5EF4-FFF2-40B4-BE49-F238E27FC236}">
                    <a16:creationId xmlns:a16="http://schemas.microsoft.com/office/drawing/2014/main" id="{E843460E-BC12-4101-8CD7-3F4143FE150A}"/>
                  </a:ext>
                </a:extLst>
              </p:cNvPr>
              <p:cNvCxnSpPr/>
              <p:nvPr/>
            </p:nvCxnSpPr>
            <p:spPr>
              <a:xfrm>
                <a:off x="4898553" y="3819144"/>
                <a:ext cx="1371810" cy="0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32">
                <a:extLst>
                  <a:ext uri="{FF2B5EF4-FFF2-40B4-BE49-F238E27FC236}">
                    <a16:creationId xmlns:a16="http://schemas.microsoft.com/office/drawing/2014/main" id="{137AFBB0-60E9-4A61-A005-865F05DB4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553" y="3819144"/>
                <a:ext cx="0" cy="1372222"/>
              </a:xfrm>
              <a:prstGeom prst="line">
                <a:avLst/>
              </a:prstGeom>
              <a:ln w="28575">
                <a:solidFill>
                  <a:srgbClr val="0D19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33">
                <a:extLst>
                  <a:ext uri="{FF2B5EF4-FFF2-40B4-BE49-F238E27FC236}">
                    <a16:creationId xmlns:a16="http://schemas.microsoft.com/office/drawing/2014/main" id="{3F3E13B8-FA67-4C3D-B859-1817342B7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0363" y="3819144"/>
                <a:ext cx="0" cy="1372222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34">
                <a:extLst>
                  <a:ext uri="{FF2B5EF4-FFF2-40B4-BE49-F238E27FC236}">
                    <a16:creationId xmlns:a16="http://schemas.microsoft.com/office/drawing/2014/main" id="{96EE37C1-F1E1-420F-BFA6-432E7178884F}"/>
                  </a:ext>
                </a:extLst>
              </p:cNvPr>
              <p:cNvCxnSpPr/>
              <p:nvPr/>
            </p:nvCxnSpPr>
            <p:spPr>
              <a:xfrm>
                <a:off x="4898553" y="5191366"/>
                <a:ext cx="1371810" cy="0"/>
              </a:xfrm>
              <a:prstGeom prst="line">
                <a:avLst/>
              </a:prstGeom>
              <a:ln w="28575">
                <a:solidFill>
                  <a:srgbClr val="0D19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5">
                <a:extLst>
                  <a:ext uri="{FF2B5EF4-FFF2-40B4-BE49-F238E27FC236}">
                    <a16:creationId xmlns:a16="http://schemas.microsoft.com/office/drawing/2014/main" id="{F6B6C1EB-A4C0-4C52-B84B-73E1392016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815" y="3819144"/>
                <a:ext cx="655738" cy="587642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39">
                <a:extLst>
                  <a:ext uri="{FF2B5EF4-FFF2-40B4-BE49-F238E27FC236}">
                    <a16:creationId xmlns:a16="http://schemas.microsoft.com/office/drawing/2014/main" id="{A3AC17E0-1B88-40B7-8894-AE1BFD368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625" y="3819144"/>
                <a:ext cx="655738" cy="587642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40">
                <a:extLst>
                  <a:ext uri="{FF2B5EF4-FFF2-40B4-BE49-F238E27FC236}">
                    <a16:creationId xmlns:a16="http://schemas.microsoft.com/office/drawing/2014/main" id="{F3B9AF13-4841-47E5-9CF9-AED628211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815" y="5191366"/>
                <a:ext cx="655738" cy="587642"/>
              </a:xfrm>
              <a:prstGeom prst="line">
                <a:avLst/>
              </a:prstGeom>
              <a:ln w="28575">
                <a:solidFill>
                  <a:srgbClr val="0D19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41">
                <a:extLst>
                  <a:ext uri="{FF2B5EF4-FFF2-40B4-BE49-F238E27FC236}">
                    <a16:creationId xmlns:a16="http://schemas.microsoft.com/office/drawing/2014/main" id="{5AE5FF23-33C7-4955-BB5A-99080FAF1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625" y="5191366"/>
                <a:ext cx="655738" cy="587642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44">
              <a:extLst>
                <a:ext uri="{FF2B5EF4-FFF2-40B4-BE49-F238E27FC236}">
                  <a16:creationId xmlns:a16="http://schemas.microsoft.com/office/drawing/2014/main" id="{112723D8-AA72-460E-BC35-5E862EB1AEFD}"/>
                </a:ext>
              </a:extLst>
            </p:cNvPr>
            <p:cNvCxnSpPr/>
            <p:nvPr/>
          </p:nvCxnSpPr>
          <p:spPr>
            <a:xfrm>
              <a:off x="7779643" y="3325834"/>
              <a:ext cx="806573" cy="0"/>
            </a:xfrm>
            <a:prstGeom prst="straightConnector1">
              <a:avLst/>
            </a:prstGeom>
            <a:ln w="28575"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7A078E-2FF1-481E-8ABB-D33BD24D47E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246365" y="2897379"/>
              <a:ext cx="339851" cy="40011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cxnSp>
          <p:nvCxnSpPr>
            <p:cNvPr id="42" name="Straight Connector 47">
              <a:extLst>
                <a:ext uri="{FF2B5EF4-FFF2-40B4-BE49-F238E27FC236}">
                  <a16:creationId xmlns:a16="http://schemas.microsoft.com/office/drawing/2014/main" id="{47BCCC90-3A12-47AD-A017-22163595DC7A}"/>
                </a:ext>
              </a:extLst>
            </p:cNvPr>
            <p:cNvCxnSpPr/>
            <p:nvPr/>
          </p:nvCxnSpPr>
          <p:spPr>
            <a:xfrm flipH="1">
              <a:off x="7452568" y="2752485"/>
              <a:ext cx="201644" cy="46693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8">
              <a:extLst>
                <a:ext uri="{FF2B5EF4-FFF2-40B4-BE49-F238E27FC236}">
                  <a16:creationId xmlns:a16="http://schemas.microsoft.com/office/drawing/2014/main" id="{77C77669-8C1F-49E4-A6A7-57B11D01BA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7024" y="2673074"/>
              <a:ext cx="338190" cy="7369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1">
              <a:extLst>
                <a:ext uri="{FF2B5EF4-FFF2-40B4-BE49-F238E27FC236}">
                  <a16:creationId xmlns:a16="http://schemas.microsoft.com/office/drawing/2014/main" id="{166BB266-F96E-452C-A934-D599E97C3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094" y="2447547"/>
              <a:ext cx="614457" cy="130869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5">
              <a:extLst>
                <a:ext uri="{FF2B5EF4-FFF2-40B4-BE49-F238E27FC236}">
                  <a16:creationId xmlns:a16="http://schemas.microsoft.com/office/drawing/2014/main" id="{A3CF7B83-6F75-4544-BAD5-097D446C2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437" y="2752485"/>
              <a:ext cx="590640" cy="125945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8">
              <a:extLst>
                <a:ext uri="{FF2B5EF4-FFF2-40B4-BE49-F238E27FC236}">
                  <a16:creationId xmlns:a16="http://schemas.microsoft.com/office/drawing/2014/main" id="{D525F368-2D0E-44D1-89F3-A9417A6D9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8974" y="3159070"/>
              <a:ext cx="417577" cy="9497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0">
              <a:extLst>
                <a:ext uri="{FF2B5EF4-FFF2-40B4-BE49-F238E27FC236}">
                  <a16:creationId xmlns:a16="http://schemas.microsoft.com/office/drawing/2014/main" id="{ED51C419-1D8E-47F9-91B0-3B4662C1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6189" y="3478303"/>
              <a:ext cx="192117" cy="43517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048F01-C4C1-418D-8C11-E02D2F5F2DC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534648" y="3477524"/>
              <a:ext cx="330712" cy="40011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57A5CD8-C7C7-4A17-BACF-31B51667CB3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3615603"/>
            <a:ext cx="4215384" cy="400110"/>
          </a:xfrm>
          <a:prstGeom prst="rect">
            <a:avLst/>
          </a:prstGeom>
          <a:blipFill>
            <a:blip r:embed="rId8"/>
            <a:stretch>
              <a:fillRect l="-1302" t="-7576" b="-25758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3D4A6B-042C-47D5-B9A0-927E961C21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5152" y="4261779"/>
            <a:ext cx="5873496" cy="707886"/>
          </a:xfrm>
          <a:prstGeom prst="rect">
            <a:avLst/>
          </a:prstGeom>
          <a:blipFill>
            <a:blip r:embed="rId9"/>
            <a:stretch>
              <a:fillRect l="-934" t="-4310" b="-14655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2DD2D7-A43C-4A9B-AEF2-974F6F8C5E2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5152" y="5222263"/>
            <a:ext cx="5873496" cy="537391"/>
          </a:xfrm>
          <a:prstGeom prst="rect">
            <a:avLst/>
          </a:prstGeom>
          <a:blipFill>
            <a:blip r:embed="rId10"/>
            <a:stretch>
              <a:fillRect l="-934" b="-1136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Divergence Theorem</a:t>
            </a: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6E4403FD-33CD-4EC9-93A0-099E06F6A24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428875"/>
            <a:ext cx="2025650" cy="1958975"/>
            <a:chOff x="4242815" y="3819144"/>
            <a:chExt cx="2026921" cy="1959864"/>
          </a:xfrm>
        </p:grpSpPr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EA792427-E77A-47C6-AD20-9AB2F45DDD32}"/>
                </a:ext>
              </a:extLst>
            </p:cNvPr>
            <p:cNvCxnSpPr/>
            <p:nvPr/>
          </p:nvCxnSpPr>
          <p:spPr>
            <a:xfrm>
              <a:off x="4242815" y="4406786"/>
              <a:ext cx="1370873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5">
              <a:extLst>
                <a:ext uri="{FF2B5EF4-FFF2-40B4-BE49-F238E27FC236}">
                  <a16:creationId xmlns:a16="http://schemas.microsoft.com/office/drawing/2014/main" id="{9D2B1135-11E8-42B2-B6A1-FA635A8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5" y="4406786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7">
              <a:extLst>
                <a:ext uri="{FF2B5EF4-FFF2-40B4-BE49-F238E27FC236}">
                  <a16:creationId xmlns:a16="http://schemas.microsoft.com/office/drawing/2014/main" id="{FA5906AC-FB18-4B17-BE9D-D50338AB2ABC}"/>
                </a:ext>
              </a:extLst>
            </p:cNvPr>
            <p:cNvCxnSpPr>
              <a:cxnSpLocks/>
            </p:cNvCxnSpPr>
            <p:nvPr/>
          </p:nvCxnSpPr>
          <p:spPr>
            <a:xfrm>
              <a:off x="5613688" y="4406786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8">
              <a:extLst>
                <a:ext uri="{FF2B5EF4-FFF2-40B4-BE49-F238E27FC236}">
                  <a16:creationId xmlns:a16="http://schemas.microsoft.com/office/drawing/2014/main" id="{8CC0F1F7-123C-408F-95DC-FF81C0F925E3}"/>
                </a:ext>
              </a:extLst>
            </p:cNvPr>
            <p:cNvCxnSpPr/>
            <p:nvPr/>
          </p:nvCxnSpPr>
          <p:spPr>
            <a:xfrm>
              <a:off x="4242815" y="5779008"/>
              <a:ext cx="1370873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9">
              <a:extLst>
                <a:ext uri="{FF2B5EF4-FFF2-40B4-BE49-F238E27FC236}">
                  <a16:creationId xmlns:a16="http://schemas.microsoft.com/office/drawing/2014/main" id="{D48566FE-DE42-474F-BDC0-1DE4D562BC6B}"/>
                </a:ext>
              </a:extLst>
            </p:cNvPr>
            <p:cNvCxnSpPr/>
            <p:nvPr/>
          </p:nvCxnSpPr>
          <p:spPr>
            <a:xfrm>
              <a:off x="4898864" y="3819144"/>
              <a:ext cx="1370872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0">
              <a:extLst>
                <a:ext uri="{FF2B5EF4-FFF2-40B4-BE49-F238E27FC236}">
                  <a16:creationId xmlns:a16="http://schemas.microsoft.com/office/drawing/2014/main" id="{F7BE2931-061B-43FA-8702-F6F1C3006B74}"/>
                </a:ext>
              </a:extLst>
            </p:cNvPr>
            <p:cNvCxnSpPr>
              <a:cxnSpLocks/>
            </p:cNvCxnSpPr>
            <p:nvPr/>
          </p:nvCxnSpPr>
          <p:spPr>
            <a:xfrm>
              <a:off x="4898864" y="3819144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1">
              <a:extLst>
                <a:ext uri="{FF2B5EF4-FFF2-40B4-BE49-F238E27FC236}">
                  <a16:creationId xmlns:a16="http://schemas.microsoft.com/office/drawing/2014/main" id="{E5E71D69-30E4-4019-B1D8-148DAFACFA5E}"/>
                </a:ext>
              </a:extLst>
            </p:cNvPr>
            <p:cNvCxnSpPr>
              <a:cxnSpLocks/>
            </p:cNvCxnSpPr>
            <p:nvPr/>
          </p:nvCxnSpPr>
          <p:spPr>
            <a:xfrm>
              <a:off x="6269736" y="3819144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2">
              <a:extLst>
                <a:ext uri="{FF2B5EF4-FFF2-40B4-BE49-F238E27FC236}">
                  <a16:creationId xmlns:a16="http://schemas.microsoft.com/office/drawing/2014/main" id="{60B7D7DB-927D-482D-B133-EDAE496327EE}"/>
                </a:ext>
              </a:extLst>
            </p:cNvPr>
            <p:cNvCxnSpPr/>
            <p:nvPr/>
          </p:nvCxnSpPr>
          <p:spPr>
            <a:xfrm>
              <a:off x="4898864" y="5191366"/>
              <a:ext cx="1370872" cy="0"/>
            </a:xfrm>
            <a:prstGeom prst="line">
              <a:avLst/>
            </a:prstGeom>
            <a:ln w="28575">
              <a:solidFill>
                <a:srgbClr val="0D1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3">
              <a:extLst>
                <a:ext uri="{FF2B5EF4-FFF2-40B4-BE49-F238E27FC236}">
                  <a16:creationId xmlns:a16="http://schemas.microsoft.com/office/drawing/2014/main" id="{230FA5E5-E7CE-421A-BD41-1527633CF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815" y="3819144"/>
              <a:ext cx="656049" cy="58764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4">
              <a:extLst>
                <a:ext uri="{FF2B5EF4-FFF2-40B4-BE49-F238E27FC236}">
                  <a16:creationId xmlns:a16="http://schemas.microsoft.com/office/drawing/2014/main" id="{63860FBA-30AA-4EC8-A95D-21D38F1E2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688" y="3819144"/>
              <a:ext cx="656048" cy="58764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25">
              <a:extLst>
                <a:ext uri="{FF2B5EF4-FFF2-40B4-BE49-F238E27FC236}">
                  <a16:creationId xmlns:a16="http://schemas.microsoft.com/office/drawing/2014/main" id="{DB5194B6-03A7-47A4-BF81-CC79BF236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815" y="5191366"/>
              <a:ext cx="656049" cy="587642"/>
            </a:xfrm>
            <a:prstGeom prst="line">
              <a:avLst/>
            </a:prstGeom>
            <a:ln w="28575">
              <a:solidFill>
                <a:srgbClr val="0D1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26">
              <a:extLst>
                <a:ext uri="{FF2B5EF4-FFF2-40B4-BE49-F238E27FC236}">
                  <a16:creationId xmlns:a16="http://schemas.microsoft.com/office/drawing/2014/main" id="{401F882E-D7B9-49B1-9736-EC0C68CE0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688" y="5191366"/>
              <a:ext cx="656048" cy="58764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5">
            <a:extLst>
              <a:ext uri="{FF2B5EF4-FFF2-40B4-BE49-F238E27FC236}">
                <a16:creationId xmlns:a16="http://schemas.microsoft.com/office/drawing/2014/main" id="{6F62C107-A2F8-43AC-BEDE-D0BD998AD8D8}"/>
              </a:ext>
            </a:extLst>
          </p:cNvPr>
          <p:cNvCxnSpPr/>
          <p:nvPr/>
        </p:nvCxnSpPr>
        <p:spPr>
          <a:xfrm>
            <a:off x="9378950" y="3408363"/>
            <a:ext cx="806450" cy="0"/>
          </a:xfrm>
          <a:prstGeom prst="straightConnector1">
            <a:avLst/>
          </a:prstGeom>
          <a:ln w="28575">
            <a:solidFill>
              <a:srgbClr val="F513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44B4F6-715B-444B-A216-D52D34686E3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45259" y="2979888"/>
            <a:ext cx="339851" cy="461665"/>
          </a:xfrm>
          <a:prstGeom prst="rect">
            <a:avLst/>
          </a:prstGeom>
          <a:blipFill>
            <a:blip r:embed="rId3"/>
            <a:stretch>
              <a:fillRect r="-714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EF9A7-9AF8-451D-97B0-A3B3BE57515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43368" y="2091557"/>
            <a:ext cx="330712" cy="461665"/>
          </a:xfrm>
          <a:prstGeom prst="rect">
            <a:avLst/>
          </a:prstGeom>
          <a:blipFill>
            <a:blip r:embed="rId4"/>
            <a:stretch>
              <a:fillRect l="-5556" r="-7407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7" name="Arc 27">
            <a:extLst>
              <a:ext uri="{FF2B5EF4-FFF2-40B4-BE49-F238E27FC236}">
                <a16:creationId xmlns:a16="http://schemas.microsoft.com/office/drawing/2014/main" id="{6623A2AE-4E85-46C4-B3BA-DEF743B7ECEF}"/>
              </a:ext>
            </a:extLst>
          </p:cNvPr>
          <p:cNvSpPr/>
          <p:nvPr/>
        </p:nvSpPr>
        <p:spPr>
          <a:xfrm>
            <a:off x="8924925" y="2216150"/>
            <a:ext cx="1244600" cy="679450"/>
          </a:xfrm>
          <a:prstGeom prst="arc">
            <a:avLst>
              <a:gd name="adj1" fmla="val 21539750"/>
              <a:gd name="adj2" fmla="val 54318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8" name="Straight Connector 29">
            <a:extLst>
              <a:ext uri="{FF2B5EF4-FFF2-40B4-BE49-F238E27FC236}">
                <a16:creationId xmlns:a16="http://schemas.microsoft.com/office/drawing/2014/main" id="{53A9D357-BB71-4B17-BC1C-EBA590236BB0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10015538" y="2544763"/>
            <a:ext cx="153987" cy="93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1">
            <a:extLst>
              <a:ext uri="{FF2B5EF4-FFF2-40B4-BE49-F238E27FC236}">
                <a16:creationId xmlns:a16="http://schemas.microsoft.com/office/drawing/2014/main" id="{33798C64-6D78-4C98-89D8-CDED533635C2}"/>
              </a:ext>
            </a:extLst>
          </p:cNvPr>
          <p:cNvCxnSpPr>
            <a:cxnSpLocks/>
          </p:cNvCxnSpPr>
          <p:nvPr/>
        </p:nvCxnSpPr>
        <p:spPr>
          <a:xfrm flipH="1" flipV="1">
            <a:off x="10169525" y="2544763"/>
            <a:ext cx="74613" cy="185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8968C8-54C1-428A-8A2A-F4BFEA5065D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5256" y="1571816"/>
            <a:ext cx="3739896" cy="400110"/>
          </a:xfrm>
          <a:prstGeom prst="rect">
            <a:avLst/>
          </a:prstGeom>
          <a:blipFill>
            <a:blip r:embed="rId5"/>
            <a:stretch>
              <a:fillRect l="-1468" t="-9231" b="-27692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465A65-7DBB-480A-9882-E580DE3B72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67599" y="2320715"/>
            <a:ext cx="3467859" cy="89967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9948" name="TextBox 81">
            <a:extLst>
              <a:ext uri="{FF2B5EF4-FFF2-40B4-BE49-F238E27FC236}">
                <a16:creationId xmlns:a16="http://schemas.microsoft.com/office/drawing/2014/main" id="{F69C77C5-1BEA-4A7C-B330-710229D8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3408363"/>
            <a:ext cx="4967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Rate of change of a quantity over a control volume = Rate of flow through control surface.</a:t>
            </a:r>
            <a:endParaRPr lang="en-US" altLang="ko-KR" sz="2000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6A3C7AB9-12E4-47D7-9523-B9B9B536C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17573-FA7A-4BBE-BD2F-FA68813C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80" y="290511"/>
            <a:ext cx="7905750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Divergence Theorem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257928B4-2FC9-49F7-9C0A-CA435C7DC25E}"/>
              </a:ext>
            </a:extLst>
          </p:cNvPr>
          <p:cNvGrpSpPr>
            <a:grpSpLocks/>
          </p:cNvGrpSpPr>
          <p:nvPr/>
        </p:nvGrpSpPr>
        <p:grpSpPr bwMode="auto">
          <a:xfrm>
            <a:off x="8037513" y="1809750"/>
            <a:ext cx="2027237" cy="1958975"/>
            <a:chOff x="4242815" y="3819144"/>
            <a:chExt cx="2026921" cy="1959864"/>
          </a:xfrm>
        </p:grpSpPr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862C44E0-34A5-4A63-9617-EEB144C7C46F}"/>
                </a:ext>
              </a:extLst>
            </p:cNvPr>
            <p:cNvCxnSpPr/>
            <p:nvPr/>
          </p:nvCxnSpPr>
          <p:spPr>
            <a:xfrm>
              <a:off x="4242815" y="4406786"/>
              <a:ext cx="1371386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5">
              <a:extLst>
                <a:ext uri="{FF2B5EF4-FFF2-40B4-BE49-F238E27FC236}">
                  <a16:creationId xmlns:a16="http://schemas.microsoft.com/office/drawing/2014/main" id="{5ECBB510-82FB-4AD7-9AC6-1F023CB24196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5" y="4406786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7">
              <a:extLst>
                <a:ext uri="{FF2B5EF4-FFF2-40B4-BE49-F238E27FC236}">
                  <a16:creationId xmlns:a16="http://schemas.microsoft.com/office/drawing/2014/main" id="{81585E4F-DEA2-4DAA-9BD1-E086F25B6C68}"/>
                </a:ext>
              </a:extLst>
            </p:cNvPr>
            <p:cNvCxnSpPr>
              <a:cxnSpLocks/>
            </p:cNvCxnSpPr>
            <p:nvPr/>
          </p:nvCxnSpPr>
          <p:spPr>
            <a:xfrm>
              <a:off x="5614201" y="4406786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8">
              <a:extLst>
                <a:ext uri="{FF2B5EF4-FFF2-40B4-BE49-F238E27FC236}">
                  <a16:creationId xmlns:a16="http://schemas.microsoft.com/office/drawing/2014/main" id="{CB471C9F-7332-47DF-9CE5-9A77B434F65B}"/>
                </a:ext>
              </a:extLst>
            </p:cNvPr>
            <p:cNvCxnSpPr/>
            <p:nvPr/>
          </p:nvCxnSpPr>
          <p:spPr>
            <a:xfrm>
              <a:off x="4242815" y="5779008"/>
              <a:ext cx="1371386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9">
              <a:extLst>
                <a:ext uri="{FF2B5EF4-FFF2-40B4-BE49-F238E27FC236}">
                  <a16:creationId xmlns:a16="http://schemas.microsoft.com/office/drawing/2014/main" id="{2A83DF28-24C5-4522-996B-DAB10C095CFC}"/>
                </a:ext>
              </a:extLst>
            </p:cNvPr>
            <p:cNvCxnSpPr/>
            <p:nvPr/>
          </p:nvCxnSpPr>
          <p:spPr>
            <a:xfrm>
              <a:off x="4898350" y="3819144"/>
              <a:ext cx="1371386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0">
              <a:extLst>
                <a:ext uri="{FF2B5EF4-FFF2-40B4-BE49-F238E27FC236}">
                  <a16:creationId xmlns:a16="http://schemas.microsoft.com/office/drawing/2014/main" id="{0DC701CF-EB0A-4F3A-A756-7E05588F94D8}"/>
                </a:ext>
              </a:extLst>
            </p:cNvPr>
            <p:cNvCxnSpPr>
              <a:cxnSpLocks/>
            </p:cNvCxnSpPr>
            <p:nvPr/>
          </p:nvCxnSpPr>
          <p:spPr>
            <a:xfrm>
              <a:off x="4898350" y="3819144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1">
              <a:extLst>
                <a:ext uri="{FF2B5EF4-FFF2-40B4-BE49-F238E27FC236}">
                  <a16:creationId xmlns:a16="http://schemas.microsoft.com/office/drawing/2014/main" id="{D27E0131-EAEB-44A2-AFE8-5003A6D6AE48}"/>
                </a:ext>
              </a:extLst>
            </p:cNvPr>
            <p:cNvCxnSpPr>
              <a:cxnSpLocks/>
            </p:cNvCxnSpPr>
            <p:nvPr/>
          </p:nvCxnSpPr>
          <p:spPr>
            <a:xfrm>
              <a:off x="6269736" y="3819144"/>
              <a:ext cx="0" cy="137222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2">
              <a:extLst>
                <a:ext uri="{FF2B5EF4-FFF2-40B4-BE49-F238E27FC236}">
                  <a16:creationId xmlns:a16="http://schemas.microsoft.com/office/drawing/2014/main" id="{B5153C3E-AAAD-4390-AE67-5552A713EF06}"/>
                </a:ext>
              </a:extLst>
            </p:cNvPr>
            <p:cNvCxnSpPr/>
            <p:nvPr/>
          </p:nvCxnSpPr>
          <p:spPr>
            <a:xfrm>
              <a:off x="4898350" y="5191366"/>
              <a:ext cx="1371386" cy="0"/>
            </a:xfrm>
            <a:prstGeom prst="line">
              <a:avLst/>
            </a:prstGeom>
            <a:ln w="28575">
              <a:solidFill>
                <a:srgbClr val="0D1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3">
              <a:extLst>
                <a:ext uri="{FF2B5EF4-FFF2-40B4-BE49-F238E27FC236}">
                  <a16:creationId xmlns:a16="http://schemas.microsoft.com/office/drawing/2014/main" id="{CA1B5A8C-6CF6-4CF6-936C-0F30E710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815" y="3819144"/>
              <a:ext cx="655535" cy="58764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4">
              <a:extLst>
                <a:ext uri="{FF2B5EF4-FFF2-40B4-BE49-F238E27FC236}">
                  <a16:creationId xmlns:a16="http://schemas.microsoft.com/office/drawing/2014/main" id="{0E3993C0-35BF-4F1C-90A6-164CD8AAA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201" y="3819144"/>
              <a:ext cx="655535" cy="58764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25">
              <a:extLst>
                <a:ext uri="{FF2B5EF4-FFF2-40B4-BE49-F238E27FC236}">
                  <a16:creationId xmlns:a16="http://schemas.microsoft.com/office/drawing/2014/main" id="{3F059978-5EC6-4482-A61F-937C828D4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815" y="5191366"/>
              <a:ext cx="655535" cy="587642"/>
            </a:xfrm>
            <a:prstGeom prst="line">
              <a:avLst/>
            </a:prstGeom>
            <a:ln w="28575">
              <a:solidFill>
                <a:srgbClr val="0D1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26">
              <a:extLst>
                <a:ext uri="{FF2B5EF4-FFF2-40B4-BE49-F238E27FC236}">
                  <a16:creationId xmlns:a16="http://schemas.microsoft.com/office/drawing/2014/main" id="{D786F629-BEBB-4785-A9CA-74467B4A0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201" y="5191366"/>
              <a:ext cx="655535" cy="587642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5">
            <a:extLst>
              <a:ext uri="{FF2B5EF4-FFF2-40B4-BE49-F238E27FC236}">
                <a16:creationId xmlns:a16="http://schemas.microsoft.com/office/drawing/2014/main" id="{FF880544-4D68-4C51-A9E4-E921C411DA72}"/>
              </a:ext>
            </a:extLst>
          </p:cNvPr>
          <p:cNvCxnSpPr/>
          <p:nvPr/>
        </p:nvCxnSpPr>
        <p:spPr>
          <a:xfrm>
            <a:off x="9736138" y="2789238"/>
            <a:ext cx="806450" cy="0"/>
          </a:xfrm>
          <a:prstGeom prst="straightConnector1">
            <a:avLst/>
          </a:prstGeom>
          <a:ln w="28575">
            <a:solidFill>
              <a:srgbClr val="F513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AD6DAD7-E09C-47EA-AAD9-810DA996B82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03120" y="2360442"/>
            <a:ext cx="339851" cy="461665"/>
          </a:xfrm>
          <a:prstGeom prst="rect">
            <a:avLst/>
          </a:prstGeom>
          <a:blipFill>
            <a:blip r:embed="rId3"/>
            <a:stretch>
              <a:fillRect r="-9091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A2C9B6-430F-4973-8AEC-031C9DA807B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01229" y="1472111"/>
            <a:ext cx="330712" cy="461665"/>
          </a:xfrm>
          <a:prstGeom prst="rect">
            <a:avLst/>
          </a:prstGeom>
          <a:blipFill>
            <a:blip r:embed="rId4"/>
            <a:stretch>
              <a:fillRect l="-3704" r="-9259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7" name="Arc 27">
            <a:extLst>
              <a:ext uri="{FF2B5EF4-FFF2-40B4-BE49-F238E27FC236}">
                <a16:creationId xmlns:a16="http://schemas.microsoft.com/office/drawing/2014/main" id="{DA08AD21-B50F-434C-809B-836ABEC45B0A}"/>
              </a:ext>
            </a:extLst>
          </p:cNvPr>
          <p:cNvSpPr/>
          <p:nvPr/>
        </p:nvSpPr>
        <p:spPr>
          <a:xfrm>
            <a:off x="9282113" y="1597025"/>
            <a:ext cx="1244600" cy="679450"/>
          </a:xfrm>
          <a:prstGeom prst="arc">
            <a:avLst>
              <a:gd name="adj1" fmla="val 21539750"/>
              <a:gd name="adj2" fmla="val 54318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8" name="Straight Connector 29">
            <a:extLst>
              <a:ext uri="{FF2B5EF4-FFF2-40B4-BE49-F238E27FC236}">
                <a16:creationId xmlns:a16="http://schemas.microsoft.com/office/drawing/2014/main" id="{129445DC-2497-47DB-B5C8-F1D1D81C8462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10372725" y="1925638"/>
            <a:ext cx="153988" cy="92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1">
            <a:extLst>
              <a:ext uri="{FF2B5EF4-FFF2-40B4-BE49-F238E27FC236}">
                <a16:creationId xmlns:a16="http://schemas.microsoft.com/office/drawing/2014/main" id="{C5251E8D-3590-44BA-A4BF-228A2F4F0634}"/>
              </a:ext>
            </a:extLst>
          </p:cNvPr>
          <p:cNvCxnSpPr>
            <a:cxnSpLocks/>
          </p:cNvCxnSpPr>
          <p:nvPr/>
        </p:nvCxnSpPr>
        <p:spPr>
          <a:xfrm flipH="1" flipV="1">
            <a:off x="10526713" y="1925638"/>
            <a:ext cx="74612" cy="18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EBEF826-0EE0-46A2-B92B-6F0CE35673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5256" y="1571816"/>
            <a:ext cx="3739896" cy="400110"/>
          </a:xfrm>
          <a:prstGeom prst="rect">
            <a:avLst/>
          </a:prstGeom>
          <a:blipFill>
            <a:blip r:embed="rId5"/>
            <a:stretch>
              <a:fillRect l="-1468" t="-9231" b="-27692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5C4F64-2256-47CC-8879-E32415A882A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8245" y="2052187"/>
            <a:ext cx="3467859" cy="89967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A29A53-67E5-4314-A4E5-EA883D59471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6308" y="3169391"/>
            <a:ext cx="3467859" cy="424283"/>
          </a:xfrm>
          <a:prstGeom prst="rect">
            <a:avLst/>
          </a:prstGeom>
          <a:blipFill>
            <a:blip r:embed="rId7"/>
            <a:stretch>
              <a:fillRect l="-1757" t="-8571" b="-18571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7D2971-38A6-4A4B-9755-C28EBA60815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8245" y="3811208"/>
            <a:ext cx="8647935" cy="89967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7BF2C9-1A66-4FE6-A1A6-5147E340414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8245" y="5000473"/>
            <a:ext cx="8468269" cy="78386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cxnSp>
        <p:nvCxnSpPr>
          <p:cNvPr id="85" name="Straight Arrow Connector 8">
            <a:extLst>
              <a:ext uri="{FF2B5EF4-FFF2-40B4-BE49-F238E27FC236}">
                <a16:creationId xmlns:a16="http://schemas.microsoft.com/office/drawing/2014/main" id="{D0BE71B1-94B2-4C61-93DF-FA4CE3F5F51C}"/>
              </a:ext>
            </a:extLst>
          </p:cNvPr>
          <p:cNvCxnSpPr/>
          <p:nvPr/>
        </p:nvCxnSpPr>
        <p:spPr>
          <a:xfrm>
            <a:off x="10721975" y="4991100"/>
            <a:ext cx="1025525" cy="0"/>
          </a:xfrm>
          <a:prstGeom prst="straightConnector1">
            <a:avLst/>
          </a:prstGeom>
          <a:ln w="28575">
            <a:solidFill>
              <a:srgbClr val="0D1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9">
            <a:extLst>
              <a:ext uri="{FF2B5EF4-FFF2-40B4-BE49-F238E27FC236}">
                <a16:creationId xmlns:a16="http://schemas.microsoft.com/office/drawing/2014/main" id="{1B320DDB-F333-4043-839B-80C8D6F4DD8E}"/>
              </a:ext>
            </a:extLst>
          </p:cNvPr>
          <p:cNvCxnSpPr>
            <a:cxnSpLocks/>
          </p:cNvCxnSpPr>
          <p:nvPr/>
        </p:nvCxnSpPr>
        <p:spPr>
          <a:xfrm flipV="1">
            <a:off x="10731500" y="4086225"/>
            <a:ext cx="0" cy="914400"/>
          </a:xfrm>
          <a:prstGeom prst="straightConnector1">
            <a:avLst/>
          </a:prstGeom>
          <a:ln w="28575">
            <a:solidFill>
              <a:srgbClr val="0D1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3">
            <a:extLst>
              <a:ext uri="{FF2B5EF4-FFF2-40B4-BE49-F238E27FC236}">
                <a16:creationId xmlns:a16="http://schemas.microsoft.com/office/drawing/2014/main" id="{E8A8C0E6-0557-411D-8AD7-76E8C26369AB}"/>
              </a:ext>
            </a:extLst>
          </p:cNvPr>
          <p:cNvCxnSpPr>
            <a:cxnSpLocks/>
          </p:cNvCxnSpPr>
          <p:nvPr/>
        </p:nvCxnSpPr>
        <p:spPr>
          <a:xfrm>
            <a:off x="10731500" y="5000625"/>
            <a:ext cx="439738" cy="593725"/>
          </a:xfrm>
          <a:prstGeom prst="straightConnector1">
            <a:avLst/>
          </a:prstGeom>
          <a:ln w="28575">
            <a:solidFill>
              <a:srgbClr val="0D1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2" name="TextBox 26">
            <a:extLst>
              <a:ext uri="{FF2B5EF4-FFF2-40B4-BE49-F238E27FC236}">
                <a16:creationId xmlns:a16="http://schemas.microsoft.com/office/drawing/2014/main" id="{B86A8B15-25A7-4420-950D-9E3DF429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8450" y="4779963"/>
            <a:ext cx="36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i="1">
                <a:solidFill>
                  <a:srgbClr val="0000FF"/>
                </a:solidFill>
              </a:rPr>
              <a:t>e</a:t>
            </a:r>
            <a:r>
              <a:rPr lang="en-US" altLang="ko-KR" i="1" baseline="-25000">
                <a:solidFill>
                  <a:srgbClr val="0000FF"/>
                </a:solidFill>
              </a:rPr>
              <a:t>x</a:t>
            </a:r>
            <a:endParaRPr lang="ko-KR" altLang="en-US" i="1" baseline="-25000">
              <a:solidFill>
                <a:srgbClr val="0000FF"/>
              </a:solidFill>
            </a:endParaRPr>
          </a:p>
        </p:txBody>
      </p:sp>
      <p:sp>
        <p:nvSpPr>
          <p:cNvPr id="42003" name="TextBox 27">
            <a:extLst>
              <a:ext uri="{FF2B5EF4-FFF2-40B4-BE49-F238E27FC236}">
                <a16:creationId xmlns:a16="http://schemas.microsoft.com/office/drawing/2014/main" id="{98E2CB83-E7A1-48EB-8364-C920C47B7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3613" y="54737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i="1">
                <a:solidFill>
                  <a:srgbClr val="0000FF"/>
                </a:solidFill>
              </a:rPr>
              <a:t>e</a:t>
            </a:r>
            <a:r>
              <a:rPr lang="en-US" altLang="ko-KR" i="1" baseline="-25000">
                <a:solidFill>
                  <a:srgbClr val="0000FF"/>
                </a:solidFill>
              </a:rPr>
              <a:t>z</a:t>
            </a:r>
            <a:endParaRPr lang="ko-KR" altLang="en-US" i="1" baseline="-25000">
              <a:solidFill>
                <a:srgbClr val="0000FF"/>
              </a:solidFill>
            </a:endParaRPr>
          </a:p>
        </p:txBody>
      </p:sp>
      <p:sp>
        <p:nvSpPr>
          <p:cNvPr id="42004" name="TextBox 29">
            <a:extLst>
              <a:ext uri="{FF2B5EF4-FFF2-40B4-BE49-F238E27FC236}">
                <a16:creationId xmlns:a16="http://schemas.microsoft.com/office/drawing/2014/main" id="{123C6E91-176B-472D-AB68-6E5681B4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1763" y="4117975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 i="1">
                <a:solidFill>
                  <a:srgbClr val="0000FF"/>
                </a:solidFill>
              </a:rPr>
              <a:t>e</a:t>
            </a:r>
            <a:r>
              <a:rPr lang="en-US" altLang="ko-KR" i="1" baseline="-25000">
                <a:solidFill>
                  <a:srgbClr val="0000FF"/>
                </a:solidFill>
              </a:rPr>
              <a:t>y</a:t>
            </a:r>
            <a:endParaRPr lang="ko-KR" altLang="en-US" i="1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436B5-E88A-4C17-A44F-74399A2E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700"/>
            <a:ext cx="10058400" cy="760413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ABC83A78-B7F5-4C01-8A64-BC3A1229C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Reynolds Transport Theorem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78C7BC34-FD74-4F39-AC7B-8E983C488659}"/>
              </a:ext>
            </a:extLst>
          </p:cNvPr>
          <p:cNvGrpSpPr>
            <a:grpSpLocks/>
          </p:cNvGrpSpPr>
          <p:nvPr/>
        </p:nvGrpSpPr>
        <p:grpSpPr bwMode="auto">
          <a:xfrm>
            <a:off x="8324850" y="1577975"/>
            <a:ext cx="2693988" cy="2297113"/>
            <a:chOff x="7546850" y="1696628"/>
            <a:chExt cx="2694428" cy="2296717"/>
          </a:xfrm>
        </p:grpSpPr>
        <p:grpSp>
          <p:nvGrpSpPr>
            <p:cNvPr id="48133" name="Group 4">
              <a:extLst>
                <a:ext uri="{FF2B5EF4-FFF2-40B4-BE49-F238E27FC236}">
                  <a16:creationId xmlns:a16="http://schemas.microsoft.com/office/drawing/2014/main" id="{0BCE3641-4173-4408-A747-208C341F3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6850" y="2033481"/>
              <a:ext cx="2026921" cy="1959864"/>
              <a:chOff x="4242815" y="3819144"/>
              <a:chExt cx="2026921" cy="1959864"/>
            </a:xfrm>
          </p:grpSpPr>
          <p:cxnSp>
            <p:nvCxnSpPr>
              <p:cNvPr id="65" name="Straight Connector 14">
                <a:extLst>
                  <a:ext uri="{FF2B5EF4-FFF2-40B4-BE49-F238E27FC236}">
                    <a16:creationId xmlns:a16="http://schemas.microsoft.com/office/drawing/2014/main" id="{98E2609A-2EB2-4A48-9A14-C682ED3C1EE0}"/>
                  </a:ext>
                </a:extLst>
              </p:cNvPr>
              <p:cNvCxnSpPr/>
              <p:nvPr/>
            </p:nvCxnSpPr>
            <p:spPr>
              <a:xfrm>
                <a:off x="4242815" y="4407645"/>
                <a:ext cx="1371824" cy="0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5">
                <a:extLst>
                  <a:ext uri="{FF2B5EF4-FFF2-40B4-BE49-F238E27FC236}">
                    <a16:creationId xmlns:a16="http://schemas.microsoft.com/office/drawing/2014/main" id="{AB5989DC-A7CE-4FA7-BAE4-DDCA00B3D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2815" y="4407645"/>
                <a:ext cx="0" cy="1371363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7">
                <a:extLst>
                  <a:ext uri="{FF2B5EF4-FFF2-40B4-BE49-F238E27FC236}">
                    <a16:creationId xmlns:a16="http://schemas.microsoft.com/office/drawing/2014/main" id="{CBF8ACA9-9A23-4CB8-8E69-F54DC0670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639" y="4407645"/>
                <a:ext cx="0" cy="1371363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8">
                <a:extLst>
                  <a:ext uri="{FF2B5EF4-FFF2-40B4-BE49-F238E27FC236}">
                    <a16:creationId xmlns:a16="http://schemas.microsoft.com/office/drawing/2014/main" id="{77D925C1-C6DE-45C3-98C6-7A45E977939B}"/>
                  </a:ext>
                </a:extLst>
              </p:cNvPr>
              <p:cNvCxnSpPr/>
              <p:nvPr/>
            </p:nvCxnSpPr>
            <p:spPr>
              <a:xfrm>
                <a:off x="4242815" y="5779008"/>
                <a:ext cx="1371824" cy="0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9">
                <a:extLst>
                  <a:ext uri="{FF2B5EF4-FFF2-40B4-BE49-F238E27FC236}">
                    <a16:creationId xmlns:a16="http://schemas.microsoft.com/office/drawing/2014/main" id="{D0FDD68E-69D8-45A7-868E-5E1F28AB0A12}"/>
                  </a:ext>
                </a:extLst>
              </p:cNvPr>
              <p:cNvCxnSpPr/>
              <p:nvPr/>
            </p:nvCxnSpPr>
            <p:spPr>
              <a:xfrm>
                <a:off x="4898560" y="3818783"/>
                <a:ext cx="1371824" cy="0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20">
                <a:extLst>
                  <a:ext uri="{FF2B5EF4-FFF2-40B4-BE49-F238E27FC236}">
                    <a16:creationId xmlns:a16="http://schemas.microsoft.com/office/drawing/2014/main" id="{C6EACF82-8555-4721-8DD5-605009239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560" y="3818783"/>
                <a:ext cx="0" cy="1371363"/>
              </a:xfrm>
              <a:prstGeom prst="line">
                <a:avLst/>
              </a:prstGeom>
              <a:ln w="28575">
                <a:solidFill>
                  <a:srgbClr val="0D19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21">
                <a:extLst>
                  <a:ext uri="{FF2B5EF4-FFF2-40B4-BE49-F238E27FC236}">
                    <a16:creationId xmlns:a16="http://schemas.microsoft.com/office/drawing/2014/main" id="{0CCCAC3B-3EC3-477F-8626-01A5BE1AC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0384" y="3818783"/>
                <a:ext cx="0" cy="1371363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22">
                <a:extLst>
                  <a:ext uri="{FF2B5EF4-FFF2-40B4-BE49-F238E27FC236}">
                    <a16:creationId xmlns:a16="http://schemas.microsoft.com/office/drawing/2014/main" id="{AD4428DB-9AF2-4F47-B3D4-61DBE08DC573}"/>
                  </a:ext>
                </a:extLst>
              </p:cNvPr>
              <p:cNvCxnSpPr/>
              <p:nvPr/>
            </p:nvCxnSpPr>
            <p:spPr>
              <a:xfrm>
                <a:off x="4898560" y="5190147"/>
                <a:ext cx="1371824" cy="0"/>
              </a:xfrm>
              <a:prstGeom prst="line">
                <a:avLst/>
              </a:prstGeom>
              <a:ln w="28575">
                <a:solidFill>
                  <a:srgbClr val="0D19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23">
                <a:extLst>
                  <a:ext uri="{FF2B5EF4-FFF2-40B4-BE49-F238E27FC236}">
                    <a16:creationId xmlns:a16="http://schemas.microsoft.com/office/drawing/2014/main" id="{86D69FF2-C6BB-46D4-A452-F0B91796D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815" y="3818783"/>
                <a:ext cx="655745" cy="588861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24">
                <a:extLst>
                  <a:ext uri="{FF2B5EF4-FFF2-40B4-BE49-F238E27FC236}">
                    <a16:creationId xmlns:a16="http://schemas.microsoft.com/office/drawing/2014/main" id="{CD6EFB97-439C-4343-A3CD-571960D50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639" y="3818783"/>
                <a:ext cx="655745" cy="588861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25">
                <a:extLst>
                  <a:ext uri="{FF2B5EF4-FFF2-40B4-BE49-F238E27FC236}">
                    <a16:creationId xmlns:a16="http://schemas.microsoft.com/office/drawing/2014/main" id="{D98389C3-A778-4CFD-9221-3C05ABF71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815" y="5190147"/>
                <a:ext cx="655745" cy="588861"/>
              </a:xfrm>
              <a:prstGeom prst="line">
                <a:avLst/>
              </a:prstGeom>
              <a:ln w="28575">
                <a:solidFill>
                  <a:srgbClr val="0D19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26">
                <a:extLst>
                  <a:ext uri="{FF2B5EF4-FFF2-40B4-BE49-F238E27FC236}">
                    <a16:creationId xmlns:a16="http://schemas.microsoft.com/office/drawing/2014/main" id="{4FA8EFA7-64DD-4B52-BF4A-0FB032EF0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639" y="5190147"/>
                <a:ext cx="655745" cy="588861"/>
              </a:xfrm>
              <a:prstGeom prst="line">
                <a:avLst/>
              </a:prstGeom>
              <a:ln w="28575">
                <a:solidFill>
                  <a:srgbClr val="0D1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6452A30C-A713-418B-B3C7-AC416656D06C}"/>
                </a:ext>
              </a:extLst>
            </p:cNvPr>
            <p:cNvCxnSpPr/>
            <p:nvPr/>
          </p:nvCxnSpPr>
          <p:spPr>
            <a:xfrm>
              <a:off x="9245752" y="3014026"/>
              <a:ext cx="806582" cy="0"/>
            </a:xfrm>
            <a:prstGeom prst="straightConnector1">
              <a:avLst/>
            </a:prstGeom>
            <a:ln w="28575">
              <a:solidFill>
                <a:srgbClr val="F513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E95FB2-752B-4832-922E-0ECA5B719E3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712457" y="2584959"/>
              <a:ext cx="339851" cy="461665"/>
            </a:xfrm>
            <a:prstGeom prst="rect">
              <a:avLst/>
            </a:prstGeom>
            <a:blipFill>
              <a:blip r:embed="rId3"/>
              <a:stretch>
                <a:fillRect r="-7143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1FBA0C-F91A-4F2E-B82D-B07DE3EB559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910566" y="1696628"/>
              <a:ext cx="330712" cy="461665"/>
            </a:xfrm>
            <a:prstGeom prst="rect">
              <a:avLst/>
            </a:prstGeom>
            <a:blipFill>
              <a:blip r:embed="rId4"/>
              <a:stretch>
                <a:fillRect l="-3704" r="-9259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2" name="Arc 27">
              <a:extLst>
                <a:ext uri="{FF2B5EF4-FFF2-40B4-BE49-F238E27FC236}">
                  <a16:creationId xmlns:a16="http://schemas.microsoft.com/office/drawing/2014/main" id="{A1CEB777-D1BE-4084-A85B-2CA329D4530B}"/>
                </a:ext>
              </a:extLst>
            </p:cNvPr>
            <p:cNvSpPr/>
            <p:nvPr/>
          </p:nvSpPr>
          <p:spPr>
            <a:xfrm>
              <a:off x="8791653" y="1822019"/>
              <a:ext cx="1244803" cy="677745"/>
            </a:xfrm>
            <a:prstGeom prst="arc">
              <a:avLst>
                <a:gd name="adj1" fmla="val 21539750"/>
                <a:gd name="adj2" fmla="val 543187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3" name="Straight Connector 29">
              <a:extLst>
                <a:ext uri="{FF2B5EF4-FFF2-40B4-BE49-F238E27FC236}">
                  <a16:creationId xmlns:a16="http://schemas.microsoft.com/office/drawing/2014/main" id="{4A4FFA62-44B6-4304-8D61-B0CF15FCAF7B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V="1">
              <a:off x="9882444" y="2150575"/>
              <a:ext cx="154012" cy="92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1">
              <a:extLst>
                <a:ext uri="{FF2B5EF4-FFF2-40B4-BE49-F238E27FC236}">
                  <a16:creationId xmlns:a16="http://schemas.microsoft.com/office/drawing/2014/main" id="{8E592F95-F53E-4079-A1CC-C39A7FB5F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6457" y="2150575"/>
              <a:ext cx="74625" cy="1841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A1433A7-44DA-423A-9D9A-7AEF767A039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7173" y="2327613"/>
            <a:ext cx="6499157" cy="128387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Reynolds Transport Theorem</a:t>
            </a:r>
          </a:p>
        </p:txBody>
      </p:sp>
      <p:pic>
        <p:nvPicPr>
          <p:cNvPr id="50179" name="Picture 8">
            <a:extLst>
              <a:ext uri="{FF2B5EF4-FFF2-40B4-BE49-F238E27FC236}">
                <a16:creationId xmlns:a16="http://schemas.microsoft.com/office/drawing/2014/main" id="{0E28BA75-D99B-40FF-A5DF-E2D39479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449388"/>
            <a:ext cx="4257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9">
            <a:extLst>
              <a:ext uri="{FF2B5EF4-FFF2-40B4-BE49-F238E27FC236}">
                <a16:creationId xmlns:a16="http://schemas.microsoft.com/office/drawing/2014/main" id="{975D65FC-5B34-4164-B596-F864FB048282}"/>
              </a:ext>
            </a:extLst>
          </p:cNvPr>
          <p:cNvSpPr/>
          <p:nvPr/>
        </p:nvSpPr>
        <p:spPr>
          <a:xfrm>
            <a:off x="1398588" y="2395538"/>
            <a:ext cx="1371600" cy="1371600"/>
          </a:xfrm>
          <a:prstGeom prst="rect">
            <a:avLst/>
          </a:prstGeom>
          <a:noFill/>
          <a:ln w="28575">
            <a:solidFill>
              <a:srgbClr val="0D1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F78C84A-1900-4A2B-9B84-4C5BCAD96BDC}"/>
              </a:ext>
            </a:extLst>
          </p:cNvPr>
          <p:cNvSpPr/>
          <p:nvPr/>
        </p:nvSpPr>
        <p:spPr>
          <a:xfrm>
            <a:off x="1398588" y="2395538"/>
            <a:ext cx="1371600" cy="13716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96E93-9607-4C20-96E3-D50DF06B05E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1626" y="3882685"/>
            <a:ext cx="326412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28" name="Group 55">
            <a:extLst>
              <a:ext uri="{FF2B5EF4-FFF2-40B4-BE49-F238E27FC236}">
                <a16:creationId xmlns:a16="http://schemas.microsoft.com/office/drawing/2014/main" id="{8A187861-A57F-422B-BFF3-19B628FE05E5}"/>
              </a:ext>
            </a:extLst>
          </p:cNvPr>
          <p:cNvGrpSpPr>
            <a:grpSpLocks/>
          </p:cNvGrpSpPr>
          <p:nvPr/>
        </p:nvGrpSpPr>
        <p:grpSpPr bwMode="auto">
          <a:xfrm>
            <a:off x="4506913" y="2395538"/>
            <a:ext cx="2273300" cy="1949450"/>
            <a:chOff x="4506192" y="2395727"/>
            <a:chExt cx="2273808" cy="1948622"/>
          </a:xfrm>
        </p:grpSpPr>
        <p:grpSp>
          <p:nvGrpSpPr>
            <p:cNvPr id="50207" name="Group 46">
              <a:extLst>
                <a:ext uri="{FF2B5EF4-FFF2-40B4-BE49-F238E27FC236}">
                  <a16:creationId xmlns:a16="http://schemas.microsoft.com/office/drawing/2014/main" id="{C84061D1-58AC-470C-9735-0CD148DF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6192" y="2395727"/>
              <a:ext cx="2273808" cy="1371600"/>
              <a:chOff x="4506192" y="2395727"/>
              <a:chExt cx="2273808" cy="1371600"/>
            </a:xfrm>
          </p:grpSpPr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99A79E1F-9738-40A7-9532-138C1C097DCF}"/>
                  </a:ext>
                </a:extLst>
              </p:cNvPr>
              <p:cNvSpPr/>
              <p:nvPr/>
            </p:nvSpPr>
            <p:spPr>
              <a:xfrm>
                <a:off x="4506192" y="2395727"/>
                <a:ext cx="1371907" cy="1371017"/>
              </a:xfrm>
              <a:prstGeom prst="rect">
                <a:avLst/>
              </a:prstGeom>
              <a:noFill/>
              <a:ln w="28575">
                <a:solidFill>
                  <a:srgbClr val="0D1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F453B014-4822-49AB-962A-24410256C21B}"/>
                  </a:ext>
                </a:extLst>
              </p:cNvPr>
              <p:cNvSpPr/>
              <p:nvPr/>
            </p:nvSpPr>
            <p:spPr>
              <a:xfrm>
                <a:off x="5009541" y="2395727"/>
                <a:ext cx="1770459" cy="1371017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ko-KR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AA8E1-FE79-46C4-BB3B-09270A59580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91992" y="3882684"/>
              <a:ext cx="1117230" cy="461665"/>
            </a:xfrm>
            <a:prstGeom prst="rect">
              <a:avLst/>
            </a:prstGeom>
            <a:blipFill>
              <a:blip r:embed="rId5"/>
              <a:stretch>
                <a:fillRect l="-546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cxnSp>
        <p:nvCxnSpPr>
          <p:cNvPr id="38" name="Straight Arrow Connector 32">
            <a:extLst>
              <a:ext uri="{FF2B5EF4-FFF2-40B4-BE49-F238E27FC236}">
                <a16:creationId xmlns:a16="http://schemas.microsoft.com/office/drawing/2014/main" id="{2FD463ED-CE50-4564-B0E6-D17E2716078E}"/>
              </a:ext>
            </a:extLst>
          </p:cNvPr>
          <p:cNvCxnSpPr/>
          <p:nvPr/>
        </p:nvCxnSpPr>
        <p:spPr>
          <a:xfrm>
            <a:off x="974725" y="2782888"/>
            <a:ext cx="34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3">
            <a:extLst>
              <a:ext uri="{FF2B5EF4-FFF2-40B4-BE49-F238E27FC236}">
                <a16:creationId xmlns:a16="http://schemas.microsoft.com/office/drawing/2014/main" id="{665814B1-11A6-43B0-A22A-D1E27D02DA63}"/>
              </a:ext>
            </a:extLst>
          </p:cNvPr>
          <p:cNvCxnSpPr/>
          <p:nvPr/>
        </p:nvCxnSpPr>
        <p:spPr>
          <a:xfrm>
            <a:off x="974725" y="3108325"/>
            <a:ext cx="34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555D54C7-F025-4764-8E61-BB629B292E1A}"/>
              </a:ext>
            </a:extLst>
          </p:cNvPr>
          <p:cNvCxnSpPr/>
          <p:nvPr/>
        </p:nvCxnSpPr>
        <p:spPr>
          <a:xfrm>
            <a:off x="974725" y="3429000"/>
            <a:ext cx="34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5">
            <a:extLst>
              <a:ext uri="{FF2B5EF4-FFF2-40B4-BE49-F238E27FC236}">
                <a16:creationId xmlns:a16="http://schemas.microsoft.com/office/drawing/2014/main" id="{1260E509-6900-453E-B6A2-60B6D7EBAF08}"/>
              </a:ext>
            </a:extLst>
          </p:cNvPr>
          <p:cNvCxnSpPr/>
          <p:nvPr/>
        </p:nvCxnSpPr>
        <p:spPr>
          <a:xfrm>
            <a:off x="2874963" y="2782888"/>
            <a:ext cx="34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6">
            <a:extLst>
              <a:ext uri="{FF2B5EF4-FFF2-40B4-BE49-F238E27FC236}">
                <a16:creationId xmlns:a16="http://schemas.microsoft.com/office/drawing/2014/main" id="{EB0F7EF6-9A73-480E-88AF-21D1C8C4D7D2}"/>
              </a:ext>
            </a:extLst>
          </p:cNvPr>
          <p:cNvCxnSpPr/>
          <p:nvPr/>
        </p:nvCxnSpPr>
        <p:spPr>
          <a:xfrm>
            <a:off x="2874963" y="3108325"/>
            <a:ext cx="34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7">
            <a:extLst>
              <a:ext uri="{FF2B5EF4-FFF2-40B4-BE49-F238E27FC236}">
                <a16:creationId xmlns:a16="http://schemas.microsoft.com/office/drawing/2014/main" id="{0455AE68-FC31-4178-9AC7-885EB91BCFB0}"/>
              </a:ext>
            </a:extLst>
          </p:cNvPr>
          <p:cNvCxnSpPr/>
          <p:nvPr/>
        </p:nvCxnSpPr>
        <p:spPr>
          <a:xfrm>
            <a:off x="2874963" y="3429000"/>
            <a:ext cx="34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10EB53-57DD-4246-AEBB-BBB495493BF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9294" y="2250347"/>
            <a:ext cx="326412" cy="461665"/>
          </a:xfrm>
          <a:prstGeom prst="rect">
            <a:avLst/>
          </a:prstGeom>
          <a:blipFill>
            <a:blip r:embed="rId6"/>
            <a:stretch>
              <a:fillRect r="-40741" b="-13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AD6B56-D673-4A0D-84BD-80FB0D7A2D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51266" y="2329011"/>
            <a:ext cx="326412" cy="461665"/>
          </a:xfrm>
          <a:prstGeom prst="rect">
            <a:avLst/>
          </a:prstGeom>
          <a:blipFill>
            <a:blip r:embed="rId7"/>
            <a:stretch>
              <a:fillRect r="-45283" b="-13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46" name="Group 47">
            <a:extLst>
              <a:ext uri="{FF2B5EF4-FFF2-40B4-BE49-F238E27FC236}">
                <a16:creationId xmlns:a16="http://schemas.microsoft.com/office/drawing/2014/main" id="{A410166D-D5DD-4697-9B8E-336B4930B1FF}"/>
              </a:ext>
            </a:extLst>
          </p:cNvPr>
          <p:cNvGrpSpPr>
            <a:grpSpLocks/>
          </p:cNvGrpSpPr>
          <p:nvPr/>
        </p:nvGrpSpPr>
        <p:grpSpPr bwMode="auto">
          <a:xfrm>
            <a:off x="4506913" y="2395538"/>
            <a:ext cx="2246312" cy="1398587"/>
            <a:chOff x="4506192" y="2395727"/>
            <a:chExt cx="2246376" cy="1399033"/>
          </a:xfrm>
        </p:grpSpPr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5676E727-3B10-4BCA-BAF3-D4A780BD8447}"/>
                </a:ext>
              </a:extLst>
            </p:cNvPr>
            <p:cNvSpPr/>
            <p:nvPr/>
          </p:nvSpPr>
          <p:spPr>
            <a:xfrm>
              <a:off x="4506192" y="2395727"/>
              <a:ext cx="493726" cy="137203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6070F03D-9E8E-49E7-BCF3-B11BD4CF0D4A}"/>
                </a:ext>
              </a:extLst>
            </p:cNvPr>
            <p:cNvSpPr/>
            <p:nvPr/>
          </p:nvSpPr>
          <p:spPr>
            <a:xfrm>
              <a:off x="5050720" y="2422723"/>
              <a:ext cx="827112" cy="137203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04ED5BE2-0785-4077-BCD5-D5E7BC0BDEEB}"/>
                </a:ext>
              </a:extLst>
            </p:cNvPr>
            <p:cNvSpPr/>
            <p:nvPr/>
          </p:nvSpPr>
          <p:spPr>
            <a:xfrm>
              <a:off x="5925457" y="2400491"/>
              <a:ext cx="827111" cy="13720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50" name="Group 54">
            <a:extLst>
              <a:ext uri="{FF2B5EF4-FFF2-40B4-BE49-F238E27FC236}">
                <a16:creationId xmlns:a16="http://schemas.microsoft.com/office/drawing/2014/main" id="{560004F1-5720-479F-BD09-AB77FA4CAE46}"/>
              </a:ext>
            </a:extLst>
          </p:cNvPr>
          <p:cNvGrpSpPr>
            <a:grpSpLocks/>
          </p:cNvGrpSpPr>
          <p:nvPr/>
        </p:nvGrpSpPr>
        <p:grpSpPr bwMode="auto">
          <a:xfrm>
            <a:off x="4589463" y="3287713"/>
            <a:ext cx="1857375" cy="479425"/>
            <a:chOff x="4589874" y="3287373"/>
            <a:chExt cx="1857756" cy="4799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CFF708-C994-48D3-97D1-30BDD819555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89874" y="3305662"/>
              <a:ext cx="326412" cy="461665"/>
            </a:xfrm>
            <a:prstGeom prst="rect">
              <a:avLst/>
            </a:prstGeom>
            <a:blipFill>
              <a:blip r:embed="rId8"/>
              <a:stretch>
                <a:fillRect r="-7547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4EB44A-A759-463C-B390-861B1975589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87866" y="3287374"/>
              <a:ext cx="326412" cy="461665"/>
            </a:xfrm>
            <a:prstGeom prst="rect">
              <a:avLst/>
            </a:prstGeom>
            <a:blipFill>
              <a:blip r:embed="rId9"/>
              <a:stretch>
                <a:fillRect l="-14815" r="-27778" b="-17105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98965D-52AF-491B-9E28-BD649071FA2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21218" y="3287373"/>
              <a:ext cx="326412" cy="461665"/>
            </a:xfrm>
            <a:prstGeom prst="rect">
              <a:avLst/>
            </a:prstGeom>
            <a:blipFill>
              <a:blip r:embed="rId10"/>
              <a:stretch>
                <a:fillRect l="-3704" r="-9259" b="-7895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54" name="Group 58">
            <a:extLst>
              <a:ext uri="{FF2B5EF4-FFF2-40B4-BE49-F238E27FC236}">
                <a16:creationId xmlns:a16="http://schemas.microsoft.com/office/drawing/2014/main" id="{8779A8FF-CC95-4A12-8765-C2C7AB4E0A00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4826000"/>
            <a:ext cx="6326188" cy="1149350"/>
            <a:chOff x="952500" y="4825468"/>
            <a:chExt cx="6326124" cy="114952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6C39AB-7300-4F1F-BE8C-4C2854DB2D5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75360" y="4825468"/>
              <a:ext cx="3093720" cy="461665"/>
            </a:xfrm>
            <a:prstGeom prst="rect">
              <a:avLst/>
            </a:prstGeom>
            <a:blipFill>
              <a:blip r:embed="rId11"/>
              <a:stretch>
                <a:fillRect b="-2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E59B6E-0B69-41BE-92A9-73FA0D80CF8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52500" y="5483834"/>
              <a:ext cx="6326124" cy="491160"/>
            </a:xfrm>
            <a:prstGeom prst="rect">
              <a:avLst/>
            </a:prstGeom>
            <a:blipFill>
              <a:blip r:embed="rId12"/>
              <a:stretch>
                <a:fillRect b="-625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57" name="Rectangle 12">
            <a:extLst>
              <a:ext uri="{FF2B5EF4-FFF2-40B4-BE49-F238E27FC236}">
                <a16:creationId xmlns:a16="http://schemas.microsoft.com/office/drawing/2014/main" id="{2F7B1B13-BB35-4882-9E53-0612902D75EA}"/>
              </a:ext>
            </a:extLst>
          </p:cNvPr>
          <p:cNvSpPr/>
          <p:nvPr/>
        </p:nvSpPr>
        <p:spPr>
          <a:xfrm>
            <a:off x="7894638" y="4132263"/>
            <a:ext cx="827087" cy="3175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86CFEF34-510D-49D9-9FC2-596FFDBAE04C}"/>
              </a:ext>
            </a:extLst>
          </p:cNvPr>
          <p:cNvSpPr/>
          <p:nvPr/>
        </p:nvSpPr>
        <p:spPr>
          <a:xfrm>
            <a:off x="7877175" y="3617913"/>
            <a:ext cx="828675" cy="298450"/>
          </a:xfrm>
          <a:prstGeom prst="rect">
            <a:avLst/>
          </a:prstGeom>
          <a:noFill/>
          <a:ln w="28575">
            <a:solidFill>
              <a:srgbClr val="0D1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ko-KR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5B7DB-1EEC-41D9-BD7A-3DEEB44FA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63" y="3563938"/>
            <a:ext cx="162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/>
              <a:t>Control volume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1A9D84-8F78-4CFF-9DF1-EC17BA268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63" y="41068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/>
              <a:t>System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2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Reynolds Transport Theorem</a:t>
            </a:r>
          </a:p>
        </p:txBody>
      </p:sp>
      <p:grpSp>
        <p:nvGrpSpPr>
          <p:cNvPr id="52227" name="Group 5">
            <a:extLst>
              <a:ext uri="{FF2B5EF4-FFF2-40B4-BE49-F238E27FC236}">
                <a16:creationId xmlns:a16="http://schemas.microsoft.com/office/drawing/2014/main" id="{4A390B93-DCC2-4A80-B20A-6D32D47E54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97925" y="1436688"/>
            <a:ext cx="3052763" cy="1279525"/>
            <a:chOff x="4400484" y="1557089"/>
            <a:chExt cx="4542898" cy="1905219"/>
          </a:xfrm>
        </p:grpSpPr>
        <p:pic>
          <p:nvPicPr>
            <p:cNvPr id="52234" name="Picture 3">
              <a:extLst>
                <a:ext uri="{FF2B5EF4-FFF2-40B4-BE49-F238E27FC236}">
                  <a16:creationId xmlns:a16="http://schemas.microsoft.com/office/drawing/2014/main" id="{8FE99971-4A73-43B7-994C-3181B85C3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610"/>
            <a:stretch>
              <a:fillRect/>
            </a:stretch>
          </p:blipFill>
          <p:spPr bwMode="auto">
            <a:xfrm>
              <a:off x="4400484" y="1590397"/>
              <a:ext cx="2387134" cy="187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5" name="Picture 4">
              <a:extLst>
                <a:ext uri="{FF2B5EF4-FFF2-40B4-BE49-F238E27FC236}">
                  <a16:creationId xmlns:a16="http://schemas.microsoft.com/office/drawing/2014/main" id="{DFF86BD0-FFF7-44F6-898F-CBFFB49F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0"/>
            <a:stretch>
              <a:fillRect/>
            </a:stretch>
          </p:blipFill>
          <p:spPr bwMode="auto">
            <a:xfrm>
              <a:off x="6556248" y="1557089"/>
              <a:ext cx="2387134" cy="187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28" name="Group 6">
            <a:extLst>
              <a:ext uri="{FF2B5EF4-FFF2-40B4-BE49-F238E27FC236}">
                <a16:creationId xmlns:a16="http://schemas.microsoft.com/office/drawing/2014/main" id="{C0DBFD95-7D54-424E-92F0-E9D58AD5E26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12888"/>
            <a:ext cx="6326188" cy="1149350"/>
            <a:chOff x="952500" y="4825468"/>
            <a:chExt cx="6326124" cy="11495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C5A64-6C6F-43D2-9784-5FF43410A66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75360" y="4825468"/>
              <a:ext cx="3093720" cy="461665"/>
            </a:xfrm>
            <a:prstGeom prst="rect">
              <a:avLst/>
            </a:prstGeom>
            <a:blipFill>
              <a:blip r:embed="rId4"/>
              <a:stretch>
                <a:fillRect b="-18421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9511A8-D2C2-4EA5-B80D-97A4234BECC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52500" y="5483834"/>
              <a:ext cx="6326124" cy="491160"/>
            </a:xfrm>
            <a:prstGeom prst="rect">
              <a:avLst/>
            </a:prstGeom>
            <a:blipFill>
              <a:blip r:embed="rId5"/>
              <a:stretch>
                <a:fillRect b="-6173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52229" name="TextBox 34">
            <a:extLst>
              <a:ext uri="{FF2B5EF4-FFF2-40B4-BE49-F238E27FC236}">
                <a16:creationId xmlns:a16="http://schemas.microsoft.com/office/drawing/2014/main" id="{5DADD828-872D-4E22-8823-5A542EA4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936875"/>
            <a:ext cx="209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Subtract (1) from (2)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84FC9-78F9-4F65-92C9-6457E2ECAA6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060" y="3551811"/>
            <a:ext cx="9051036" cy="101348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9F0BF-BAB3-4E79-8290-8BB1C9A573D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060" y="5066667"/>
            <a:ext cx="4149852" cy="88485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Reynolds Transport Theorem</a:t>
            </a:r>
          </a:p>
        </p:txBody>
      </p:sp>
      <p:grpSp>
        <p:nvGrpSpPr>
          <p:cNvPr id="54275" name="Group 5">
            <a:extLst>
              <a:ext uri="{FF2B5EF4-FFF2-40B4-BE49-F238E27FC236}">
                <a16:creationId xmlns:a16="http://schemas.microsoft.com/office/drawing/2014/main" id="{47673B32-180A-4580-BA35-1A14C10003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97925" y="1436688"/>
            <a:ext cx="3052763" cy="1279525"/>
            <a:chOff x="4400484" y="1557089"/>
            <a:chExt cx="4542898" cy="1905219"/>
          </a:xfrm>
        </p:grpSpPr>
        <p:pic>
          <p:nvPicPr>
            <p:cNvPr id="54280" name="Picture 3">
              <a:extLst>
                <a:ext uri="{FF2B5EF4-FFF2-40B4-BE49-F238E27FC236}">
                  <a16:creationId xmlns:a16="http://schemas.microsoft.com/office/drawing/2014/main" id="{4015B090-6A2A-4333-8581-DD90B3AE8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610"/>
            <a:stretch>
              <a:fillRect/>
            </a:stretch>
          </p:blipFill>
          <p:spPr bwMode="auto">
            <a:xfrm>
              <a:off x="4400484" y="1590397"/>
              <a:ext cx="2387134" cy="187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4">
              <a:extLst>
                <a:ext uri="{FF2B5EF4-FFF2-40B4-BE49-F238E27FC236}">
                  <a16:creationId xmlns:a16="http://schemas.microsoft.com/office/drawing/2014/main" id="{C5D6A5BE-BABA-4D19-AF95-B51C176C1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0"/>
            <a:stretch>
              <a:fillRect/>
            </a:stretch>
          </p:blipFill>
          <p:spPr bwMode="auto">
            <a:xfrm>
              <a:off x="6556248" y="1557089"/>
              <a:ext cx="2387134" cy="187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724F87-D0F1-47E4-B919-CBFBBB82B55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6780" y="1622446"/>
            <a:ext cx="4149852" cy="88485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03B91A-B58A-45E9-9FCE-60F21349E5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6780" y="2957530"/>
            <a:ext cx="5402580" cy="461665"/>
          </a:xfrm>
          <a:prstGeom prst="rect">
            <a:avLst/>
          </a:prstGeom>
          <a:blipFill>
            <a:blip r:embed="rId5"/>
            <a:stretch>
              <a:fillRect l="-339" b="-17105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854E8-A46C-492E-86A8-682D1B53388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6779" y="3869421"/>
            <a:ext cx="6499157" cy="518796"/>
          </a:xfrm>
          <a:prstGeom prst="rect">
            <a:avLst/>
          </a:prstGeom>
          <a:blipFill>
            <a:blip r:embed="rId6"/>
            <a:stretch>
              <a:fillRect l="-1501" t="-142353" b="-203529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65F59-6C77-4781-B172-848BBE4CD20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8613" y="4686037"/>
            <a:ext cx="6499157" cy="128387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776776-D5DD-47BC-9717-2D9F6D80E3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Laws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5B1B0-7F5E-4908-9D78-5C5BB3A5CA1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3539" y="2194359"/>
            <a:ext cx="2041393" cy="6190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DC2EFE-B8AC-4D40-93BE-642EC4A40A4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46983" y="2194359"/>
            <a:ext cx="3680879" cy="6771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D8865-8A55-43BF-A6ED-69779A3A85C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2535" y="3804639"/>
            <a:ext cx="3928896" cy="61901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EBC11-B9A9-4B95-A060-6E18046D505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3539" y="5210298"/>
            <a:ext cx="3685048" cy="61901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6327" name="TextBox 22">
            <a:extLst>
              <a:ext uri="{FF2B5EF4-FFF2-40B4-BE49-F238E27FC236}">
                <a16:creationId xmlns:a16="http://schemas.microsoft.com/office/drawing/2014/main" id="{A0C2311C-CA9D-4771-ACE2-E9F2AEC3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481138"/>
            <a:ext cx="4022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Conservation of mass</a:t>
            </a:r>
          </a:p>
        </p:txBody>
      </p:sp>
      <p:sp>
        <p:nvSpPr>
          <p:cNvPr id="56328" name="TextBox 29">
            <a:extLst>
              <a:ext uri="{FF2B5EF4-FFF2-40B4-BE49-F238E27FC236}">
                <a16:creationId xmlns:a16="http://schemas.microsoft.com/office/drawing/2014/main" id="{18DA77DC-BD4E-4D6E-BC82-FD2494076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3121025"/>
            <a:ext cx="5224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Conservation of momentum</a:t>
            </a:r>
          </a:p>
        </p:txBody>
      </p:sp>
      <p:sp>
        <p:nvSpPr>
          <p:cNvPr id="56329" name="TextBox 30">
            <a:extLst>
              <a:ext uri="{FF2B5EF4-FFF2-40B4-BE49-F238E27FC236}">
                <a16:creationId xmlns:a16="http://schemas.microsoft.com/office/drawing/2014/main" id="{BE3EAA87-59A5-4A9A-8C02-BAFBAF6B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600575"/>
            <a:ext cx="5224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8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Scalar conservation law</a:t>
            </a:r>
          </a:p>
        </p:txBody>
      </p:sp>
      <p:pic>
        <p:nvPicPr>
          <p:cNvPr id="56330" name="Picture 5">
            <a:extLst>
              <a:ext uri="{FF2B5EF4-FFF2-40B4-BE49-F238E27FC236}">
                <a16:creationId xmlns:a16="http://schemas.microsoft.com/office/drawing/2014/main" id="{69EBA8BF-C8EB-430D-BA45-2DC8CE5C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38" y="1190625"/>
            <a:ext cx="4257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0274-6501-4DF6-A21E-2484D6B4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22CE-7B95-4A40-8BA3-80ACF8A5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9E5408B9-4A4D-48B1-94CB-038A9619E85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</a:t>
            </a:r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4A5D82E6-8CFB-4A02-BAB7-5477071C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84" y="1155275"/>
            <a:ext cx="8226903" cy="2167526"/>
          </a:xfrm>
          <a:prstGeom prst="rect">
            <a:avLst/>
          </a:prstGeom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F42B9D8D-1C96-4B61-9BDB-BFD160D6E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67"/>
          <a:stretch/>
        </p:blipFill>
        <p:spPr>
          <a:xfrm>
            <a:off x="216981" y="4391298"/>
            <a:ext cx="3200474" cy="1021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2">
            <a:extLst>
              <a:ext uri="{FF2B5EF4-FFF2-40B4-BE49-F238E27FC236}">
                <a16:creationId xmlns:a16="http://schemas.microsoft.com/office/drawing/2014/main" id="{9C8BF9CA-545A-4551-939F-B91298681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565" y="4385770"/>
            <a:ext cx="3409175" cy="10359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3">
            <a:extLst>
              <a:ext uri="{FF2B5EF4-FFF2-40B4-BE49-F238E27FC236}">
                <a16:creationId xmlns:a16="http://schemas.microsoft.com/office/drawing/2014/main" id="{5ADC88F3-BEC7-4038-A9D6-0984B07A6716}"/>
              </a:ext>
            </a:extLst>
          </p:cNvPr>
          <p:cNvGrpSpPr/>
          <p:nvPr/>
        </p:nvGrpSpPr>
        <p:grpSpPr>
          <a:xfrm>
            <a:off x="3426577" y="3618100"/>
            <a:ext cx="4521364" cy="591800"/>
            <a:chOff x="3021162" y="2446020"/>
            <a:chExt cx="4521364" cy="591800"/>
          </a:xfrm>
        </p:grpSpPr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234256D5-2666-4810-A7BF-21032D0646FF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FDF85C1F-D434-4490-88B9-4A750C95FB7E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BA835AE1-2464-440D-A342-72145E090139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28">
              <a:extLst>
                <a:ext uri="{FF2B5EF4-FFF2-40B4-BE49-F238E27FC236}">
                  <a16:creationId xmlns:a16="http://schemas.microsoft.com/office/drawing/2014/main" id="{08D6BBB5-E75B-4508-BCF5-6836962203B5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29">
              <a:extLst>
                <a:ext uri="{FF2B5EF4-FFF2-40B4-BE49-F238E27FC236}">
                  <a16:creationId xmlns:a16="http://schemas.microsoft.com/office/drawing/2014/main" id="{A08720A3-73F5-4278-B77E-E5159C0173C5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BFD8E25-56A6-430A-943A-6A02F942CD8C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E568A8D-23F7-4049-A97F-48351DBAAC89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405A1C8-37ED-4601-ACE8-8B392989F310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A1C8BC1-56BB-49DB-895E-9A295EF782A8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4A321D3-9BCE-4103-998B-69F0E98E57BF}"/>
              </a:ext>
            </a:extLst>
          </p:cNvPr>
          <p:cNvSpPr txBox="1"/>
          <p:nvPr/>
        </p:nvSpPr>
        <p:spPr>
          <a:xfrm>
            <a:off x="708660" y="5586515"/>
            <a:ext cx="22367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19FF"/>
                </a:solidFill>
              </a:rPr>
              <a:t>First Order Derivative </a:t>
            </a:r>
          </a:p>
          <a:p>
            <a:r>
              <a:rPr lang="en-US" dirty="0"/>
              <a:t>forward difference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B92C1-9C2C-4329-9783-E0D76334C2D0}"/>
              </a:ext>
            </a:extLst>
          </p:cNvPr>
          <p:cNvSpPr txBox="1"/>
          <p:nvPr/>
        </p:nvSpPr>
        <p:spPr>
          <a:xfrm>
            <a:off x="3904639" y="5579364"/>
            <a:ext cx="314169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19FF"/>
                </a:solidFill>
              </a:rPr>
              <a:t>First Order Derivative </a:t>
            </a:r>
          </a:p>
          <a:p>
            <a:r>
              <a:rPr lang="en-US" dirty="0"/>
              <a:t>Second order central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BAE35B-52D5-4C3B-BCFB-DAD90F61CF33}"/>
                  </a:ext>
                </a:extLst>
              </p:cNvPr>
              <p:cNvSpPr txBox="1"/>
              <p:nvPr/>
            </p:nvSpPr>
            <p:spPr>
              <a:xfrm>
                <a:off x="7817216" y="4496816"/>
                <a:ext cx="3941271" cy="757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BAE35B-52D5-4C3B-BCFB-DAD90F61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16" y="4496816"/>
                <a:ext cx="3941271" cy="757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ABBCC3E-B729-44ED-808E-E897CA9F7EC6}"/>
              </a:ext>
            </a:extLst>
          </p:cNvPr>
          <p:cNvSpPr txBox="1"/>
          <p:nvPr/>
        </p:nvSpPr>
        <p:spPr>
          <a:xfrm>
            <a:off x="7843948" y="5583982"/>
            <a:ext cx="314169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19FF"/>
                </a:solidFill>
              </a:rPr>
              <a:t>Second Order Derivative </a:t>
            </a:r>
          </a:p>
          <a:p>
            <a:r>
              <a:rPr lang="en-US" dirty="0"/>
              <a:t>Second order central difference</a:t>
            </a:r>
          </a:p>
        </p:txBody>
      </p:sp>
    </p:spTree>
    <p:extLst>
      <p:ext uri="{BB962C8B-B14F-4D97-AF65-F5344CB8AC3E}">
        <p14:creationId xmlns:p14="http://schemas.microsoft.com/office/powerpoint/2010/main" val="377534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F15BB8A0-12A1-4803-BEC8-A646EF89A44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3 </a:t>
            </a: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Octave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FBAA5-B13D-4629-9FE7-AFB03B91423C}"/>
              </a:ext>
            </a:extLst>
          </p:cNvPr>
          <p:cNvSpPr txBox="1"/>
          <p:nvPr/>
        </p:nvSpPr>
        <p:spPr>
          <a:xfrm>
            <a:off x="838200" y="1489018"/>
            <a:ext cx="835342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second order derivative for central difference scheme. (Use Pen and paper)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2EA69-E7C8-4024-9AF1-FB1E6FFB459C}"/>
                  </a:ext>
                </a:extLst>
              </p:cNvPr>
              <p:cNvSpPr txBox="1"/>
              <p:nvPr/>
            </p:nvSpPr>
            <p:spPr>
              <a:xfrm>
                <a:off x="909863" y="6313492"/>
                <a:ext cx="3881212" cy="57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(1) and (2) and derive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22EA69-E7C8-4024-9AF1-FB1E6FFB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6313492"/>
                <a:ext cx="3881212" cy="577979"/>
              </a:xfrm>
              <a:prstGeom prst="rect">
                <a:avLst/>
              </a:prstGeom>
              <a:blipFill>
                <a:blip r:embed="rId2"/>
                <a:stretch>
                  <a:fillRect l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">
            <a:extLst>
              <a:ext uri="{FF2B5EF4-FFF2-40B4-BE49-F238E27FC236}">
                <a16:creationId xmlns:a16="http://schemas.microsoft.com/office/drawing/2014/main" id="{C881675C-559C-40A0-9990-2FD22237B659}"/>
              </a:ext>
            </a:extLst>
          </p:cNvPr>
          <p:cNvGrpSpPr/>
          <p:nvPr/>
        </p:nvGrpSpPr>
        <p:grpSpPr>
          <a:xfrm>
            <a:off x="2917661" y="2270760"/>
            <a:ext cx="4521364" cy="591800"/>
            <a:chOff x="3021162" y="2446020"/>
            <a:chExt cx="4521364" cy="591800"/>
          </a:xfrm>
        </p:grpSpPr>
        <p:cxnSp>
          <p:nvCxnSpPr>
            <p:cNvPr id="15" name="Straight Connector 3">
              <a:extLst>
                <a:ext uri="{FF2B5EF4-FFF2-40B4-BE49-F238E27FC236}">
                  <a16:creationId xmlns:a16="http://schemas.microsoft.com/office/drawing/2014/main" id="{26234D1A-075F-42E8-A941-0EF25A937742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C70B3830-4722-45F7-9D02-3BF2218E16A8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8E260750-F79C-42E1-A4F8-C67F1C560AAB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6923AE07-BF41-48D6-A6B0-92E77517AFA2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2469B26B-90C7-4F22-B4D4-1B974018B4B8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3CE44E-584A-4174-9D05-1DFA17A81D04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983730-819C-4AA1-9502-FBE63287FD27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550BA8-EF6E-449E-87CE-E2C1B27E7B0A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C480EB-4BBE-491D-91D9-4569A6C6A235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ABF10-53F2-423B-B890-B9B2C10C6148}"/>
                  </a:ext>
                </a:extLst>
              </p:cNvPr>
              <p:cNvSpPr txBox="1"/>
              <p:nvPr/>
            </p:nvSpPr>
            <p:spPr>
              <a:xfrm>
                <a:off x="780419" y="4244380"/>
                <a:ext cx="9756837" cy="842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ABF10-53F2-423B-B890-B9B2C10C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19" y="4244380"/>
                <a:ext cx="9756837" cy="842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E29047-F454-4477-9307-E0C884C9A1A7}"/>
                  </a:ext>
                </a:extLst>
              </p:cNvPr>
              <p:cNvSpPr txBox="1"/>
              <p:nvPr/>
            </p:nvSpPr>
            <p:spPr>
              <a:xfrm>
                <a:off x="0" y="3291306"/>
                <a:ext cx="12134219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E29047-F454-4477-9307-E0C884C9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1306"/>
                <a:ext cx="12134219" cy="831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CDAE44-591D-4149-B7C2-FCE0492645E3}"/>
                  </a:ext>
                </a:extLst>
              </p:cNvPr>
              <p:cNvSpPr txBox="1"/>
              <p:nvPr/>
            </p:nvSpPr>
            <p:spPr>
              <a:xfrm>
                <a:off x="780419" y="5370062"/>
                <a:ext cx="9756837" cy="842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CDAE44-591D-4149-B7C2-FCE049264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19" y="5370062"/>
                <a:ext cx="9756837" cy="8428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직사각형 5">
            <a:extLst>
              <a:ext uri="{FF2B5EF4-FFF2-40B4-BE49-F238E27FC236}">
                <a16:creationId xmlns:a16="http://schemas.microsoft.com/office/drawing/2014/main" id="{40551FC4-6FFC-4813-BC88-6066FA44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1414463"/>
            <a:ext cx="103790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discretization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Gauss-Divergence theorem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Reynolds Transport Theorem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Exercise – 3 in Octave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15BB8A0-12A1-4803-BEC8-A646EF89A44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1869C-5362-B246-6581-BFE6B56BD692}"/>
                  </a:ext>
                </a:extLst>
              </p:cNvPr>
              <p:cNvSpPr txBox="1"/>
              <p:nvPr/>
            </p:nvSpPr>
            <p:spPr>
              <a:xfrm>
                <a:off x="978408" y="1690688"/>
                <a:ext cx="4966744" cy="757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1869C-5362-B246-6581-BFE6B56B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8" y="1690688"/>
                <a:ext cx="4966744" cy="757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1760A4-0F63-1075-BC85-91F8E36D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7234"/>
            <a:ext cx="4536195" cy="3424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691F0-C0A9-A045-8EBE-747DA3A5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963" y="2666680"/>
            <a:ext cx="4084125" cy="34547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40D6FE-0D07-700B-94EF-21783B435B84}"/>
              </a:ext>
            </a:extLst>
          </p:cNvPr>
          <p:cNvSpPr txBox="1">
            <a:spLocks/>
          </p:cNvSpPr>
          <p:nvPr/>
        </p:nvSpPr>
        <p:spPr>
          <a:xfrm>
            <a:off x="871874" y="336076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Approximating Second Order Derivative</a:t>
            </a:r>
          </a:p>
        </p:txBody>
      </p:sp>
    </p:spTree>
    <p:extLst>
      <p:ext uri="{BB962C8B-B14F-4D97-AF65-F5344CB8AC3E}">
        <p14:creationId xmlns:p14="http://schemas.microsoft.com/office/powerpoint/2010/main" val="333809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449E0E-12DD-BAA3-D40F-834B8CC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392" cy="10210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9D5AF0-E05A-46F8-BE2A-E11FEC8EDA33}"/>
              </a:ext>
            </a:extLst>
          </p:cNvPr>
          <p:cNvGrpSpPr/>
          <p:nvPr/>
        </p:nvGrpSpPr>
        <p:grpSpPr>
          <a:xfrm>
            <a:off x="3768212" y="2152834"/>
            <a:ext cx="4521364" cy="591800"/>
            <a:chOff x="3021162" y="2446020"/>
            <a:chExt cx="4521364" cy="591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81D196-E02E-F841-84A9-6A3C0CC5FBD1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813689-9DAF-34BF-7415-96C93BE53080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F44928-216A-5FC9-5F39-886DE21506F3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A64A10-C56F-52AA-9DC2-762E9989DEE0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5091B6-7C35-B61B-A868-EC0F721859FC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663475-BE7F-EC93-9127-867A56E49C22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4BA12-F62F-3426-B7D7-24EA1419F101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F72E4-AF94-28D0-1BF0-243D6F92C2B1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056EE1-5BF8-8556-0180-4F73216436FC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5CF7A-630D-BEAC-E5F8-2B12C01126ED}"/>
                  </a:ext>
                </a:extLst>
              </p:cNvPr>
              <p:cNvSpPr txBox="1"/>
              <p:nvPr/>
            </p:nvSpPr>
            <p:spPr>
              <a:xfrm>
                <a:off x="930237" y="3186927"/>
                <a:ext cx="8816581" cy="2468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pen and paper 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called second order central difference method. Write the code in Octave.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accuracy of the resultant expression ?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Paste the respective images in the GitHub and state your comments.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5CF7A-630D-BEAC-E5F8-2B12C011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37" y="3186927"/>
                <a:ext cx="8816581" cy="2468433"/>
              </a:xfrm>
              <a:prstGeom prst="rect">
                <a:avLst/>
              </a:prstGeom>
              <a:blipFill>
                <a:blip r:embed="rId9"/>
                <a:stretch>
                  <a:fillRect l="-622" b="-3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87A1E53-8139-4B52-B9B3-532A9C47200B}"/>
              </a:ext>
            </a:extLst>
          </p:cNvPr>
          <p:cNvSpPr txBox="1"/>
          <p:nvPr/>
        </p:nvSpPr>
        <p:spPr>
          <a:xfrm>
            <a:off x="4324350" y="172135"/>
            <a:ext cx="758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https://github.com/Kumaresh0402/ComputationalFluidDynamics/discussions/4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0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2AFF026-5322-44BA-8B00-B9F70F1A7CC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6"/>
            <a:ext cx="10515600" cy="5851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series: Discrete Operations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80C98C87-6178-4AB0-846F-BE84EB63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99" y="1278596"/>
            <a:ext cx="4007622" cy="3127517"/>
          </a:xfrm>
          <a:prstGeom prst="rect">
            <a:avLst/>
          </a:prstGeom>
        </p:spPr>
      </p:pic>
      <p:grpSp>
        <p:nvGrpSpPr>
          <p:cNvPr id="12" name="Group 2">
            <a:extLst>
              <a:ext uri="{FF2B5EF4-FFF2-40B4-BE49-F238E27FC236}">
                <a16:creationId xmlns:a16="http://schemas.microsoft.com/office/drawing/2014/main" id="{D79C853A-9E0A-4E55-BE3C-0A32E32A699C}"/>
              </a:ext>
            </a:extLst>
          </p:cNvPr>
          <p:cNvGrpSpPr/>
          <p:nvPr/>
        </p:nvGrpSpPr>
        <p:grpSpPr>
          <a:xfrm>
            <a:off x="3963634" y="4593939"/>
            <a:ext cx="2011052" cy="591800"/>
            <a:chOff x="3392424" y="2263140"/>
            <a:chExt cx="3657600" cy="591800"/>
          </a:xfrm>
        </p:grpSpPr>
        <p:cxnSp>
          <p:nvCxnSpPr>
            <p:cNvPr id="14" name="Straight Connector 3">
              <a:extLst>
                <a:ext uri="{FF2B5EF4-FFF2-40B4-BE49-F238E27FC236}">
                  <a16:creationId xmlns:a16="http://schemas.microsoft.com/office/drawing/2014/main" id="{C07827C7-35DB-4657-9E26-0476789D12F0}"/>
                </a:ext>
              </a:extLst>
            </p:cNvPr>
            <p:cNvCxnSpPr/>
            <p:nvPr/>
          </p:nvCxnSpPr>
          <p:spPr>
            <a:xfrm>
              <a:off x="3392424" y="233172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30E959B4-D3AC-4A89-9E29-09E150EAEB4A}"/>
                </a:ext>
              </a:extLst>
            </p:cNvPr>
            <p:cNvSpPr/>
            <p:nvPr/>
          </p:nvSpPr>
          <p:spPr>
            <a:xfrm>
              <a:off x="4541520" y="226314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3D41DAC7-5729-44EB-B0A6-19FC88DA3E54}"/>
                </a:ext>
              </a:extLst>
            </p:cNvPr>
            <p:cNvSpPr/>
            <p:nvPr/>
          </p:nvSpPr>
          <p:spPr>
            <a:xfrm>
              <a:off x="5256276" y="2263140"/>
              <a:ext cx="137160" cy="137160"/>
            </a:xfrm>
            <a:prstGeom prst="ellipse">
              <a:avLst/>
            </a:prstGeom>
            <a:noFill/>
            <a:ln w="28575"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686B7A-35AF-423F-8A68-56ADBA400498}"/>
                    </a:ext>
                  </a:extLst>
                </p:cNvPr>
                <p:cNvSpPr txBox="1"/>
                <p:nvPr/>
              </p:nvSpPr>
              <p:spPr>
                <a:xfrm>
                  <a:off x="4307073" y="233172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29CDA6-E3D2-0370-806D-CD9238C69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331720"/>
                  <a:ext cx="568810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988B43-F465-4877-8F3F-EA8FC89747EF}"/>
                    </a:ext>
                  </a:extLst>
                </p:cNvPr>
                <p:cNvSpPr txBox="1"/>
                <p:nvPr/>
              </p:nvSpPr>
              <p:spPr>
                <a:xfrm>
                  <a:off x="5256276" y="2310944"/>
                  <a:ext cx="6183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EAA246-7452-442B-70B7-0337B05B3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76" y="2310944"/>
                  <a:ext cx="618374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9EF0AE-0820-44B5-8829-1C3EAC868533}"/>
                  </a:ext>
                </a:extLst>
              </p:cNvPr>
              <p:cNvSpPr txBox="1"/>
              <p:nvPr/>
            </p:nvSpPr>
            <p:spPr>
              <a:xfrm>
                <a:off x="841241" y="5513772"/>
                <a:ext cx="10510250" cy="9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9EF0AE-0820-44B5-8829-1C3EAC86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1" y="5513772"/>
                <a:ext cx="10510250" cy="9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A4F1F67C-1512-4BEF-9F85-05B891B8FA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633147" y="4296807"/>
            <a:ext cx="0" cy="297132"/>
          </a:xfrm>
          <a:prstGeom prst="line">
            <a:avLst/>
          </a:prstGeom>
          <a:ln w="28575">
            <a:solidFill>
              <a:srgbClr val="F51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id="{8A4783B8-EB97-4A1B-B546-EF84D97FEADC}"/>
              </a:ext>
            </a:extLst>
          </p:cNvPr>
          <p:cNvCxnSpPr>
            <a:cxnSpLocks/>
          </p:cNvCxnSpPr>
          <p:nvPr/>
        </p:nvCxnSpPr>
        <p:spPr>
          <a:xfrm>
            <a:off x="5026141" y="4268202"/>
            <a:ext cx="0" cy="297132"/>
          </a:xfrm>
          <a:prstGeom prst="line">
            <a:avLst/>
          </a:prstGeom>
          <a:ln w="28575">
            <a:solidFill>
              <a:srgbClr val="F51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F15BB8A0-12A1-4803-BEC8-A646EF89A44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expansion</a:t>
            </a: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DAB9E110-8D15-4D9A-A2B7-8DA22E561676}"/>
              </a:ext>
            </a:extLst>
          </p:cNvPr>
          <p:cNvGrpSpPr>
            <a:grpSpLocks/>
          </p:cNvGrpSpPr>
          <p:nvPr/>
        </p:nvGrpSpPr>
        <p:grpSpPr bwMode="auto">
          <a:xfrm>
            <a:off x="3659188" y="1997075"/>
            <a:ext cx="4521200" cy="592138"/>
            <a:chOff x="3021162" y="2446020"/>
            <a:chExt cx="4521364" cy="591800"/>
          </a:xfrm>
        </p:grpSpPr>
        <p:cxnSp>
          <p:nvCxnSpPr>
            <p:cNvPr id="11" name="Straight Connector 7">
              <a:extLst>
                <a:ext uri="{FF2B5EF4-FFF2-40B4-BE49-F238E27FC236}">
                  <a16:creationId xmlns:a16="http://schemas.microsoft.com/office/drawing/2014/main" id="{4D780FD6-D584-439B-A2AE-78FEFE1150E2}"/>
                </a:ext>
              </a:extLst>
            </p:cNvPr>
            <p:cNvCxnSpPr/>
            <p:nvPr/>
          </p:nvCxnSpPr>
          <p:spPr>
            <a:xfrm>
              <a:off x="3392650" y="2514244"/>
              <a:ext cx="3657733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10179558-AE79-470A-9049-521B88C94C29}"/>
                </a:ext>
              </a:extLst>
            </p:cNvPr>
            <p:cNvSpPr/>
            <p:nvPr/>
          </p:nvSpPr>
          <p:spPr>
            <a:xfrm>
              <a:off x="3356136" y="2450780"/>
              <a:ext cx="136530" cy="136447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360DE252-6A16-41D1-B94B-402BD27527D4}"/>
                </a:ext>
              </a:extLst>
            </p:cNvPr>
            <p:cNvSpPr/>
            <p:nvPr/>
          </p:nvSpPr>
          <p:spPr>
            <a:xfrm>
              <a:off x="4542042" y="2446020"/>
              <a:ext cx="136530" cy="136447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367F13A-B9A5-4CEA-B4D6-A7168D6ECF9F}"/>
                </a:ext>
              </a:extLst>
            </p:cNvPr>
            <p:cNvSpPr/>
            <p:nvPr/>
          </p:nvSpPr>
          <p:spPr>
            <a:xfrm>
              <a:off x="5731122" y="2446020"/>
              <a:ext cx="138118" cy="136447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A45A6F88-074C-42C7-992E-35F1C59EBD33}"/>
                </a:ext>
              </a:extLst>
            </p:cNvPr>
            <p:cNvSpPr/>
            <p:nvPr/>
          </p:nvSpPr>
          <p:spPr>
            <a:xfrm>
              <a:off x="6912265" y="2446020"/>
              <a:ext cx="138118" cy="136447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endParaRPr lang="en-US" altLang="ko-KR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804BBC-3DDC-45A0-B9F3-AA0D0781355B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07073" y="2514600"/>
              <a:ext cx="568810" cy="52322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16E7B4-50C3-4B79-99D5-86716BC21A8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38215" y="2446020"/>
              <a:ext cx="911853" cy="5232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25AD92-4C50-40EB-B6C3-AECED261B56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30673" y="2480311"/>
              <a:ext cx="911853" cy="52322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7E3F26-530C-418C-96CC-CCD8E4EC8CD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21162" y="2514600"/>
              <a:ext cx="911853" cy="52322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1785B3-76D6-4EAE-A284-C10BAF644C8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7184" y="3212177"/>
            <a:ext cx="8700908" cy="75796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787446-F8B6-41E8-A282-1ECE5BA5AB5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45545" y="4144048"/>
            <a:ext cx="7091941" cy="75232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CD119-8FFF-4C3F-B5B6-DA042F78C5B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38167" y="5070277"/>
            <a:ext cx="4072397" cy="75232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986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51C49F4-05E9-4C4C-AF5C-8E749301C144}"/>
              </a:ext>
            </a:extLst>
          </p:cNvPr>
          <p:cNvSpPr/>
          <p:nvPr/>
        </p:nvSpPr>
        <p:spPr>
          <a:xfrm>
            <a:off x="900546" y="4137891"/>
            <a:ext cx="3486727" cy="82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CC387-5B03-4694-B7B2-99D3E8E39562}"/>
              </a:ext>
            </a:extLst>
          </p:cNvPr>
          <p:cNvSpPr/>
          <p:nvPr/>
        </p:nvSpPr>
        <p:spPr>
          <a:xfrm>
            <a:off x="6059055" y="4922982"/>
            <a:ext cx="3814618" cy="9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15BB8A0-12A1-4803-BEC8-A646EF89A44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and FDM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2D822884-3C46-4B42-B925-C4ED98D4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89063"/>
            <a:ext cx="163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series: 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6AB22-28F2-4818-9AA0-98766C54A35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2176276"/>
            <a:ext cx="4072397" cy="75232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CD8D9-56BA-4801-895A-2BADD53A0BF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0474" y="3171965"/>
            <a:ext cx="4072397" cy="7523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DE066-5CD2-416A-805D-D2C838189AC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5263" y="4211355"/>
            <a:ext cx="3636893" cy="75232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8D257-723E-41F1-8A34-681F5AEB076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0474" y="5172227"/>
            <a:ext cx="2671565" cy="75232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9925C2D3-4A3B-4BAE-88D4-7E56635B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419764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CAA73-6498-4BBF-89FC-E8721827AE0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36202" y="4987781"/>
            <a:ext cx="4017125" cy="8256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9790E3-049E-4679-817E-7A39A5FC7AD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36202" y="4049222"/>
            <a:ext cx="6149247" cy="71468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E787-36C3-4099-BFE5-3C56A89DF84E}"/>
              </a:ext>
            </a:extLst>
          </p:cNvPr>
          <p:cNvSpPr txBox="1"/>
          <p:nvPr/>
        </p:nvSpPr>
        <p:spPr>
          <a:xfrm>
            <a:off x="5671127" y="6142182"/>
            <a:ext cx="48600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derivative – forward difference method</a:t>
            </a:r>
          </a:p>
        </p:txBody>
      </p:sp>
    </p:spTree>
    <p:extLst>
      <p:ext uri="{BB962C8B-B14F-4D97-AF65-F5344CB8AC3E}">
        <p14:creationId xmlns:p14="http://schemas.microsoft.com/office/powerpoint/2010/main" val="121942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2AFF026-5322-44BA-8B00-B9F70F1A7CC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518186"/>
            <a:ext cx="10515600" cy="5851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series: Central Difference Scheme (2nd order)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37935BB-BA22-49E3-9B54-679145EE25D0}"/>
              </a:ext>
            </a:extLst>
          </p:cNvPr>
          <p:cNvGrpSpPr/>
          <p:nvPr/>
        </p:nvGrpSpPr>
        <p:grpSpPr>
          <a:xfrm>
            <a:off x="2975442" y="1851660"/>
            <a:ext cx="4521364" cy="591800"/>
            <a:chOff x="3021162" y="2446020"/>
            <a:chExt cx="4521364" cy="591800"/>
          </a:xfrm>
        </p:grpSpPr>
        <p:cxnSp>
          <p:nvCxnSpPr>
            <p:cNvPr id="10" name="Straight Connector 3">
              <a:extLst>
                <a:ext uri="{FF2B5EF4-FFF2-40B4-BE49-F238E27FC236}">
                  <a16:creationId xmlns:a16="http://schemas.microsoft.com/office/drawing/2014/main" id="{3524B769-A96F-41FE-A703-64E6394CC07C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E063DE3D-35DA-4F11-A9B1-451E9AB9F40B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4D92283F-B138-4092-8448-FA25FE7BE0F4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8B71AD82-4FDC-48AF-853F-7493091103AF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A5092263-6782-4229-8C9A-73814A8A4CED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6C845E-2589-4B44-8401-822AB9CC25AD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13FD9A-1463-4D23-AF74-7663CB56BCBF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7F585E-BBC2-4729-A5CE-2BED04EF87FD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FFBDFC0-D972-4884-A4A4-CFBC07F26753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FB821F-7A99-4544-87B2-ABB10E57E901}"/>
                  </a:ext>
                </a:extLst>
              </p:cNvPr>
              <p:cNvSpPr txBox="1"/>
              <p:nvPr/>
            </p:nvSpPr>
            <p:spPr>
              <a:xfrm>
                <a:off x="838200" y="3977680"/>
                <a:ext cx="6605590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FB821F-7A99-4544-87B2-ABB10E57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77680"/>
                <a:ext cx="6605590" cy="831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20D507-F4E2-4677-80D5-370B6EEAE0E8}"/>
                  </a:ext>
                </a:extLst>
              </p:cNvPr>
              <p:cNvSpPr txBox="1"/>
              <p:nvPr/>
            </p:nvSpPr>
            <p:spPr>
              <a:xfrm>
                <a:off x="838200" y="2844497"/>
                <a:ext cx="9663606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20D507-F4E2-4677-80D5-370B6EEAE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497"/>
                <a:ext cx="9663606" cy="831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0C16CD-8547-49BA-8557-3F01E798C9C7}"/>
                  </a:ext>
                </a:extLst>
              </p:cNvPr>
              <p:cNvSpPr txBox="1"/>
              <p:nvPr/>
            </p:nvSpPr>
            <p:spPr>
              <a:xfrm>
                <a:off x="838200" y="5103362"/>
                <a:ext cx="6605590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0C16CD-8547-49BA-8557-3F01E798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3362"/>
                <a:ext cx="6605590" cy="8317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2AFF026-5322-44BA-8B00-B9F70F1A7CC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518186"/>
            <a:ext cx="10515600" cy="5851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series: Central Difference Scheme (2nd order)</a:t>
            </a: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16900E61-F62C-48C4-B9F9-DAE74C75C3D7}"/>
              </a:ext>
            </a:extLst>
          </p:cNvPr>
          <p:cNvGrpSpPr/>
          <p:nvPr/>
        </p:nvGrpSpPr>
        <p:grpSpPr>
          <a:xfrm>
            <a:off x="7227402" y="1690688"/>
            <a:ext cx="4521364" cy="591800"/>
            <a:chOff x="3021162" y="2446020"/>
            <a:chExt cx="4521364" cy="591800"/>
          </a:xfrm>
        </p:grpSpPr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5086A5DF-3C8A-4245-AE73-DE691E60C262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F0969CDC-20B8-4D94-B890-04A3FF721E7A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9E9C7BEA-872E-4B0A-A48C-B5E6444F942C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A9E99516-BF33-4745-A2A6-C09ADA4A82C1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42AC48C3-4FFC-4AF9-BA02-A3A1E4A6CA06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8FD0B9F-EBFB-48E5-899F-0D4A27EF0A86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169CF1C-4F78-421E-A283-24604D1FEA45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6F4B98-DB5D-47D5-A9EF-7761D50F8181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BCEDD69-142E-4350-A511-FAD4527B2392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5">
            <a:extLst>
              <a:ext uri="{FF2B5EF4-FFF2-40B4-BE49-F238E27FC236}">
                <a16:creationId xmlns:a16="http://schemas.microsoft.com/office/drawing/2014/main" id="{AD91AAD3-A6CC-4CBC-AE68-316649143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830" y="1347058"/>
            <a:ext cx="4813715" cy="1502924"/>
          </a:xfrm>
          <a:prstGeom prst="rect">
            <a:avLst/>
          </a:prstGeom>
        </p:spPr>
      </p:pic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0985F25E-8F4F-40CC-A318-B4B443885C2E}"/>
              </a:ext>
            </a:extLst>
          </p:cNvPr>
          <p:cNvCxnSpPr/>
          <p:nvPr/>
        </p:nvCxnSpPr>
        <p:spPr>
          <a:xfrm>
            <a:off x="1033272" y="2990088"/>
            <a:ext cx="9803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19E109-10C9-48CE-868C-67B27132DC47}"/>
                  </a:ext>
                </a:extLst>
              </p:cNvPr>
              <p:cNvSpPr txBox="1"/>
              <p:nvPr/>
            </p:nvSpPr>
            <p:spPr>
              <a:xfrm>
                <a:off x="1106424" y="3803362"/>
                <a:ext cx="4894032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19E109-10C9-48CE-868C-67B27132D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3803362"/>
                <a:ext cx="4894032" cy="8256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A6CFF43-910E-4B66-A27B-330CB900F121}"/>
              </a:ext>
            </a:extLst>
          </p:cNvPr>
          <p:cNvSpPr txBox="1"/>
          <p:nvPr/>
        </p:nvSpPr>
        <p:spPr>
          <a:xfrm>
            <a:off x="1106424" y="3255264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 (2) 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EF909C-5D0E-4F04-96EE-41EF9D42B230}"/>
                  </a:ext>
                </a:extLst>
              </p:cNvPr>
              <p:cNvSpPr txBox="1"/>
              <p:nvPr/>
            </p:nvSpPr>
            <p:spPr>
              <a:xfrm>
                <a:off x="1106424" y="5024815"/>
                <a:ext cx="4339778" cy="8256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EF909C-5D0E-4F04-96EE-41EF9D42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5024815"/>
                <a:ext cx="4339778" cy="825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5">
            <a:extLst>
              <a:ext uri="{FF2B5EF4-FFF2-40B4-BE49-F238E27FC236}">
                <a16:creationId xmlns:a16="http://schemas.microsoft.com/office/drawing/2014/main" id="{0EC2C0A9-FE9F-A5A4-DE27-EFE284394E73}"/>
              </a:ext>
            </a:extLst>
          </p:cNvPr>
          <p:cNvCxnSpPr>
            <a:cxnSpLocks/>
          </p:cNvCxnSpPr>
          <p:nvPr/>
        </p:nvCxnSpPr>
        <p:spPr>
          <a:xfrm flipH="1">
            <a:off x="5570237" y="5453142"/>
            <a:ext cx="64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E1B136-29E7-492E-9227-56CA4F6FDEC5}"/>
              </a:ext>
            </a:extLst>
          </p:cNvPr>
          <p:cNvSpPr txBox="1"/>
          <p:nvPr/>
        </p:nvSpPr>
        <p:spPr>
          <a:xfrm>
            <a:off x="6309302" y="5094432"/>
            <a:ext cx="39191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derivative – </a:t>
            </a:r>
          </a:p>
          <a:p>
            <a:r>
              <a:rPr lang="en-US" dirty="0">
                <a:solidFill>
                  <a:srgbClr val="0D19FF"/>
                </a:solidFill>
              </a:rPr>
              <a:t>Second order central difference scheme</a:t>
            </a:r>
          </a:p>
        </p:txBody>
      </p:sp>
    </p:spTree>
    <p:extLst>
      <p:ext uri="{BB962C8B-B14F-4D97-AF65-F5344CB8AC3E}">
        <p14:creationId xmlns:p14="http://schemas.microsoft.com/office/powerpoint/2010/main" val="156620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2AFF026-5322-44BA-8B00-B9F70F1A7CC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518186"/>
            <a:ext cx="10515600" cy="5851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 latin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series: Summary (first order derivative)</a:t>
            </a:r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9B2D6995-16D5-42F1-AFD2-01B48632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84" y="1386182"/>
            <a:ext cx="8226903" cy="2167526"/>
          </a:xfrm>
          <a:prstGeom prst="rect">
            <a:avLst/>
          </a:prstGeom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F58D2ACF-FF7F-49E1-9AAF-A7C247A8A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67"/>
          <a:stretch/>
        </p:blipFill>
        <p:spPr>
          <a:xfrm>
            <a:off x="1740981" y="4705333"/>
            <a:ext cx="3443698" cy="1185692"/>
          </a:xfrm>
          <a:prstGeom prst="rect">
            <a:avLst/>
          </a:prstGeom>
        </p:spPr>
      </p:pic>
      <p:pic>
        <p:nvPicPr>
          <p:cNvPr id="26" name="Picture 22">
            <a:extLst>
              <a:ext uri="{FF2B5EF4-FFF2-40B4-BE49-F238E27FC236}">
                <a16:creationId xmlns:a16="http://schemas.microsoft.com/office/drawing/2014/main" id="{B837777F-3F93-4862-86E3-C7AF6D918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289" y="4699805"/>
            <a:ext cx="3649205" cy="1108917"/>
          </a:xfrm>
          <a:prstGeom prst="rect">
            <a:avLst/>
          </a:prstGeom>
        </p:spPr>
      </p:pic>
      <p:grpSp>
        <p:nvGrpSpPr>
          <p:cNvPr id="27" name="Group 23">
            <a:extLst>
              <a:ext uri="{FF2B5EF4-FFF2-40B4-BE49-F238E27FC236}">
                <a16:creationId xmlns:a16="http://schemas.microsoft.com/office/drawing/2014/main" id="{D8287968-5D56-4934-B2FD-6B3CB3CE3686}"/>
              </a:ext>
            </a:extLst>
          </p:cNvPr>
          <p:cNvGrpSpPr/>
          <p:nvPr/>
        </p:nvGrpSpPr>
        <p:grpSpPr>
          <a:xfrm>
            <a:off x="3426577" y="3849007"/>
            <a:ext cx="4521364" cy="591800"/>
            <a:chOff x="3021162" y="2446020"/>
            <a:chExt cx="4521364" cy="591800"/>
          </a:xfrm>
        </p:grpSpPr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918920E7-78EE-4838-9CFE-E3D3A1C36B9B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4CDE8A5C-467B-4C47-9001-C5D116229425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26">
              <a:extLst>
                <a:ext uri="{FF2B5EF4-FFF2-40B4-BE49-F238E27FC236}">
                  <a16:creationId xmlns:a16="http://schemas.microsoft.com/office/drawing/2014/main" id="{64C7676D-37C6-4B50-A8B5-FF561E8D2BE6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:a16="http://schemas.microsoft.com/office/drawing/2014/main" id="{020D7A6E-A86F-4A7B-9D09-4368CABC2EDC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7C2ED916-377A-42BC-9602-1FE58B096988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8F25D1E-0236-4AD5-BD74-2FEB7538A87B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768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8F25D1E-0236-4AD5-BD74-2FEB7538A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7682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D46C96-D91D-4692-A0B6-D5BEB84C5CE9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D46C96-D91D-4692-A0B6-D5BEB84C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2486E5-EC6C-4764-8120-0E1E14FEBF36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2486E5-EC6C-4764-8120-0E1E14FEB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9CEB62-DBB5-40D1-BF96-17FDA89C15A8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9CEB62-DBB5-40D1-BF96-17FDA89C1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734A3F1-0BAE-4D62-B83A-3F07FE1D0B1A}"/>
              </a:ext>
            </a:extLst>
          </p:cNvPr>
          <p:cNvSpPr txBox="1"/>
          <p:nvPr/>
        </p:nvSpPr>
        <p:spPr>
          <a:xfrm>
            <a:off x="1965960" y="5891025"/>
            <a:ext cx="29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forward difference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D6FD4A-B803-47C1-A8ED-A51B1B8D2E7C}"/>
              </a:ext>
            </a:extLst>
          </p:cNvPr>
          <p:cNvSpPr txBox="1"/>
          <p:nvPr/>
        </p:nvSpPr>
        <p:spPr>
          <a:xfrm>
            <a:off x="6343035" y="5884163"/>
            <a:ext cx="31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central difference</a:t>
            </a:r>
          </a:p>
        </p:txBody>
      </p:sp>
    </p:spTree>
    <p:extLst>
      <p:ext uri="{BB962C8B-B14F-4D97-AF65-F5344CB8AC3E}">
        <p14:creationId xmlns:p14="http://schemas.microsoft.com/office/powerpoint/2010/main" val="20069986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6297</TotalTime>
  <Words>730</Words>
  <Application>Microsoft Office PowerPoint</Application>
  <PresentationFormat>Widescreen</PresentationFormat>
  <Paragraphs>242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Malgun Gothic</vt:lpstr>
      <vt:lpstr>Arial</vt:lpstr>
      <vt:lpstr>Calibri</vt:lpstr>
      <vt:lpstr>Calibri Light</vt:lpstr>
      <vt:lpstr>Cambria Math</vt:lpstr>
      <vt:lpstr>Times New Roman</vt:lpstr>
      <vt:lpstr>Wingdings</vt:lpstr>
      <vt:lpstr>추억</vt:lpstr>
      <vt:lpstr>Computational Fluid Dynamics (CFD)</vt:lpstr>
      <vt:lpstr>Quick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–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default</dc:creator>
  <cp:lastModifiedBy>Yahya</cp:lastModifiedBy>
  <cp:revision>185</cp:revision>
  <dcterms:created xsi:type="dcterms:W3CDTF">2023-08-01T01:05:37Z</dcterms:created>
  <dcterms:modified xsi:type="dcterms:W3CDTF">2024-09-24T08:40:27Z</dcterms:modified>
</cp:coreProperties>
</file>