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6" r:id="rId3"/>
    <p:sldId id="425" r:id="rId4"/>
    <p:sldId id="468" r:id="rId5"/>
    <p:sldId id="470" r:id="rId6"/>
    <p:sldId id="469" r:id="rId7"/>
    <p:sldId id="473" r:id="rId8"/>
    <p:sldId id="474" r:id="rId9"/>
    <p:sldId id="475" r:id="rId10"/>
    <p:sldId id="476" r:id="rId11"/>
    <p:sldId id="424" r:id="rId12"/>
    <p:sldId id="477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fau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8971" autoAdjust="0"/>
  </p:normalViewPr>
  <p:slideViewPr>
    <p:cSldViewPr snapToGrid="0">
      <p:cViewPr varScale="1">
        <p:scale>
          <a:sx n="97" d="100"/>
          <a:sy n="97" d="100"/>
        </p:scale>
        <p:origin x="11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92" y="4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536E286-D0A3-499D-AED4-569E6C2BCF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E1BB4-AEB4-4084-9424-A7C7683B8D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1C35D5-0ECB-4959-9DDA-599D59B31760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5D19F-FCDA-480F-82CA-C7A57D0C45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F26B2A-281A-4AD2-B1DB-E20423D184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맑은 고딕" panose="020B0503020000020004" pitchFamily="34" charset="-127"/>
              </a:defRPr>
            </a:lvl1pPr>
          </a:lstStyle>
          <a:p>
            <a:pPr>
              <a:defRPr/>
            </a:pPr>
            <a:fld id="{C4DB212B-0D7A-4537-BF02-A69F13D4F9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F3CE6B-DA6E-46CF-8057-82E5987F8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27C7C-4B19-439F-BDFC-6BA28EDDC68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947987-62B3-409D-96BF-5B85BA1B111D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929791E-0F35-4AB0-BA8B-9EC0BBB8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0F08E25-D062-4E08-A8A3-884FB3476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8154B-CEA9-4BF1-8A17-D2FA16A616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8A89B-9268-4D39-9A11-F50FA88B5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맑은 고딕" panose="020B0503020000020004" pitchFamily="34" charset="-127"/>
              </a:defRPr>
            </a:lvl1pPr>
          </a:lstStyle>
          <a:p>
            <a:pPr>
              <a:defRPr/>
            </a:pPr>
            <a:fld id="{1C3E1AC7-A70B-4CA7-BBF5-05CC687D58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E2C3D0A6-6B72-48B7-8E8B-63FB103C80CD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7AA8-FF46-473A-959F-1FF29372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145FE-0BC3-49BC-91E0-FB977277AB7B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EC67-10BA-4BB4-9675-D77CE604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B9A9-4F71-4ADB-9F67-954B70F5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A2F78-CCFA-4D6C-98E4-776652D44A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706A3F-83CA-488C-9781-FEB8B96BDD4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532BB4-9C51-4C6C-A343-4864F24ADB6C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10BFF3-59CD-4491-842F-39E04281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3E13B-B02E-4DDC-A5A6-890996BE6583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12C8255-3BB1-4189-954D-F5F056BF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75C4A94-CA9E-4C7F-B657-34F0876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8F68D-320A-4EE2-ACC0-D5B6FA5CDE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2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2DC3E71-2525-40B1-AB00-B239418D6D74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FEF8940-E878-4A4D-B0A1-01014AB44439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3B69BF1-0920-4E98-A2D2-F78B5045A77C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60D405-A5E6-418A-BA1F-2F3CA0E2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00B87-BC5F-4693-A919-1CB8F2E842DA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2B8DB3-4881-403A-9DC8-3E6BBF5D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22D4A4-49F3-4A5C-B264-E3C85B55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D44B1-E519-4554-9AF9-B8D31297BC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4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57D149-537A-4DA8-BC6E-04EA2B2A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8D45F-3CD9-42C7-98E4-31E4C65338DD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997640-F5A2-4C82-946F-982EF8A2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A94550-D455-4E9C-AA66-198CD8BF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A3F14-7B99-4889-88C7-A3CBFF5813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1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A5B56E-574E-4B03-A368-E4C76CC6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D748B-F5F8-4DDE-8453-11F8F25C09C5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4C7F8B-91B2-4DAF-A69D-8552FCE5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85E9D6-80F5-46BE-AB85-2708B9BB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EECC4-85C1-4808-B227-7348079FF7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A3BBC76-82EA-4585-B3C2-5345FEEF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E6AD-A179-4C20-B669-7509A8A2EFD0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1C225A-52CD-4A47-9C41-24012004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D8C4DC-C900-4B2F-9221-6D78124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FCB9B-248F-4E31-83B7-3BAA407C1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8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06D3B0-A1C5-4509-B208-8793F253477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773C52D-DD9C-4950-BEEE-16584EA1C75E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65E8D8F-0438-42E3-8042-A14575EB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56996-7790-4D85-8F78-27110AB31540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EB26182-5EA6-42C4-B08B-51858E4B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D9D069B-2914-49B4-A11E-E3EBAA8E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D841-BB00-45F7-9EBF-00BAF8BB5C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BF947B-BAB1-44B2-B7EC-97452164846B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E95FB00-DD83-4B32-AACD-1F4A2E413BA9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6167D01-7E1B-40C7-8C48-AF95D5E6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CBDED2A-FEBE-4FF9-AE41-D2819869DB24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B4C472E-2E55-406D-8E5E-7FFF59B8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823915-6D18-47C8-ACDA-6ACF2C5E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CC0CB0-D0AB-4A53-B17E-896763F4A6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2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2F60FB-9ACF-4B2E-8EDF-B3BFA2E24613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DCE7706-1BED-4E84-B707-AB48C2E71E8A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BA3D42D-C5D2-4B74-A20D-3ACF4B9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64CC4-5B2C-4237-998F-BFD419E077C6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21E325A-9ABF-4F42-94D1-58D89814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F219536-2541-4ADC-906B-74993DEC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05406-F66D-405A-BDCC-454D355FE9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D87DE-3570-4A3B-B730-2983334B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072BA8C-0441-4BBA-97C3-D49B9BCC3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3" r:id="rId2"/>
    <p:sldLayoutId id="2147483969" r:id="rId3"/>
    <p:sldLayoutId id="2147483964" r:id="rId4"/>
    <p:sldLayoutId id="2147483965" r:id="rId5"/>
    <p:sldLayoutId id="2147483966" r:id="rId6"/>
    <p:sldLayoutId id="2147483970" r:id="rId7"/>
    <p:sldLayoutId id="2147483971" r:id="rId8"/>
    <p:sldLayoutId id="2147483972" r:id="rId9"/>
    <p:sldLayoutId id="2147483967" r:id="rId10"/>
    <p:sldLayoutId id="2147483973" r:id="rId11"/>
  </p:sldLayoutIdLst>
  <p:txStyles>
    <p:titleStyle>
      <a:lvl1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latinLnBrk="1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C8F6BEE2-7E52-4A1B-A7DC-D54EFF3726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5310" y="544801"/>
            <a:ext cx="8811491" cy="79447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Fluid Dynamics (CFD)</a:t>
            </a:r>
            <a:endParaRPr lang="ko-KR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제목 1">
            <a:extLst>
              <a:ext uri="{FF2B5EF4-FFF2-40B4-BE49-F238E27FC236}">
                <a16:creationId xmlns:a16="http://schemas.microsoft.com/office/drawing/2014/main" id="{D4DFA752-3566-4749-B988-94C6D0ACD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66" y="2505364"/>
            <a:ext cx="1069224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858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8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EECC96-C2C8-4F17-BD56-49EF2572A697}"/>
              </a:ext>
            </a:extLst>
          </p:cNvPr>
          <p:cNvSpPr txBox="1">
            <a:spLocks/>
          </p:cNvSpPr>
          <p:nvPr/>
        </p:nvSpPr>
        <p:spPr>
          <a:xfrm>
            <a:off x="9039224" y="5346775"/>
            <a:ext cx="2371725" cy="539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 fontScale="90000"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Upload your new solver, case files, and results in GITHUB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6B7F2-6607-48A4-AE45-B251BD0E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85" y="1854295"/>
            <a:ext cx="5587430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77136A-5F46-4CA0-A783-55534C1393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ko-K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6 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4FC04-95F5-4ABD-866E-08B68296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49" y="570269"/>
            <a:ext cx="7263229" cy="59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5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438F-BDB0-4716-A292-3CAC3257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16" y="425236"/>
            <a:ext cx="10058400" cy="76080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3B4D-8223-46EC-8029-7C06EC5E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114274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Yousef, Phuong, Saleem,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(teach Python)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Nov. 20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Others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Phuc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(run ANSYS simulation and explain)  Nov. 27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519BCE-2BD9-420A-8D7A-C22DA98DCDE4}"/>
              </a:ext>
            </a:extLst>
          </p:cNvPr>
          <p:cNvSpPr txBox="1">
            <a:spLocks/>
          </p:cNvSpPr>
          <p:nvPr/>
        </p:nvSpPr>
        <p:spPr bwMode="auto">
          <a:xfrm>
            <a:off x="1052718" y="3345683"/>
            <a:ext cx="10058400" cy="2799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latinLnBrk="1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Please spend more time on explaining the introduction part </a:t>
            </a:r>
          </a:p>
          <a:p>
            <a:pPr marL="0" indent="0" defTabSz="91440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(your research topic clearly) </a:t>
            </a:r>
          </a:p>
          <a:p>
            <a:pPr marL="0" indent="0" defTabSz="91440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numerical methodology  + results + conclusion</a:t>
            </a:r>
          </a:p>
          <a:p>
            <a:pPr defTabSz="9144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12 minutes each presentation + 5 minutes Query session</a:t>
            </a:r>
          </a:p>
          <a:p>
            <a:pPr defTabSz="9144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Every individual should post a question</a:t>
            </a:r>
          </a:p>
        </p:txBody>
      </p:sp>
    </p:spTree>
    <p:extLst>
      <p:ext uri="{BB962C8B-B14F-4D97-AF65-F5344CB8AC3E}">
        <p14:creationId xmlns:p14="http://schemas.microsoft.com/office/powerpoint/2010/main" val="251217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7325" y="1956619"/>
            <a:ext cx="9602788" cy="3426594"/>
          </a:xfrm>
        </p:spPr>
        <p:txBody>
          <a:bodyPr/>
          <a:lstStyle/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OpenFOAM solver based on icoFoam</a:t>
            </a:r>
            <a:endParaRPr lang="en-US" altLang="ko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6 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altLang="ko-K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things to do:</a:t>
            </a:r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/>
          <a:lstStyle/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default icoFoam solver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the temperature field in the icoFoam solver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default cavity tutorial based on icoFoam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new file for initial and boundary conditions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respective files in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fvSchemes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fvSolution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your new case file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your new solver, case files, and results in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default icoFoam solver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location: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71E9B-9FEC-4800-A3F5-D772AD75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999" y="1879007"/>
            <a:ext cx="6896100" cy="18764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B4BD7AD-94B1-4D44-B4B9-7C23E2C86561}"/>
              </a:ext>
            </a:extLst>
          </p:cNvPr>
          <p:cNvSpPr/>
          <p:nvPr/>
        </p:nvSpPr>
        <p:spPr>
          <a:xfrm>
            <a:off x="909221" y="3901282"/>
            <a:ext cx="8208146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your own solver, firstly do the following: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default icoFoam name into myIcoFoam.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source file name 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icoFoam.C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myIcoFoam.C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Files, and do the following:</a:t>
            </a:r>
          </a:p>
          <a:p>
            <a:pPr lvl="1">
              <a:spcBef>
                <a:spcPts val="600"/>
              </a:spcBef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myIcoFoam.C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 = $(FOAM_USER_APPBIN)/myIcoFoam</a:t>
            </a:r>
          </a:p>
        </p:txBody>
      </p:sp>
    </p:spTree>
    <p:extLst>
      <p:ext uri="{BB962C8B-B14F-4D97-AF65-F5344CB8AC3E}">
        <p14:creationId xmlns:p14="http://schemas.microsoft.com/office/powerpoint/2010/main" val="216841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Adding the temperature field in the icoFoam solver 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6"/>
            <a:ext cx="3945000" cy="246200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ko-KR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createFields.H</a:t>
            </a:r>
            <a:endParaRPr lang="en-US" altLang="ko-KR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FF505C-DE66-4663-8F3C-CDBB197F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15" y="3920346"/>
            <a:ext cx="2847975" cy="226695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D44C327-34ED-4818-8A04-6B870C50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601" y="1772646"/>
            <a:ext cx="3945000" cy="246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1" fontAlgn="base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ko-KR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myIcoFoam.C</a:t>
            </a:r>
            <a:endParaRPr lang="en-US" altLang="ko-KR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33BB61-CFAA-461C-A785-86CA7C2E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01" y="2377275"/>
            <a:ext cx="2667000" cy="1857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6B36FE-5A25-4550-AA5E-F6508B94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988" y="2377275"/>
            <a:ext cx="2952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6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Copy default cavity tutorial </a:t>
            </a:r>
            <a:r>
              <a:rPr lang="en-US" altLang="ko-KR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 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location: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C21BE9-8BB9-479F-9F93-3EF52971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79" y="1871092"/>
            <a:ext cx="6953250" cy="1485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BEC-0B85-4B76-BBC2-14427326E240}"/>
              </a:ext>
            </a:extLst>
          </p:cNvPr>
          <p:cNvSpPr/>
          <p:nvPr/>
        </p:nvSpPr>
        <p:spPr>
          <a:xfrm>
            <a:off x="973229" y="3728398"/>
            <a:ext cx="8208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your solver name as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myCavityCaseFile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 a new file for initial and boundary conditions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6"/>
            <a:ext cx="3945000" cy="246200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constant/</a:t>
            </a:r>
            <a:r>
              <a:rPr lang="en-US" altLang="ko-KR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transportProperties</a:t>
            </a:r>
            <a:endParaRPr lang="en-US" altLang="ko-KR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DT (new variable created)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D44C327-34ED-4818-8A04-6B870C50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832" y="1772646"/>
            <a:ext cx="3945000" cy="246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1" fontAlgn="base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“T” field in “0” file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CC051-1C51-495E-94E1-3A57C0B1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29" y="2802109"/>
            <a:ext cx="4218853" cy="21871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001173-991A-4BCA-98C9-AE455E69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832" y="2375036"/>
            <a:ext cx="3794483" cy="38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Add respective files in </a:t>
            </a:r>
            <a:r>
              <a:rPr lang="en-US" altLang="ko-KR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fvSchemes</a:t>
            </a: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fvSolution</a:t>
            </a:r>
            <a:endParaRPr lang="en-US" altLang="ko-K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6"/>
            <a:ext cx="3945000" cy="246200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system/</a:t>
            </a:r>
            <a:r>
              <a:rPr lang="en-US" altLang="ko-KR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fvSchemes</a:t>
            </a:r>
            <a:endParaRPr lang="en-US" altLang="ko-KR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D44C327-34ED-4818-8A04-6B870C50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832" y="1772646"/>
            <a:ext cx="3945000" cy="246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1" fontAlgn="base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system/</a:t>
            </a:r>
            <a:r>
              <a:rPr lang="en-US" altLang="ko-KR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fvSolution</a:t>
            </a:r>
            <a:endParaRPr lang="en-US" altLang="ko-KR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17A20-EFC5-4287-BC28-368C95C1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85" y="2286131"/>
            <a:ext cx="3604878" cy="3897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8BCF71-8A03-4EF7-A770-E9950907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73" y="2260189"/>
            <a:ext cx="2596614" cy="39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2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Run your new case file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FFCACD-4AE6-44A4-A60D-09E65C45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9" y="1431159"/>
            <a:ext cx="6639434" cy="44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097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6502</TotalTime>
  <Words>330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Times New Roman</vt:lpstr>
      <vt:lpstr>Wingdings</vt:lpstr>
      <vt:lpstr>추억</vt:lpstr>
      <vt:lpstr>Computational Fluid Dynamics (CFD)</vt:lpstr>
      <vt:lpstr>Contents</vt:lpstr>
      <vt:lpstr>Following things to do:</vt:lpstr>
      <vt:lpstr>Copy default icoFoam solver</vt:lpstr>
      <vt:lpstr>2. Adding the temperature field in the icoFoam solver </vt:lpstr>
      <vt:lpstr>3. Copy default cavity tutorial based on icoFoam </vt:lpstr>
      <vt:lpstr>4. Add a new file for initial and boundary conditions</vt:lpstr>
      <vt:lpstr>5. Add respective files in fvSchemes and fvSolution</vt:lpstr>
      <vt:lpstr>6. Run your new case file</vt:lpstr>
      <vt:lpstr>7. Upload your new solver, case files, and results in GITHUB</vt:lpstr>
      <vt:lpstr>PowerPoint Presentation</vt:lpstr>
      <vt:lpstr>Research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default</dc:creator>
  <cp:lastModifiedBy>Yahya</cp:lastModifiedBy>
  <cp:revision>210</cp:revision>
  <dcterms:created xsi:type="dcterms:W3CDTF">2023-08-01T01:05:37Z</dcterms:created>
  <dcterms:modified xsi:type="dcterms:W3CDTF">2024-11-12T08:31:23Z</dcterms:modified>
</cp:coreProperties>
</file>