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0" r:id="rId3"/>
    <p:sldId id="360" r:id="rId4"/>
    <p:sldId id="296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71" r:id="rId13"/>
    <p:sldId id="373" r:id="rId14"/>
    <p:sldId id="372" r:id="rId15"/>
    <p:sldId id="261" r:id="rId16"/>
    <p:sldId id="341" r:id="rId17"/>
    <p:sldId id="350" r:id="rId18"/>
    <p:sldId id="352" r:id="rId19"/>
    <p:sldId id="329" r:id="rId2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60087-3C01-44F6-B826-79B306CB0834}" v="415" dt="2023-09-24T09:28:45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esh Selvakumar" userId="2a1b48795d332c11" providerId="LiveId" clId="{9D460087-3C01-44F6-B826-79B306CB0834}"/>
    <pc:docChg chg="undo custSel addSld delSld modSld sldOrd">
      <pc:chgData name="Kumaresh Selvakumar" userId="2a1b48795d332c11" providerId="LiveId" clId="{9D460087-3C01-44F6-B826-79B306CB0834}" dt="2023-09-24T09:32:32.843" v="1669" actId="1076"/>
      <pc:docMkLst>
        <pc:docMk/>
      </pc:docMkLst>
      <pc:sldChg chg="modSp mod">
        <pc:chgData name="Kumaresh Selvakumar" userId="2a1b48795d332c11" providerId="LiveId" clId="{9D460087-3C01-44F6-B826-79B306CB0834}" dt="2023-09-24T07:46:05.166" v="74" actId="1036"/>
        <pc:sldMkLst>
          <pc:docMk/>
          <pc:sldMk cId="0" sldId="256"/>
        </pc:sldMkLst>
        <pc:spChg chg="mod">
          <ac:chgData name="Kumaresh Selvakumar" userId="2a1b48795d332c11" providerId="LiveId" clId="{9D460087-3C01-44F6-B826-79B306CB0834}" dt="2023-09-24T07:46:05.166" v="74" actId="1036"/>
          <ac:spMkLst>
            <pc:docMk/>
            <pc:sldMk cId="0" sldId="256"/>
            <ac:spMk id="10244" creationId="{A63ADEDA-C092-4F4A-B01C-DC578221CC0F}"/>
          </ac:spMkLst>
        </pc:spChg>
      </pc:sldChg>
      <pc:sldChg chg="addSp delSp modSp add mod delAnim">
        <pc:chgData name="Kumaresh Selvakumar" userId="2a1b48795d332c11" providerId="LiveId" clId="{9D460087-3C01-44F6-B826-79B306CB0834}" dt="2023-09-24T09:32:32.843" v="1669" actId="1076"/>
        <pc:sldMkLst>
          <pc:docMk/>
          <pc:sldMk cId="425774667" sldId="261"/>
        </pc:sldMkLst>
        <pc:spChg chg="add mod">
          <ac:chgData name="Kumaresh Selvakumar" userId="2a1b48795d332c11" providerId="LiveId" clId="{9D460087-3C01-44F6-B826-79B306CB0834}" dt="2023-09-24T09:02:32.239" v="1422"/>
          <ac:spMkLst>
            <pc:docMk/>
            <pc:sldMk cId="425774667" sldId="261"/>
            <ac:spMk id="2" creationId="{6BD96227-9F70-1F49-3158-34A80E6853F9}"/>
          </ac:spMkLst>
        </pc:spChg>
        <pc:spChg chg="add del mod">
          <ac:chgData name="Kumaresh Selvakumar" userId="2a1b48795d332c11" providerId="LiveId" clId="{9D460087-3C01-44F6-B826-79B306CB0834}" dt="2023-09-24T09:02:24.883" v="1421" actId="478"/>
          <ac:spMkLst>
            <pc:docMk/>
            <pc:sldMk cId="425774667" sldId="261"/>
            <ac:spMk id="4" creationId="{EA10CDFA-A638-7432-4BAE-C87C55140D92}"/>
          </ac:spMkLst>
        </pc:spChg>
        <pc:spChg chg="del mod">
          <ac:chgData name="Kumaresh Selvakumar" userId="2a1b48795d332c11" providerId="LiveId" clId="{9D460087-3C01-44F6-B826-79B306CB0834}" dt="2023-09-24T09:02:22.558" v="1419" actId="478"/>
          <ac:spMkLst>
            <pc:docMk/>
            <pc:sldMk cId="425774667" sldId="261"/>
            <ac:spMk id="5" creationId="{2DDDBE88-4DE8-9015-85EF-EDB5D290A218}"/>
          </ac:spMkLst>
        </pc:spChg>
        <pc:spChg chg="add mod">
          <ac:chgData name="Kumaresh Selvakumar" userId="2a1b48795d332c11" providerId="LiveId" clId="{9D460087-3C01-44F6-B826-79B306CB0834}" dt="2023-09-24T09:04:32.100" v="1436" actId="207"/>
          <ac:spMkLst>
            <pc:docMk/>
            <pc:sldMk cId="425774667" sldId="261"/>
            <ac:spMk id="7" creationId="{566695A0-7126-3660-3A01-B13B64C4DEE7}"/>
          </ac:spMkLst>
        </pc:spChg>
        <pc:spChg chg="mod">
          <ac:chgData name="Kumaresh Selvakumar" userId="2a1b48795d332c11" providerId="LiveId" clId="{9D460087-3C01-44F6-B826-79B306CB0834}" dt="2023-09-24T09:32:29.177" v="1668" actId="1076"/>
          <ac:spMkLst>
            <pc:docMk/>
            <pc:sldMk cId="425774667" sldId="261"/>
            <ac:spMk id="24" creationId="{58308320-4E37-D911-6CC9-7A1CA763BB79}"/>
          </ac:spMkLst>
        </pc:spChg>
        <pc:grpChg chg="mod">
          <ac:chgData name="Kumaresh Selvakumar" userId="2a1b48795d332c11" providerId="LiveId" clId="{9D460087-3C01-44F6-B826-79B306CB0834}" dt="2023-09-24T09:32:32.843" v="1669" actId="1076"/>
          <ac:grpSpMkLst>
            <pc:docMk/>
            <pc:sldMk cId="425774667" sldId="261"/>
            <ac:grpSpMk id="8" creationId="{28A7D7D0-7DBA-B0EB-7C5E-4691BAFA93F4}"/>
          </ac:grpSpMkLst>
        </pc:grpChg>
        <pc:picChg chg="del">
          <ac:chgData name="Kumaresh Selvakumar" userId="2a1b48795d332c11" providerId="LiveId" clId="{9D460087-3C01-44F6-B826-79B306CB0834}" dt="2023-09-24T09:03:28.728" v="1423" actId="478"/>
          <ac:picMkLst>
            <pc:docMk/>
            <pc:sldMk cId="425774667" sldId="261"/>
            <ac:picMk id="27" creationId="{E137EDBB-2FDC-D03F-2DB9-E19AC2B8A3D4}"/>
          </ac:picMkLst>
        </pc:picChg>
      </pc:sldChg>
      <pc:sldChg chg="add del">
        <pc:chgData name="Kumaresh Selvakumar" userId="2a1b48795d332c11" providerId="LiveId" clId="{9D460087-3C01-44F6-B826-79B306CB0834}" dt="2023-09-24T09:02:01.455" v="1414" actId="47"/>
        <pc:sldMkLst>
          <pc:docMk/>
          <pc:sldMk cId="64644226" sldId="289"/>
        </pc:sldMkLst>
      </pc:sldChg>
      <pc:sldChg chg="modSp mod ord">
        <pc:chgData name="Kumaresh Selvakumar" userId="2a1b48795d332c11" providerId="LiveId" clId="{9D460087-3C01-44F6-B826-79B306CB0834}" dt="2023-09-24T09:00:43.844" v="1413" actId="20577"/>
        <pc:sldMkLst>
          <pc:docMk/>
          <pc:sldMk cId="0" sldId="296"/>
        </pc:sldMkLst>
        <pc:spChg chg="mod">
          <ac:chgData name="Kumaresh Selvakumar" userId="2a1b48795d332c11" providerId="LiveId" clId="{9D460087-3C01-44F6-B826-79B306CB0834}" dt="2023-09-24T09:00:43.844" v="1413" actId="20577"/>
          <ac:spMkLst>
            <pc:docMk/>
            <pc:sldMk cId="0" sldId="296"/>
            <ac:spMk id="12291" creationId="{00B51943-4415-49E6-A84D-BBBBF46239CF}"/>
          </ac:spMkLst>
        </pc:spChg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08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14"/>
        </pc:sldMkLst>
      </pc:sldChg>
      <pc:sldChg chg="del">
        <pc:chgData name="Kumaresh Selvakumar" userId="2a1b48795d332c11" providerId="LiveId" clId="{9D460087-3C01-44F6-B826-79B306CB0834}" dt="2023-09-24T08:49:55.960" v="1245" actId="47"/>
        <pc:sldMkLst>
          <pc:docMk/>
          <pc:sldMk cId="0" sldId="315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6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7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8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9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25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27"/>
        </pc:sldMkLst>
      </pc:sldChg>
      <pc:sldChg chg="addSp delSp modSp mod modNotesTx">
        <pc:chgData name="Kumaresh Selvakumar" userId="2a1b48795d332c11" providerId="LiveId" clId="{9D460087-3C01-44F6-B826-79B306CB0834}" dt="2023-09-24T09:29:38.293" v="1667" actId="1038"/>
        <pc:sldMkLst>
          <pc:docMk/>
          <pc:sldMk cId="0" sldId="329"/>
        </pc:sldMkLst>
        <pc:spChg chg="add del">
          <ac:chgData name="Kumaresh Selvakumar" userId="2a1b48795d332c11" providerId="LiveId" clId="{9D460087-3C01-44F6-B826-79B306CB0834}" dt="2023-09-24T09:28:30.189" v="1637" actId="478"/>
          <ac:spMkLst>
            <pc:docMk/>
            <pc:sldMk cId="0" sldId="329"/>
            <ac:spMk id="3" creationId="{D878D7BD-4786-4D42-A832-5B28A1CE944E}"/>
          </ac:spMkLst>
        </pc:spChg>
        <pc:spChg chg="add del">
          <ac:chgData name="Kumaresh Selvakumar" userId="2a1b48795d332c11" providerId="LiveId" clId="{9D460087-3C01-44F6-B826-79B306CB0834}" dt="2023-09-24T09:28:30.189" v="1637" actId="478"/>
          <ac:spMkLst>
            <pc:docMk/>
            <pc:sldMk cId="0" sldId="329"/>
            <ac:spMk id="4" creationId="{A08C5501-F7EE-4D29-8FE1-0E0D29DF1E6B}"/>
          </ac:spMkLst>
        </pc:spChg>
        <pc:spChg chg="del">
          <ac:chgData name="Kumaresh Selvakumar" userId="2a1b48795d332c11" providerId="LiveId" clId="{9D460087-3C01-44F6-B826-79B306CB0834}" dt="2023-09-24T09:28:45.554" v="1643" actId="478"/>
          <ac:spMkLst>
            <pc:docMk/>
            <pc:sldMk cId="0" sldId="329"/>
            <ac:spMk id="5" creationId="{AF60D0E3-2A12-4B5E-A61D-3F21607127C4}"/>
          </ac:spMkLst>
        </pc:spChg>
        <pc:spChg chg="mod">
          <ac:chgData name="Kumaresh Selvakumar" userId="2a1b48795d332c11" providerId="LiveId" clId="{9D460087-3C01-44F6-B826-79B306CB0834}" dt="2023-09-24T09:28:41.787" v="1642" actId="20577"/>
          <ac:spMkLst>
            <pc:docMk/>
            <pc:sldMk cId="0" sldId="329"/>
            <ac:spMk id="22" creationId="{298D752C-C48B-43A8-AC5F-EDF2B552D71D}"/>
          </ac:spMkLst>
        </pc:spChg>
        <pc:picChg chg="del">
          <ac:chgData name="Kumaresh Selvakumar" userId="2a1b48795d332c11" providerId="LiveId" clId="{9D460087-3C01-44F6-B826-79B306CB0834}" dt="2023-09-24T09:28:33.203" v="1638" actId="478"/>
          <ac:picMkLst>
            <pc:docMk/>
            <pc:sldMk cId="0" sldId="329"/>
            <ac:picMk id="2" creationId="{4F12F774-5117-4509-B9B5-5568001942BA}"/>
          </ac:picMkLst>
        </pc:picChg>
        <pc:picChg chg="add del">
          <ac:chgData name="Kumaresh Selvakumar" userId="2a1b48795d332c11" providerId="LiveId" clId="{9D460087-3C01-44F6-B826-79B306CB0834}" dt="2023-09-24T07:42:38.345" v="9" actId="22"/>
          <ac:picMkLst>
            <pc:docMk/>
            <pc:sldMk cId="0" sldId="329"/>
            <ac:picMk id="7" creationId="{E84A5C19-C7AB-D344-C117-AE8DD396ECEE}"/>
          </ac:picMkLst>
        </pc:picChg>
        <pc:picChg chg="add mod">
          <ac:chgData name="Kumaresh Selvakumar" userId="2a1b48795d332c11" providerId="LiveId" clId="{9D460087-3C01-44F6-B826-79B306CB0834}" dt="2023-09-24T09:29:38.293" v="1667" actId="1038"/>
          <ac:picMkLst>
            <pc:docMk/>
            <pc:sldMk cId="0" sldId="329"/>
            <ac:picMk id="9" creationId="{F3786731-D465-4676-2600-1D686F6D5C21}"/>
          </ac:picMkLst>
        </pc:picChg>
        <pc:picChg chg="add mod modCrop">
          <ac:chgData name="Kumaresh Selvakumar" userId="2a1b48795d332c11" providerId="LiveId" clId="{9D460087-3C01-44F6-B826-79B306CB0834}" dt="2023-09-24T09:29:34.269" v="1657" actId="1037"/>
          <ac:picMkLst>
            <pc:docMk/>
            <pc:sldMk cId="0" sldId="329"/>
            <ac:picMk id="11" creationId="{81244E64-1D53-5E9F-64BB-08C861EEFBD7}"/>
          </ac:picMkLst>
        </pc:picChg>
      </pc:sldChg>
      <pc:sldChg chg="addSp delSp modSp mod">
        <pc:chgData name="Kumaresh Selvakumar" userId="2a1b48795d332c11" providerId="LiveId" clId="{9D460087-3C01-44F6-B826-79B306CB0834}" dt="2023-09-24T07:44:53.813" v="22" actId="1076"/>
        <pc:sldMkLst>
          <pc:docMk/>
          <pc:sldMk cId="0" sldId="330"/>
        </pc:sldMkLst>
        <pc:picChg chg="add mod">
          <ac:chgData name="Kumaresh Selvakumar" userId="2a1b48795d332c11" providerId="LiveId" clId="{9D460087-3C01-44F6-B826-79B306CB0834}" dt="2023-09-24T07:42:57.021" v="16" actId="208"/>
          <ac:picMkLst>
            <pc:docMk/>
            <pc:sldMk cId="0" sldId="330"/>
            <ac:picMk id="3" creationId="{AA07DA57-3741-2081-4BB3-B2D15C8E91B3}"/>
          </ac:picMkLst>
        </pc:picChg>
        <pc:picChg chg="add mod">
          <ac:chgData name="Kumaresh Selvakumar" userId="2a1b48795d332c11" providerId="LiveId" clId="{9D460087-3C01-44F6-B826-79B306CB0834}" dt="2023-09-24T07:42:57.021" v="16" actId="208"/>
          <ac:picMkLst>
            <pc:docMk/>
            <pc:sldMk cId="0" sldId="330"/>
            <ac:picMk id="5" creationId="{AB817AB2-604F-7EA8-5359-39F2CC5677F3}"/>
          </ac:picMkLst>
        </pc:picChg>
        <pc:picChg chg="add mod">
          <ac:chgData name="Kumaresh Selvakumar" userId="2a1b48795d332c11" providerId="LiveId" clId="{9D460087-3C01-44F6-B826-79B306CB0834}" dt="2023-09-24T07:44:50.515" v="21" actId="1076"/>
          <ac:picMkLst>
            <pc:docMk/>
            <pc:sldMk cId="0" sldId="330"/>
            <ac:picMk id="7" creationId="{A98F070A-98D3-DD98-9592-9C134FE87E8C}"/>
          </ac:picMkLst>
        </pc:picChg>
        <pc:picChg chg="add mod">
          <ac:chgData name="Kumaresh Selvakumar" userId="2a1b48795d332c11" providerId="LiveId" clId="{9D460087-3C01-44F6-B826-79B306CB0834}" dt="2023-09-24T07:44:53.813" v="22" actId="1076"/>
          <ac:picMkLst>
            <pc:docMk/>
            <pc:sldMk cId="0" sldId="330"/>
            <ac:picMk id="9" creationId="{F38BDDFF-B6FC-ED51-328C-29EB112ED73F}"/>
          </ac:picMkLst>
        </pc:picChg>
        <pc:picChg chg="del">
          <ac:chgData name="Kumaresh Selvakumar" userId="2a1b48795d332c11" providerId="LiveId" clId="{9D460087-3C01-44F6-B826-79B306CB0834}" dt="2023-09-24T07:39:17.415" v="2" actId="478"/>
          <ac:picMkLst>
            <pc:docMk/>
            <pc:sldMk cId="0" sldId="330"/>
            <ac:picMk id="11267" creationId="{08F9CB74-F36A-42A1-A72D-4AD1D8B50A1C}"/>
          </ac:picMkLst>
        </pc:picChg>
        <pc:picChg chg="del">
          <ac:chgData name="Kumaresh Selvakumar" userId="2a1b48795d332c11" providerId="LiveId" clId="{9D460087-3C01-44F6-B826-79B306CB0834}" dt="2023-09-24T07:42:44.514" v="11" actId="478"/>
          <ac:picMkLst>
            <pc:docMk/>
            <pc:sldMk cId="0" sldId="330"/>
            <ac:picMk id="11268" creationId="{5EABFC1A-4F40-4728-AC83-0F036DB06927}"/>
          </ac:picMkLst>
        </pc:picChg>
        <pc:picChg chg="del">
          <ac:chgData name="Kumaresh Selvakumar" userId="2a1b48795d332c11" providerId="LiveId" clId="{9D460087-3C01-44F6-B826-79B306CB0834}" dt="2023-09-24T07:39:19.240" v="3" actId="478"/>
          <ac:picMkLst>
            <pc:docMk/>
            <pc:sldMk cId="0" sldId="330"/>
            <ac:picMk id="11269" creationId="{F154E3EC-61B0-4F16-BA95-5ABE4BB9C376}"/>
          </ac:picMkLst>
        </pc:picChg>
        <pc:picChg chg="del">
          <ac:chgData name="Kumaresh Selvakumar" userId="2a1b48795d332c11" providerId="LiveId" clId="{9D460087-3C01-44F6-B826-79B306CB0834}" dt="2023-09-24T07:42:45.978" v="12" actId="478"/>
          <ac:picMkLst>
            <pc:docMk/>
            <pc:sldMk cId="0" sldId="330"/>
            <ac:picMk id="11270" creationId="{3F2F204B-8402-4E90-A324-DBF6C310CA82}"/>
          </ac:picMkLst>
        </pc:picChg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0" sldId="331"/>
        </pc:sldMkLst>
      </pc:sldChg>
      <pc:sldChg chg="del">
        <pc:chgData name="Kumaresh Selvakumar" userId="2a1b48795d332c11" providerId="LiveId" clId="{9D460087-3C01-44F6-B826-79B306CB0834}" dt="2023-09-24T08:49:55.960" v="1245" actId="47"/>
        <pc:sldMkLst>
          <pc:docMk/>
          <pc:sldMk cId="0" sldId="332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33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34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0" sldId="335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36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37"/>
        </pc:sldMkLst>
      </pc:sldChg>
      <pc:sldChg chg="del">
        <pc:chgData name="Kumaresh Selvakumar" userId="2a1b48795d332c11" providerId="LiveId" clId="{9D460087-3C01-44F6-B826-79B306CB0834}" dt="2023-09-24T08:49:47.967" v="1243" actId="47"/>
        <pc:sldMkLst>
          <pc:docMk/>
          <pc:sldMk cId="0" sldId="338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39"/>
        </pc:sldMkLst>
      </pc:sldChg>
      <pc:sldChg chg="del">
        <pc:chgData name="Kumaresh Selvakumar" userId="2a1b48795d332c11" providerId="LiveId" clId="{9D460087-3C01-44F6-B826-79B306CB0834}" dt="2023-09-24T08:49:39.127" v="1240" actId="47"/>
        <pc:sldMkLst>
          <pc:docMk/>
          <pc:sldMk cId="0" sldId="340"/>
        </pc:sldMkLst>
      </pc:sldChg>
      <pc:sldChg chg="add del">
        <pc:chgData name="Kumaresh Selvakumar" userId="2a1b48795d332c11" providerId="LiveId" clId="{9D460087-3C01-44F6-B826-79B306CB0834}" dt="2023-09-24T09:02:01.455" v="1414" actId="47"/>
        <pc:sldMkLst>
          <pc:docMk/>
          <pc:sldMk cId="3536067381" sldId="340"/>
        </pc:sldMkLst>
      </pc:sldChg>
      <pc:sldChg chg="addSp delSp modSp add mod">
        <pc:chgData name="Kumaresh Selvakumar" userId="2a1b48795d332c11" providerId="LiveId" clId="{9D460087-3C01-44F6-B826-79B306CB0834}" dt="2023-09-24T09:21:38.158" v="1631" actId="1076"/>
        <pc:sldMkLst>
          <pc:docMk/>
          <pc:sldMk cId="2178757532" sldId="341"/>
        </pc:sldMkLst>
        <pc:spChg chg="add del mod">
          <ac:chgData name="Kumaresh Selvakumar" userId="2a1b48795d332c11" providerId="LiveId" clId="{9D460087-3C01-44F6-B826-79B306CB0834}" dt="2023-09-24T09:05:02.384" v="1439" actId="478"/>
          <ac:spMkLst>
            <pc:docMk/>
            <pc:sldMk cId="2178757532" sldId="341"/>
            <ac:spMk id="6" creationId="{2DAC98FC-42BA-4B2B-F56E-B1DA0A0EB9F3}"/>
          </ac:spMkLst>
        </pc:spChg>
        <pc:spChg chg="mod">
          <ac:chgData name="Kumaresh Selvakumar" userId="2a1b48795d332c11" providerId="LiveId" clId="{9D460087-3C01-44F6-B826-79B306CB0834}" dt="2023-09-24T09:21:38.158" v="1631" actId="1076"/>
          <ac:spMkLst>
            <pc:docMk/>
            <pc:sldMk cId="2178757532" sldId="341"/>
            <ac:spMk id="15" creationId="{4D85F578-B128-66B5-17DE-3F860FFD2E93}"/>
          </ac:spMkLst>
        </pc:spChg>
        <pc:spChg chg="mod">
          <ac:chgData name="Kumaresh Selvakumar" userId="2a1b48795d332c11" providerId="LiveId" clId="{9D460087-3C01-44F6-B826-79B306CB0834}" dt="2023-09-24T09:21:38.158" v="1631" actId="1076"/>
          <ac:spMkLst>
            <pc:docMk/>
            <pc:sldMk cId="2178757532" sldId="341"/>
            <ac:spMk id="16" creationId="{21BA59DE-5EAF-40F9-E0BB-79889625DC0A}"/>
          </ac:spMkLst>
        </pc:spChg>
        <pc:spChg chg="mod">
          <ac:chgData name="Kumaresh Selvakumar" userId="2a1b48795d332c11" providerId="LiveId" clId="{9D460087-3C01-44F6-B826-79B306CB0834}" dt="2023-09-24T09:21:38.158" v="1631" actId="1076"/>
          <ac:spMkLst>
            <pc:docMk/>
            <pc:sldMk cId="2178757532" sldId="341"/>
            <ac:spMk id="17" creationId="{AF81869C-5362-B246-6581-BFE6B56BD692}"/>
          </ac:spMkLst>
        </pc:spChg>
        <pc:spChg chg="add mod">
          <ac:chgData name="Kumaresh Selvakumar" userId="2a1b48795d332c11" providerId="LiveId" clId="{9D460087-3C01-44F6-B826-79B306CB0834}" dt="2023-09-24T09:14:51.256" v="1557" actId="1076"/>
          <ac:spMkLst>
            <pc:docMk/>
            <pc:sldMk cId="2178757532" sldId="341"/>
            <ac:spMk id="19" creationId="{CC735F06-963B-1A28-F8FA-484F6B3A6139}"/>
          </ac:spMkLst>
        </pc:spChg>
        <pc:spChg chg="mod">
          <ac:chgData name="Kumaresh Selvakumar" userId="2a1b48795d332c11" providerId="LiveId" clId="{9D460087-3C01-44F6-B826-79B306CB0834}" dt="2023-09-24T09:05:53.078" v="1463" actId="1037"/>
          <ac:spMkLst>
            <pc:docMk/>
            <pc:sldMk cId="2178757532" sldId="341"/>
            <ac:spMk id="21" creationId="{EA419D2A-48BD-6863-2085-5B8138B9DBD9}"/>
          </ac:spMkLst>
        </pc:spChg>
        <pc:spChg chg="del">
          <ac:chgData name="Kumaresh Selvakumar" userId="2a1b48795d332c11" providerId="LiveId" clId="{9D460087-3C01-44F6-B826-79B306CB0834}" dt="2023-09-24T09:05:00.064" v="1437" actId="478"/>
          <ac:spMkLst>
            <pc:docMk/>
            <pc:sldMk cId="2178757532" sldId="341"/>
            <ac:spMk id="28" creationId="{E879DB9F-BA32-CF1B-F340-D3A3E88C4BBF}"/>
          </ac:spMkLst>
        </pc:spChg>
        <pc:picChg chg="mod">
          <ac:chgData name="Kumaresh Selvakumar" userId="2a1b48795d332c11" providerId="LiveId" clId="{9D460087-3C01-44F6-B826-79B306CB0834}" dt="2023-09-24T09:05:27.078" v="1452" actId="1036"/>
          <ac:picMkLst>
            <pc:docMk/>
            <pc:sldMk cId="2178757532" sldId="341"/>
            <ac:picMk id="14" creationId="{85A96449-A06A-5F65-5AEC-731938863BDE}"/>
          </ac:picMkLst>
        </pc:picChg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2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3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4"/>
        </pc:sldMkLst>
      </pc:sldChg>
      <pc:sldChg chg="del">
        <pc:chgData name="Kumaresh Selvakumar" userId="2a1b48795d332c11" providerId="LiveId" clId="{9D460087-3C01-44F6-B826-79B306CB0834}" dt="2023-09-24T08:49:39.127" v="1240" actId="47"/>
        <pc:sldMkLst>
          <pc:docMk/>
          <pc:sldMk cId="0" sldId="347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8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9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3338095140" sldId="350"/>
        </pc:sldMkLst>
        <pc:spChg chg="add del mod">
          <ac:chgData name="Kumaresh Selvakumar" userId="2a1b48795d332c11" providerId="LiveId" clId="{9D460087-3C01-44F6-B826-79B306CB0834}" dt="2023-09-24T09:14:59.093" v="1560" actId="478"/>
          <ac:spMkLst>
            <pc:docMk/>
            <pc:sldMk cId="3338095140" sldId="350"/>
            <ac:spMk id="3" creationId="{44CFBABF-87A8-CF26-1ABA-99AB23F01686}"/>
          </ac:spMkLst>
        </pc:spChg>
        <pc:spChg chg="add mod">
          <ac:chgData name="Kumaresh Selvakumar" userId="2a1b48795d332c11" providerId="LiveId" clId="{9D460087-3C01-44F6-B826-79B306CB0834}" dt="2023-09-24T09:14:59.913" v="1561"/>
          <ac:spMkLst>
            <pc:docMk/>
            <pc:sldMk cId="3338095140" sldId="350"/>
            <ac:spMk id="5" creationId="{8040D6FE-0D07-700B-94EF-21783B435B84}"/>
          </ac:spMkLst>
        </pc:spChg>
        <pc:spChg chg="del">
          <ac:chgData name="Kumaresh Selvakumar" userId="2a1b48795d332c11" providerId="LiveId" clId="{9D460087-3C01-44F6-B826-79B306CB0834}" dt="2023-09-24T09:14:56.450" v="1558" actId="478"/>
          <ac:spMkLst>
            <pc:docMk/>
            <pc:sldMk cId="3338095140" sldId="350"/>
            <ac:spMk id="28" creationId="{E879DB9F-BA32-CF1B-F340-D3A3E88C4BBF}"/>
          </ac:spMkLst>
        </pc:spChg>
        <pc:picChg chg="mod">
          <ac:chgData name="Kumaresh Selvakumar" userId="2a1b48795d332c11" providerId="LiveId" clId="{9D460087-3C01-44F6-B826-79B306CB0834}" dt="2023-09-24T09:25:33.525" v="1633" actId="14100"/>
          <ac:picMkLst>
            <pc:docMk/>
            <pc:sldMk cId="3338095140" sldId="350"/>
            <ac:picMk id="4" creationId="{45F691F0-C0A9-A045-8EBE-747DA3A5670D}"/>
          </ac:picMkLst>
        </pc:picChg>
      </pc:sldChg>
      <pc:sldChg chg="del">
        <pc:chgData name="Kumaresh Selvakumar" userId="2a1b48795d332c11" providerId="LiveId" clId="{9D460087-3C01-44F6-B826-79B306CB0834}" dt="2023-09-24T08:49:39.127" v="1240" actId="47"/>
        <pc:sldMkLst>
          <pc:docMk/>
          <pc:sldMk cId="0" sldId="351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747483186" sldId="353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426696742" sldId="354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1591435917" sldId="355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232782338" sldId="356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1566201095" sldId="357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2006998645" sldId="358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112020958" sldId="359"/>
        </pc:sldMkLst>
      </pc:sldChg>
      <pc:sldChg chg="addSp delSp modSp add mod">
        <pc:chgData name="Kumaresh Selvakumar" userId="2a1b48795d332c11" providerId="LiveId" clId="{9D460087-3C01-44F6-B826-79B306CB0834}" dt="2023-09-24T08:02:19.298" v="106" actId="1035"/>
        <pc:sldMkLst>
          <pc:docMk/>
          <pc:sldMk cId="1276206364" sldId="360"/>
        </pc:sldMkLst>
        <pc:picChg chg="add del mod">
          <ac:chgData name="Kumaresh Selvakumar" userId="2a1b48795d332c11" providerId="LiveId" clId="{9D460087-3C01-44F6-B826-79B306CB0834}" dt="2023-09-24T07:58:31.887" v="79" actId="478"/>
          <ac:picMkLst>
            <pc:docMk/>
            <pc:sldMk cId="1276206364" sldId="360"/>
            <ac:picMk id="2" creationId="{E79D9FEC-8955-02B0-C45B-A865AEB80CCC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3" creationId="{AA07DA57-3741-2081-4BB3-B2D15C8E91B3}"/>
          </ac:picMkLst>
        </pc:picChg>
        <pc:picChg chg="add del mod">
          <ac:chgData name="Kumaresh Selvakumar" userId="2a1b48795d332c11" providerId="LiveId" clId="{9D460087-3C01-44F6-B826-79B306CB0834}" dt="2023-09-24T08:00:31.318" v="83" actId="478"/>
          <ac:picMkLst>
            <pc:docMk/>
            <pc:sldMk cId="1276206364" sldId="360"/>
            <ac:picMk id="4" creationId="{815EFB75-F598-E943-9208-8A3714A2E73E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5" creationId="{AB817AB2-604F-7EA8-5359-39F2CC5677F3}"/>
          </ac:picMkLst>
        </pc:picChg>
        <pc:picChg chg="add del mod">
          <ac:chgData name="Kumaresh Selvakumar" userId="2a1b48795d332c11" providerId="LiveId" clId="{9D460087-3C01-44F6-B826-79B306CB0834}" dt="2023-09-24T08:00:32.974" v="84" actId="478"/>
          <ac:picMkLst>
            <pc:docMk/>
            <pc:sldMk cId="1276206364" sldId="360"/>
            <ac:picMk id="6" creationId="{1F922947-18BD-8998-CBD8-A1191D3ED040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7" creationId="{A98F070A-98D3-DD98-9592-9C134FE87E8C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9" creationId="{F38BDDFF-B6FC-ED51-328C-29EB112ED73F}"/>
          </ac:picMkLst>
        </pc:picChg>
        <pc:picChg chg="add mod">
          <ac:chgData name="Kumaresh Selvakumar" userId="2a1b48795d332c11" providerId="LiveId" clId="{9D460087-3C01-44F6-B826-79B306CB0834}" dt="2023-09-24T08:02:12.809" v="95" actId="1076"/>
          <ac:picMkLst>
            <pc:docMk/>
            <pc:sldMk cId="1276206364" sldId="360"/>
            <ac:picMk id="10" creationId="{E03980BD-8F16-ECA5-D21D-6BC4A8612F26}"/>
          </ac:picMkLst>
        </pc:picChg>
        <pc:picChg chg="add mod">
          <ac:chgData name="Kumaresh Selvakumar" userId="2a1b48795d332c11" providerId="LiveId" clId="{9D460087-3C01-44F6-B826-79B306CB0834}" dt="2023-09-24T08:02:19.298" v="106" actId="1035"/>
          <ac:picMkLst>
            <pc:docMk/>
            <pc:sldMk cId="1276206364" sldId="360"/>
            <ac:picMk id="12" creationId="{BBAE2E80-E6C4-8ACF-19BF-FAE35A642626}"/>
          </ac:picMkLst>
        </pc:picChg>
        <pc:picChg chg="add mod">
          <ac:chgData name="Kumaresh Selvakumar" userId="2a1b48795d332c11" providerId="LiveId" clId="{9D460087-3C01-44F6-B826-79B306CB0834}" dt="2023-09-24T08:02:15.583" v="96" actId="14100"/>
          <ac:picMkLst>
            <pc:docMk/>
            <pc:sldMk cId="1276206364" sldId="360"/>
            <ac:picMk id="14" creationId="{03009C2D-4A31-AC01-4A78-BFBBC96E8DEE}"/>
          </ac:picMkLst>
        </pc:picChg>
      </pc:sldChg>
      <pc:sldChg chg="addSp delSp modSp new mod modAnim">
        <pc:chgData name="Kumaresh Selvakumar" userId="2a1b48795d332c11" providerId="LiveId" clId="{9D460087-3C01-44F6-B826-79B306CB0834}" dt="2023-09-24T08:36:26.063" v="1206" actId="313"/>
        <pc:sldMkLst>
          <pc:docMk/>
          <pc:sldMk cId="995441345" sldId="361"/>
        </pc:sldMkLst>
        <pc:spChg chg="del">
          <ac:chgData name="Kumaresh Selvakumar" userId="2a1b48795d332c11" providerId="LiveId" clId="{9D460087-3C01-44F6-B826-79B306CB0834}" dt="2023-09-24T08:04:54.765" v="108" actId="478"/>
          <ac:spMkLst>
            <pc:docMk/>
            <pc:sldMk cId="995441345" sldId="361"/>
            <ac:spMk id="2" creationId="{C7DBD803-C5D7-CF93-D5F0-962FE43981C8}"/>
          </ac:spMkLst>
        </pc:spChg>
        <pc:spChg chg="del">
          <ac:chgData name="Kumaresh Selvakumar" userId="2a1b48795d332c11" providerId="LiveId" clId="{9D460087-3C01-44F6-B826-79B306CB0834}" dt="2023-09-24T08:04:54.765" v="108" actId="478"/>
          <ac:spMkLst>
            <pc:docMk/>
            <pc:sldMk cId="995441345" sldId="361"/>
            <ac:spMk id="3" creationId="{680A5162-0F5E-5AC5-318E-5F629AFBB3AD}"/>
          </ac:spMkLst>
        </pc:spChg>
        <pc:spChg chg="add mod">
          <ac:chgData name="Kumaresh Selvakumar" userId="2a1b48795d332c11" providerId="LiveId" clId="{9D460087-3C01-44F6-B826-79B306CB0834}" dt="2023-09-24T08:25:20.287" v="820" actId="404"/>
          <ac:spMkLst>
            <pc:docMk/>
            <pc:sldMk cId="995441345" sldId="361"/>
            <ac:spMk id="4" creationId="{AC449E0E-12DD-BAA3-D40F-834B8CC7E999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0" creationId="{26813689-9DAF-34BF-7415-96C93BE53080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1" creationId="{BCF44928-216A-5FC9-5F39-886DE21506F3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2" creationId="{C7A64A10-C56F-52AA-9DC2-762E9989DEE0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3" creationId="{DD5091B6-7C35-B61B-A868-EC0F721859FC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4" creationId="{52663475-BE7F-EC93-9127-867A56E49C22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5" creationId="{3314BA12-F62F-3426-B7D7-24EA1419F101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6" creationId="{E72F72E4-AF94-28D0-1BF0-243D6F92C2B1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7" creationId="{90056EE1-5BF8-8556-0180-4F73216436FC}"/>
          </ac:spMkLst>
        </pc:spChg>
        <pc:spChg chg="add mod">
          <ac:chgData name="Kumaresh Selvakumar" userId="2a1b48795d332c11" providerId="LiveId" clId="{9D460087-3C01-44F6-B826-79B306CB0834}" dt="2023-09-24T08:05:29.853" v="151" actId="1038"/>
          <ac:spMkLst>
            <pc:docMk/>
            <pc:sldMk cId="995441345" sldId="361"/>
            <ac:spMk id="18" creationId="{2901B35B-F9AC-2503-CBAE-D4739D152FBE}"/>
          </ac:spMkLst>
        </pc:spChg>
        <pc:spChg chg="add 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9" creationId="{1D81566C-DEFE-DBB6-F7AE-0A25739CD882}"/>
          </ac:spMkLst>
        </pc:spChg>
        <pc:spChg chg="add del mod">
          <ac:chgData name="Kumaresh Selvakumar" userId="2a1b48795d332c11" providerId="LiveId" clId="{9D460087-3C01-44F6-B826-79B306CB0834}" dt="2023-09-24T08:36:04.361" v="1200"/>
          <ac:spMkLst>
            <pc:docMk/>
            <pc:sldMk cId="995441345" sldId="361"/>
            <ac:spMk id="20" creationId="{26741893-2FAA-12B4-D3DF-4A8500247CB3}"/>
          </ac:spMkLst>
        </pc:spChg>
        <pc:spChg chg="add mod">
          <ac:chgData name="Kumaresh Selvakumar" userId="2a1b48795d332c11" providerId="LiveId" clId="{9D460087-3C01-44F6-B826-79B306CB0834}" dt="2023-09-24T08:36:26.063" v="1206" actId="313"/>
          <ac:spMkLst>
            <pc:docMk/>
            <pc:sldMk cId="995441345" sldId="361"/>
            <ac:spMk id="21" creationId="{79239740-5274-7AAF-8821-43294BFD323D}"/>
          </ac:spMkLst>
        </pc:spChg>
        <pc:grpChg chg="add mod">
          <ac:chgData name="Kumaresh Selvakumar" userId="2a1b48795d332c11" providerId="LiveId" clId="{9D460087-3C01-44F6-B826-79B306CB0834}" dt="2023-09-24T08:04:55.647" v="109"/>
          <ac:grpSpMkLst>
            <pc:docMk/>
            <pc:sldMk cId="995441345" sldId="361"/>
            <ac:grpSpMk id="8" creationId="{0B9D5AF0-E05A-46F8-BE2A-E11FEC8EDA33}"/>
          </ac:grpSpMkLst>
        </pc:grpChg>
        <pc:picChg chg="add mod ord">
          <ac:chgData name="Kumaresh Selvakumar" userId="2a1b48795d332c11" providerId="LiveId" clId="{9D460087-3C01-44F6-B826-79B306CB0834}" dt="2023-09-24T08:36:14.779" v="1202" actId="1076"/>
          <ac:picMkLst>
            <pc:docMk/>
            <pc:sldMk cId="995441345" sldId="361"/>
            <ac:picMk id="5" creationId="{ACB14663-2C14-193E-57D6-63008CEB2467}"/>
          </ac:picMkLst>
        </pc:picChg>
        <pc:picChg chg="add mod">
          <ac:chgData name="Kumaresh Selvakumar" userId="2a1b48795d332c11" providerId="LiveId" clId="{9D460087-3C01-44F6-B826-79B306CB0834}" dt="2023-09-24T08:04:55.647" v="109"/>
          <ac:picMkLst>
            <pc:docMk/>
            <pc:sldMk cId="995441345" sldId="361"/>
            <ac:picMk id="6" creationId="{02163797-F9C5-628C-5CCF-2D5777532D98}"/>
          </ac:picMkLst>
        </pc:picChg>
        <pc:picChg chg="add mod">
          <ac:chgData name="Kumaresh Selvakumar" userId="2a1b48795d332c11" providerId="LiveId" clId="{9D460087-3C01-44F6-B826-79B306CB0834}" dt="2023-09-24T08:04:55.647" v="109"/>
          <ac:picMkLst>
            <pc:docMk/>
            <pc:sldMk cId="995441345" sldId="361"/>
            <ac:picMk id="7" creationId="{18F952AC-FA08-7CD0-3C9F-0FFCA2B34CB7}"/>
          </ac:picMkLst>
        </pc:picChg>
        <pc:cxnChg chg="mod">
          <ac:chgData name="Kumaresh Selvakumar" userId="2a1b48795d332c11" providerId="LiveId" clId="{9D460087-3C01-44F6-B826-79B306CB0834}" dt="2023-09-24T08:04:55.647" v="109"/>
          <ac:cxnSpMkLst>
            <pc:docMk/>
            <pc:sldMk cId="995441345" sldId="361"/>
            <ac:cxnSpMk id="9" creationId="{5F81D196-E02E-F841-84A9-6A3C0CC5FBD1}"/>
          </ac:cxnSpMkLst>
        </pc:cxnChg>
      </pc:sldChg>
      <pc:sldChg chg="addSp delSp modSp add mod modAnim">
        <pc:chgData name="Kumaresh Selvakumar" userId="2a1b48795d332c11" providerId="LiveId" clId="{9D460087-3C01-44F6-B826-79B306CB0834}" dt="2023-09-24T09:17:32.600" v="1630"/>
        <pc:sldMkLst>
          <pc:docMk/>
          <pc:sldMk cId="3312174017" sldId="362"/>
        </pc:sldMkLst>
        <pc:spChg chg="add mod">
          <ac:chgData name="Kumaresh Selvakumar" userId="2a1b48795d332c11" providerId="LiveId" clId="{9D460087-3C01-44F6-B826-79B306CB0834}" dt="2023-09-24T09:17:13.219" v="1606" actId="20577"/>
          <ac:spMkLst>
            <pc:docMk/>
            <pc:sldMk cId="3312174017" sldId="362"/>
            <ac:spMk id="3" creationId="{37B5CF7A-630D-BEAC-E5F8-2B12C01126ED}"/>
          </ac:spMkLst>
        </pc:spChg>
        <pc:spChg chg="mod">
          <ac:chgData name="Kumaresh Selvakumar" userId="2a1b48795d332c11" providerId="LiveId" clId="{9D460087-3C01-44F6-B826-79B306CB0834}" dt="2023-09-24T08:25:34.395" v="836" actId="20577"/>
          <ac:spMkLst>
            <pc:docMk/>
            <pc:sldMk cId="3312174017" sldId="362"/>
            <ac:spMk id="4" creationId="{AC449E0E-12DD-BAA3-D40F-834B8CC7E999}"/>
          </ac:spMkLst>
        </pc:spChg>
        <pc:spChg chg="del mod">
          <ac:chgData name="Kumaresh Selvakumar" userId="2a1b48795d332c11" providerId="LiveId" clId="{9D460087-3C01-44F6-B826-79B306CB0834}" dt="2023-09-24T08:16:08.076" v="449" actId="478"/>
          <ac:spMkLst>
            <pc:docMk/>
            <pc:sldMk cId="3312174017" sldId="362"/>
            <ac:spMk id="18" creationId="{2901B35B-F9AC-2503-CBAE-D4739D152FBE}"/>
          </ac:spMkLst>
        </pc:spChg>
        <pc:spChg chg="del mod">
          <ac:chgData name="Kumaresh Selvakumar" userId="2a1b48795d332c11" providerId="LiveId" clId="{9D460087-3C01-44F6-B826-79B306CB0834}" dt="2023-09-24T08:16:08.076" v="449" actId="478"/>
          <ac:spMkLst>
            <pc:docMk/>
            <pc:sldMk cId="3312174017" sldId="362"/>
            <ac:spMk id="19" creationId="{1D81566C-DEFE-DBB6-F7AE-0A25739CD882}"/>
          </ac:spMkLst>
        </pc:spChg>
        <pc:spChg chg="add mod">
          <ac:chgData name="Kumaresh Selvakumar" userId="2a1b48795d332c11" providerId="LiveId" clId="{9D460087-3C01-44F6-B826-79B306CB0834}" dt="2023-09-24T09:17:20.537" v="1628" actId="1035"/>
          <ac:spMkLst>
            <pc:docMk/>
            <pc:sldMk cId="3312174017" sldId="362"/>
            <ac:spMk id="20" creationId="{037030B5-90B5-C5DA-0DD8-99FB525CA417}"/>
          </ac:spMkLst>
        </pc:spChg>
        <pc:grpChg chg="mod">
          <ac:chgData name="Kumaresh Selvakumar" userId="2a1b48795d332c11" providerId="LiveId" clId="{9D460087-3C01-44F6-B826-79B306CB0834}" dt="2023-09-24T09:17:03.221" v="1583" actId="1035"/>
          <ac:grpSpMkLst>
            <pc:docMk/>
            <pc:sldMk cId="3312174017" sldId="362"/>
            <ac:grpSpMk id="8" creationId="{0B9D5AF0-E05A-46F8-BE2A-E11FEC8EDA33}"/>
          </ac:grpSpMkLst>
        </pc:grpChg>
        <pc:picChg chg="add del mod">
          <ac:chgData name="Kumaresh Selvakumar" userId="2a1b48795d332c11" providerId="LiveId" clId="{9D460087-3C01-44F6-B826-79B306CB0834}" dt="2023-09-24T08:15:54.065" v="447" actId="478"/>
          <ac:picMkLst>
            <pc:docMk/>
            <pc:sldMk cId="3312174017" sldId="362"/>
            <ac:picMk id="2" creationId="{E12E8B53-187E-3B4A-C123-EF45BD991CB8}"/>
          </ac:picMkLst>
        </pc:picChg>
        <pc:picChg chg="del">
          <ac:chgData name="Kumaresh Selvakumar" userId="2a1b48795d332c11" providerId="LiveId" clId="{9D460087-3C01-44F6-B826-79B306CB0834}" dt="2023-09-24T08:14:39.155" v="432" actId="478"/>
          <ac:picMkLst>
            <pc:docMk/>
            <pc:sldMk cId="3312174017" sldId="362"/>
            <ac:picMk id="5" creationId="{ACB14663-2C14-193E-57D6-63008CEB2467}"/>
          </ac:picMkLst>
        </pc:picChg>
        <pc:picChg chg="del mod">
          <ac:chgData name="Kumaresh Selvakumar" userId="2a1b48795d332c11" providerId="LiveId" clId="{9D460087-3C01-44F6-B826-79B306CB0834}" dt="2023-09-24T08:16:08.076" v="449" actId="478"/>
          <ac:picMkLst>
            <pc:docMk/>
            <pc:sldMk cId="3312174017" sldId="362"/>
            <ac:picMk id="6" creationId="{02163797-F9C5-628C-5CCF-2D5777532D98}"/>
          </ac:picMkLst>
        </pc:picChg>
        <pc:picChg chg="del mod">
          <ac:chgData name="Kumaresh Selvakumar" userId="2a1b48795d332c11" providerId="LiveId" clId="{9D460087-3C01-44F6-B826-79B306CB0834}" dt="2023-09-24T08:16:08.076" v="449" actId="478"/>
          <ac:picMkLst>
            <pc:docMk/>
            <pc:sldMk cId="3312174017" sldId="362"/>
            <ac:picMk id="7" creationId="{18F952AC-FA08-7CD0-3C9F-0FFCA2B34CB7}"/>
          </ac:picMkLst>
        </pc:picChg>
      </pc:sldChg>
      <pc:sldChg chg="new">
        <pc:chgData name="Kumaresh Selvakumar" userId="2a1b48795d332c11" providerId="LiveId" clId="{9D460087-3C01-44F6-B826-79B306CB0834}" dt="2023-09-24T08:23:52.797" v="815" actId="680"/>
        <pc:sldMkLst>
          <pc:docMk/>
          <pc:sldMk cId="1516729494" sldId="363"/>
        </pc:sldMkLst>
      </pc:sldChg>
      <pc:sldChg chg="addSp delSp modSp add mod">
        <pc:chgData name="Kumaresh Selvakumar" userId="2a1b48795d332c11" providerId="LiveId" clId="{9D460087-3C01-44F6-B826-79B306CB0834}" dt="2023-09-24T08:30:28.870" v="1023" actId="571"/>
        <pc:sldMkLst>
          <pc:docMk/>
          <pc:sldMk cId="1624581966" sldId="364"/>
        </pc:sldMkLst>
        <pc:spChg chg="del mod">
          <ac:chgData name="Kumaresh Selvakumar" userId="2a1b48795d332c11" providerId="LiveId" clId="{9D460087-3C01-44F6-B826-79B306CB0834}" dt="2023-09-24T08:30:21.994" v="1019" actId="478"/>
          <ac:spMkLst>
            <pc:docMk/>
            <pc:sldMk cId="1624581966" sldId="364"/>
            <ac:spMk id="2" creationId="{1BA47963-6D62-CAF4-E8D8-74F0E7577F07}"/>
          </ac:spMkLst>
        </pc:spChg>
        <pc:spChg chg="add mod">
          <ac:chgData name="Kumaresh Selvakumar" userId="2a1b48795d332c11" providerId="LiveId" clId="{9D460087-3C01-44F6-B826-79B306CB0834}" dt="2023-09-24T08:28:17.356" v="842"/>
          <ac:spMkLst>
            <pc:docMk/>
            <pc:sldMk cId="1624581966" sldId="364"/>
            <ac:spMk id="3" creationId="{A479301C-611E-4BD9-38D3-A4B49A4C0B98}"/>
          </ac:spMkLst>
        </pc:spChg>
        <pc:spChg chg="add del mod">
          <ac:chgData name="Kumaresh Selvakumar" userId="2a1b48795d332c11" providerId="LiveId" clId="{9D460087-3C01-44F6-B826-79B306CB0834}" dt="2023-09-24T08:30:24.448" v="1021" actId="478"/>
          <ac:spMkLst>
            <pc:docMk/>
            <pc:sldMk cId="1624581966" sldId="364"/>
            <ac:spMk id="5" creationId="{6C2E6D7D-9465-E1C3-6FF0-79B6D59159A2}"/>
          </ac:spMkLst>
        </pc:spChg>
        <pc:spChg chg="add mod">
          <ac:chgData name="Kumaresh Selvakumar" userId="2a1b48795d332c11" providerId="LiveId" clId="{9D460087-3C01-44F6-B826-79B306CB0834}" dt="2023-09-24T08:30:28.870" v="1023" actId="571"/>
          <ac:spMkLst>
            <pc:docMk/>
            <pc:sldMk cId="1624581966" sldId="364"/>
            <ac:spMk id="7" creationId="{7B69FF18-84A7-C62F-4FF8-DDA76626420A}"/>
          </ac:spMkLst>
        </pc:spChg>
      </pc:sldChg>
      <pc:sldChg chg="addSp delSp modSp add mod modAnim">
        <pc:chgData name="Kumaresh Selvakumar" userId="2a1b48795d332c11" providerId="LiveId" clId="{9D460087-3C01-44F6-B826-79B306CB0834}" dt="2023-09-24T08:35:39.995" v="1192" actId="13926"/>
        <pc:sldMkLst>
          <pc:docMk/>
          <pc:sldMk cId="1850729647" sldId="365"/>
        </pc:sldMkLst>
        <pc:spChg chg="del">
          <ac:chgData name="Kumaresh Selvakumar" userId="2a1b48795d332c11" providerId="LiveId" clId="{9D460087-3C01-44F6-B826-79B306CB0834}" dt="2023-09-24T08:30:34.308" v="1024" actId="478"/>
          <ac:spMkLst>
            <pc:docMk/>
            <pc:sldMk cId="1850729647" sldId="365"/>
            <ac:spMk id="2" creationId="{1BA47963-6D62-CAF4-E8D8-74F0E7577F07}"/>
          </ac:spMkLst>
        </pc:spChg>
        <pc:spChg chg="add del mod">
          <ac:chgData name="Kumaresh Selvakumar" userId="2a1b48795d332c11" providerId="LiveId" clId="{9D460087-3C01-44F6-B826-79B306CB0834}" dt="2023-09-24T08:30:36.841" v="1026" actId="478"/>
          <ac:spMkLst>
            <pc:docMk/>
            <pc:sldMk cId="1850729647" sldId="365"/>
            <ac:spMk id="4" creationId="{3F4A9922-4A28-B448-FF52-65731974BDDD}"/>
          </ac:spMkLst>
        </pc:spChg>
        <pc:spChg chg="add mod">
          <ac:chgData name="Kumaresh Selvakumar" userId="2a1b48795d332c11" providerId="LiveId" clId="{9D460087-3C01-44F6-B826-79B306CB0834}" dt="2023-09-24T08:30:37.140" v="1027"/>
          <ac:spMkLst>
            <pc:docMk/>
            <pc:sldMk cId="1850729647" sldId="365"/>
            <ac:spMk id="5" creationId="{C555A463-319F-0110-9D8F-535A32AB3F29}"/>
          </ac:spMkLst>
        </pc:spChg>
        <pc:spChg chg="add mod">
          <ac:chgData name="Kumaresh Selvakumar" userId="2a1b48795d332c11" providerId="LiveId" clId="{9D460087-3C01-44F6-B826-79B306CB0834}" dt="2023-09-24T08:35:39.995" v="1192" actId="13926"/>
          <ac:spMkLst>
            <pc:docMk/>
            <pc:sldMk cId="1850729647" sldId="365"/>
            <ac:spMk id="7" creationId="{98D92B6E-5B4C-E78C-7AA0-5E462C1C27C1}"/>
          </ac:spMkLst>
        </pc:spChg>
        <pc:spChg chg="mod">
          <ac:chgData name="Kumaresh Selvakumar" userId="2a1b48795d332c11" providerId="LiveId" clId="{9D460087-3C01-44F6-B826-79B306CB0834}" dt="2023-09-24T08:33:55.084" v="1115" actId="1036"/>
          <ac:spMkLst>
            <pc:docMk/>
            <pc:sldMk cId="1850729647" sldId="365"/>
            <ac:spMk id="50" creationId="{D2EB9B06-B61E-5679-C149-0B8807885CF0}"/>
          </ac:spMkLst>
        </pc:spChg>
        <pc:spChg chg="mod">
          <ac:chgData name="Kumaresh Selvakumar" userId="2a1b48795d332c11" providerId="LiveId" clId="{9D460087-3C01-44F6-B826-79B306CB0834}" dt="2023-09-24T08:33:47.368" v="1097" actId="1036"/>
          <ac:spMkLst>
            <pc:docMk/>
            <pc:sldMk cId="1850729647" sldId="365"/>
            <ac:spMk id="381" creationId="{4D8E9906-97F2-329F-1205-8152887D77EC}"/>
          </ac:spMkLst>
        </pc:s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19" creationId="{B8991CAC-7A79-CE48-C09C-2A7C38BAD0E4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39" creationId="{DBF43FD7-659A-2E15-A99A-02322A1853EE}"/>
          </ac:grpSpMkLst>
        </pc:grpChg>
        <pc:grpChg chg="mod">
          <ac:chgData name="Kumaresh Selvakumar" userId="2a1b48795d332c11" providerId="LiveId" clId="{9D460087-3C01-44F6-B826-79B306CB0834}" dt="2023-09-24T08:35:15.273" v="1174" actId="1076"/>
          <ac:grpSpMkLst>
            <pc:docMk/>
            <pc:sldMk cId="1850729647" sldId="365"/>
            <ac:grpSpMk id="49" creationId="{7AF4F384-A57B-75D7-8F2E-5F4736F9B3E5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256" creationId="{D8E8DD0A-8763-7DF3-645B-BD187DDCF132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373" creationId="{F471C8BA-A10D-8FB0-BE8A-E83C7E609756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380" creationId="{5647E117-2E4F-CFB4-72BD-5D6A7A65C38E}"/>
          </ac:grpSpMkLst>
        </pc:grpChg>
        <pc:cxnChg chg="mod">
          <ac:chgData name="Kumaresh Selvakumar" userId="2a1b48795d332c11" providerId="LiveId" clId="{9D460087-3C01-44F6-B826-79B306CB0834}" dt="2023-09-24T08:33:55.084" v="1115" actId="1036"/>
          <ac:cxnSpMkLst>
            <pc:docMk/>
            <pc:sldMk cId="1850729647" sldId="365"/>
            <ac:cxnSpMk id="41" creationId="{71CAB114-DEEC-FD85-9399-183D9A52F83E}"/>
          </ac:cxnSpMkLst>
        </pc:cxnChg>
      </pc:sldChg>
      <pc:sldChg chg="addSp delSp modSp add mod">
        <pc:chgData name="Kumaresh Selvakumar" userId="2a1b48795d332c11" providerId="LiveId" clId="{9D460087-3C01-44F6-B826-79B306CB0834}" dt="2023-09-24T08:31:42.872" v="1043" actId="1038"/>
        <pc:sldMkLst>
          <pc:docMk/>
          <pc:sldMk cId="603020369" sldId="366"/>
        </pc:sldMkLst>
        <pc:spChg chg="del">
          <ac:chgData name="Kumaresh Selvakumar" userId="2a1b48795d332c11" providerId="LiveId" clId="{9D460087-3C01-44F6-B826-79B306CB0834}" dt="2023-09-24T08:31:33.994" v="1028" actId="478"/>
          <ac:spMkLst>
            <pc:docMk/>
            <pc:sldMk cId="603020369" sldId="366"/>
            <ac:spMk id="2" creationId="{1BA47963-6D62-CAF4-E8D8-74F0E7577F07}"/>
          </ac:spMkLst>
        </pc:spChg>
        <pc:spChg chg="add del mod">
          <ac:chgData name="Kumaresh Selvakumar" userId="2a1b48795d332c11" providerId="LiveId" clId="{9D460087-3C01-44F6-B826-79B306CB0834}" dt="2023-09-24T08:31:36.073" v="1030" actId="478"/>
          <ac:spMkLst>
            <pc:docMk/>
            <pc:sldMk cId="603020369" sldId="366"/>
            <ac:spMk id="381" creationId="{1E3F726E-A70C-6261-F0C9-0896EB6477F0}"/>
          </ac:spMkLst>
        </pc:spChg>
        <pc:spChg chg="add mod">
          <ac:chgData name="Kumaresh Selvakumar" userId="2a1b48795d332c11" providerId="LiveId" clId="{9D460087-3C01-44F6-B826-79B306CB0834}" dt="2023-09-24T08:31:36.689" v="1031"/>
          <ac:spMkLst>
            <pc:docMk/>
            <pc:sldMk cId="603020369" sldId="366"/>
            <ac:spMk id="382" creationId="{CFBA0943-9FF6-8EA2-472F-0B35DA56D770}"/>
          </ac:spMkLst>
        </pc:spChg>
        <pc:grpChg chg="mod">
          <ac:chgData name="Kumaresh Selvakumar" userId="2a1b48795d332c11" providerId="LiveId" clId="{9D460087-3C01-44F6-B826-79B306CB0834}" dt="2023-09-24T08:31:42.872" v="1043" actId="1038"/>
          <ac:grpSpMkLst>
            <pc:docMk/>
            <pc:sldMk cId="603020369" sldId="366"/>
            <ac:grpSpMk id="3" creationId="{E702F963-88FF-3FEA-1C32-5BAE7E185E8C}"/>
          </ac:grpSpMkLst>
        </pc:grpChg>
        <pc:grpChg chg="mod">
          <ac:chgData name="Kumaresh Selvakumar" userId="2a1b48795d332c11" providerId="LiveId" clId="{9D460087-3C01-44F6-B826-79B306CB0834}" dt="2023-09-24T08:31:42.872" v="1043" actId="1038"/>
          <ac:grpSpMkLst>
            <pc:docMk/>
            <pc:sldMk cId="603020369" sldId="366"/>
            <ac:grpSpMk id="385" creationId="{24FB251F-D26A-4F80-5902-077DA289A983}"/>
          </ac:grpSpMkLst>
        </pc:grpChg>
      </pc:sldChg>
      <pc:sldChg chg="addSp delSp modSp add mod">
        <pc:chgData name="Kumaresh Selvakumar" userId="2a1b48795d332c11" providerId="LiveId" clId="{9D460087-3C01-44F6-B826-79B306CB0834}" dt="2023-09-24T09:02:10.101" v="1415" actId="1076"/>
        <pc:sldMkLst>
          <pc:docMk/>
          <pc:sldMk cId="4101221342" sldId="367"/>
        </pc:sldMkLst>
        <pc:spChg chg="del">
          <ac:chgData name="Kumaresh Selvakumar" userId="2a1b48795d332c11" providerId="LiveId" clId="{9D460087-3C01-44F6-B826-79B306CB0834}" dt="2023-09-24T08:47:53.124" v="1207" actId="478"/>
          <ac:spMkLst>
            <pc:docMk/>
            <pc:sldMk cId="4101221342" sldId="367"/>
            <ac:spMk id="2" creationId="{1BA47963-6D62-CAF4-E8D8-74F0E7577F07}"/>
          </ac:spMkLst>
        </pc:spChg>
        <pc:spChg chg="add del mod">
          <ac:chgData name="Kumaresh Selvakumar" userId="2a1b48795d332c11" providerId="LiveId" clId="{9D460087-3C01-44F6-B826-79B306CB0834}" dt="2023-09-24T08:47:54.970" v="1209" actId="478"/>
          <ac:spMkLst>
            <pc:docMk/>
            <pc:sldMk cId="4101221342" sldId="367"/>
            <ac:spMk id="13" creationId="{7829F573-D34C-FFAE-C726-985D79D6533D}"/>
          </ac:spMkLst>
        </pc:spChg>
        <pc:spChg chg="add del mod">
          <ac:chgData name="Kumaresh Selvakumar" userId="2a1b48795d332c11" providerId="LiveId" clId="{9D460087-3C01-44F6-B826-79B306CB0834}" dt="2023-09-24T09:02:10.101" v="1415" actId="1076"/>
          <ac:spMkLst>
            <pc:docMk/>
            <pc:sldMk cId="4101221342" sldId="367"/>
            <ac:spMk id="15" creationId="{DEE0ED44-0E32-BA2F-591D-ECE575CFDF7D}"/>
          </ac:spMkLst>
        </pc:spChg>
        <pc:spChg chg="mod">
          <ac:chgData name="Kumaresh Selvakumar" userId="2a1b48795d332c11" providerId="LiveId" clId="{9D460087-3C01-44F6-B826-79B306CB0834}" dt="2023-09-24T08:48:25.007" v="1238" actId="1036"/>
          <ac:spMkLst>
            <pc:docMk/>
            <pc:sldMk cId="4101221342" sldId="367"/>
            <ac:spMk id="407" creationId="{35F3B37C-AD32-B861-086F-758F1CD682D3}"/>
          </ac:spMkLst>
        </pc:spChg>
        <pc:spChg chg="mod">
          <ac:chgData name="Kumaresh Selvakumar" userId="2a1b48795d332c11" providerId="LiveId" clId="{9D460087-3C01-44F6-B826-79B306CB0834}" dt="2023-09-24T08:48:25.007" v="1238" actId="1036"/>
          <ac:spMkLst>
            <pc:docMk/>
            <pc:sldMk cId="4101221342" sldId="367"/>
            <ac:spMk id="471" creationId="{93B58BA7-0478-8508-62FE-BDC8BD1FB92C}"/>
          </ac:spMkLst>
        </pc:spChg>
        <pc:spChg chg="mod">
          <ac:chgData name="Kumaresh Selvakumar" userId="2a1b48795d332c11" providerId="LiveId" clId="{9D460087-3C01-44F6-B826-79B306CB0834}" dt="2023-09-24T08:48:25.007" v="1238" actId="1036"/>
          <ac:spMkLst>
            <pc:docMk/>
            <pc:sldMk cId="4101221342" sldId="367"/>
            <ac:spMk id="473" creationId="{BA7FA6EC-5580-711A-61A8-37F6D7C0F9A2}"/>
          </ac:spMkLst>
        </pc:spChg>
        <pc:grpChg chg="mod">
          <ac:chgData name="Kumaresh Selvakumar" userId="2a1b48795d332c11" providerId="LiveId" clId="{9D460087-3C01-44F6-B826-79B306CB0834}" dt="2023-09-24T08:48:25.007" v="1238" actId="1036"/>
          <ac:grpSpMkLst>
            <pc:docMk/>
            <pc:sldMk cId="4101221342" sldId="367"/>
            <ac:grpSpMk id="49" creationId="{7AF4F384-A57B-75D7-8F2E-5F4736F9B3E5}"/>
          </ac:grpSpMkLst>
        </pc:grpChg>
        <pc:grpChg chg="mod">
          <ac:chgData name="Kumaresh Selvakumar" userId="2a1b48795d332c11" providerId="LiveId" clId="{9D460087-3C01-44F6-B826-79B306CB0834}" dt="2023-09-24T08:48:25.007" v="1238" actId="1036"/>
          <ac:grpSpMkLst>
            <pc:docMk/>
            <pc:sldMk cId="4101221342" sldId="367"/>
            <ac:grpSpMk id="470" creationId="{D31D2578-7C04-4205-B669-66033BDA2AA4}"/>
          </ac:grpSpMkLst>
        </pc:grpChg>
        <pc:grpChg chg="mod">
          <ac:chgData name="Kumaresh Selvakumar" userId="2a1b48795d332c11" providerId="LiveId" clId="{9D460087-3C01-44F6-B826-79B306CB0834}" dt="2023-09-24T08:48:25.007" v="1238" actId="1036"/>
          <ac:grpSpMkLst>
            <pc:docMk/>
            <pc:sldMk cId="4101221342" sldId="367"/>
            <ac:grpSpMk id="472" creationId="{C4C51F20-395B-4322-7302-DAD7B0ECEBB3}"/>
          </ac:grpSpMkLst>
        </pc:grpChg>
      </pc:sldChg>
      <pc:sldChg chg="add del ord">
        <pc:chgData name="Kumaresh Selvakumar" userId="2a1b48795d332c11" providerId="LiveId" clId="{9D460087-3C01-44F6-B826-79B306CB0834}" dt="2023-09-24T08:53:19.042" v="1401" actId="47"/>
        <pc:sldMkLst>
          <pc:docMk/>
          <pc:sldMk cId="1155278470" sldId="368"/>
        </pc:sldMkLst>
      </pc:sldChg>
      <pc:sldChg chg="new del">
        <pc:chgData name="Kumaresh Selvakumar" userId="2a1b48795d332c11" providerId="LiveId" clId="{9D460087-3C01-44F6-B826-79B306CB0834}" dt="2023-09-24T09:27:32.558" v="1634" actId="47"/>
        <pc:sldMkLst>
          <pc:docMk/>
          <pc:sldMk cId="1046654293" sldId="369"/>
        </pc:sldMkLst>
      </pc:sldChg>
      <pc:sldChg chg="new del">
        <pc:chgData name="Kumaresh Selvakumar" userId="2a1b48795d332c11" providerId="LiveId" clId="{9D460087-3C01-44F6-B826-79B306CB0834}" dt="2023-09-24T09:27:34.414" v="1635" actId="47"/>
        <pc:sldMkLst>
          <pc:docMk/>
          <pc:sldMk cId="542924870" sldId="370"/>
        </pc:sldMkLst>
      </pc:sldChg>
      <pc:sldChg chg="addSp modSp add mod ord modAnim">
        <pc:chgData name="Kumaresh Selvakumar" userId="2a1b48795d332c11" providerId="LiveId" clId="{9D460087-3C01-44F6-B826-79B306CB0834}" dt="2023-09-24T09:13:36.493" v="1556"/>
        <pc:sldMkLst>
          <pc:docMk/>
          <pc:sldMk cId="3933367697" sldId="371"/>
        </pc:sldMkLst>
        <pc:spChg chg="mod">
          <ac:chgData name="Kumaresh Selvakumar" userId="2a1b48795d332c11" providerId="LiveId" clId="{9D460087-3C01-44F6-B826-79B306CB0834}" dt="2023-09-24T09:10:18.106" v="1502" actId="207"/>
          <ac:spMkLst>
            <pc:docMk/>
            <pc:sldMk cId="3933367697" sldId="371"/>
            <ac:spMk id="3" creationId="{37B5CF7A-630D-BEAC-E5F8-2B12C01126ED}"/>
          </ac:spMkLst>
        </pc:spChg>
        <pc:spChg chg="mod">
          <ac:chgData name="Kumaresh Selvakumar" userId="2a1b48795d332c11" providerId="LiveId" clId="{9D460087-3C01-44F6-B826-79B306CB0834}" dt="2023-09-24T08:51:11.556" v="1262" actId="20577"/>
          <ac:spMkLst>
            <pc:docMk/>
            <pc:sldMk cId="3933367697" sldId="371"/>
            <ac:spMk id="4" creationId="{AC449E0E-12DD-BAA3-D40F-834B8CC7E999}"/>
          </ac:spMkLst>
        </pc:spChg>
        <pc:spChg chg="add mod">
          <ac:chgData name="Kumaresh Selvakumar" userId="2a1b48795d332c11" providerId="LiveId" clId="{9D460087-3C01-44F6-B826-79B306CB0834}" dt="2023-09-24T09:13:28.420" v="1548" actId="1035"/>
          <ac:spMkLst>
            <pc:docMk/>
            <pc:sldMk cId="3933367697" sldId="371"/>
            <ac:spMk id="5" creationId="{81F2ADE0-F173-9A00-B879-CB8327D6640A}"/>
          </ac:spMkLst>
        </pc:spChg>
        <pc:spChg chg="add mod">
          <ac:chgData name="Kumaresh Selvakumar" userId="2a1b48795d332c11" providerId="LiveId" clId="{9D460087-3C01-44F6-B826-79B306CB0834}" dt="2023-09-24T09:13:31.999" v="1555" actId="1035"/>
          <ac:spMkLst>
            <pc:docMk/>
            <pc:sldMk cId="3933367697" sldId="371"/>
            <ac:spMk id="6" creationId="{93B4B7D7-EF4A-22D0-82C7-C8AC26852688}"/>
          </ac:spMkLst>
        </pc:spChg>
        <pc:grpChg chg="mod">
          <ac:chgData name="Kumaresh Selvakumar" userId="2a1b48795d332c11" providerId="LiveId" clId="{9D460087-3C01-44F6-B826-79B306CB0834}" dt="2023-09-24T09:06:52.465" v="1469" actId="1076"/>
          <ac:grpSpMkLst>
            <pc:docMk/>
            <pc:sldMk cId="3933367697" sldId="371"/>
            <ac:grpSpMk id="8" creationId="{0B9D5AF0-E05A-46F8-BE2A-E11FEC8EDA33}"/>
          </ac:grpSpMkLst>
        </pc:grpChg>
        <pc:picChg chg="add mod">
          <ac:chgData name="Kumaresh Selvakumar" userId="2a1b48795d332c11" providerId="LiveId" clId="{9D460087-3C01-44F6-B826-79B306CB0834}" dt="2023-09-24T09:13:28.420" v="1548" actId="1035"/>
          <ac:picMkLst>
            <pc:docMk/>
            <pc:sldMk cId="3933367697" sldId="371"/>
            <ac:picMk id="2" creationId="{CE2F4136-AA5B-7006-14CE-B085D9E7F126}"/>
          </ac:picMkLst>
        </pc:picChg>
      </pc:sldChg>
      <pc:sldChg chg="new">
        <pc:chgData name="Kumaresh Selvakumar" userId="2a1b48795d332c11" providerId="LiveId" clId="{9D460087-3C01-44F6-B826-79B306CB0834}" dt="2023-09-24T09:00:33.925" v="1403" actId="680"/>
        <pc:sldMkLst>
          <pc:docMk/>
          <pc:sldMk cId="3881597317" sldId="372"/>
        </pc:sldMkLst>
      </pc:sldChg>
      <pc:sldChg chg="modSp add">
        <pc:chgData name="Kumaresh Selvakumar" userId="2a1b48795d332c11" providerId="LiveId" clId="{9D460087-3C01-44F6-B826-79B306CB0834}" dt="2023-09-24T09:10:27.879" v="1504" actId="403"/>
        <pc:sldMkLst>
          <pc:docMk/>
          <pc:sldMk cId="321505037" sldId="373"/>
        </pc:sldMkLst>
        <pc:spChg chg="mod">
          <ac:chgData name="Kumaresh Selvakumar" userId="2a1b48795d332c11" providerId="LiveId" clId="{9D460087-3C01-44F6-B826-79B306CB0834}" dt="2023-09-24T09:10:27.879" v="1504" actId="403"/>
          <ac:spMkLst>
            <pc:docMk/>
            <pc:sldMk cId="321505037" sldId="373"/>
            <ac:spMk id="3" creationId="{37B5CF7A-630D-BEAC-E5F8-2B12C01126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237E361-0E2C-4B7B-9DA8-D0581E44C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C3802-FDE6-472E-9E0E-60B7DCA3B9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96C4B0-575F-4625-82D4-D7C0DBB3BBEE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489D6-3B50-476E-B9C8-10F24B8CA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0D3AA-F508-430C-9A52-7CB47EEF6B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CA820C85-9B5B-4ED6-B932-4758E2248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E0F0ED-93E2-433C-A53A-408109430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7AEB9-E593-4116-A0F7-44F3DA33A2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B3F86B-A2EA-4256-9A1D-024293CC6CD5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262C997-77DA-4895-8ED6-EF3230082B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BD2C3F73-86D7-489F-93EB-659221FB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D0310-1E58-4921-947D-91E457FD78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4756B-43C0-4AD0-B7F1-533ECF506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F7A7BA5F-D568-4901-9A64-7C4DFAC93D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Hand draw velocity vectors.</a:t>
            </a:r>
          </a:p>
          <a:p>
            <a:pPr marL="228600" indent="-228600">
              <a:buAutoNum type="arabicPeriod"/>
            </a:pPr>
            <a:r>
              <a:rPr lang="en-US" dirty="0"/>
              <a:t>Then click to overlay mesh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76B5-D791-4059-B07A-C563A241C9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Hand draw velocity vectors.</a:t>
            </a:r>
          </a:p>
          <a:p>
            <a:pPr marL="228600" indent="-228600">
              <a:buAutoNum type="arabicPeriod"/>
            </a:pPr>
            <a:r>
              <a:rPr lang="en-US" dirty="0"/>
              <a:t>Then click to overlay mesh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76B5-D791-4059-B07A-C563A241C9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Hand draw velocity vectors.</a:t>
            </a:r>
          </a:p>
          <a:p>
            <a:pPr marL="228600" indent="-228600">
              <a:buAutoNum type="arabicPeriod"/>
            </a:pPr>
            <a:r>
              <a:rPr lang="en-US" dirty="0"/>
              <a:t>Then click to overlay mesh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76B5-D791-4059-B07A-C563A241C9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Multiple clicks</a:t>
            </a:r>
          </a:p>
          <a:p>
            <a:pPr marL="228600" indent="-228600">
              <a:buAutoNum type="arabicPeriod"/>
            </a:pPr>
            <a:r>
              <a:rPr lang="en-US" dirty="0"/>
              <a:t>Collocated grid in </a:t>
            </a:r>
            <a:r>
              <a:rPr lang="en-US" dirty="0" err="1"/>
              <a:t>OpenFOAM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76B5-D791-4059-B07A-C563A241C9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BA5F-D568-4901-9A64-7C4DFAC93D2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6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8741AE16-85B2-4F39-821F-53514B9631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167D3F3F-8AF1-41C7-8355-51630CEF3017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id="{93065695-E078-4562-BA14-9D6E63AD7C3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7" name="직사각형 8">
              <a:extLst>
                <a:ext uri="{FF2B5EF4-FFF2-40B4-BE49-F238E27FC236}">
                  <a16:creationId xmlns:a16="http://schemas.microsoft.com/office/drawing/2014/main" id="{82BF9176-CE71-4135-8097-0B00991B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1509543E-D3B5-44F1-9FC8-EEEC126A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그룹 10">
            <a:extLst>
              <a:ext uri="{FF2B5EF4-FFF2-40B4-BE49-F238E27FC236}">
                <a16:creationId xmlns:a16="http://schemas.microsoft.com/office/drawing/2014/main" id="{A514CBBE-7B9F-40FB-85F0-B1D8E78731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E8D9C-E814-4059-BDAD-1614B03CAE7C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1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A4A4F265-1CCD-436D-BA6E-FC1F58485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769FAE-4D35-4790-AD1C-3F8093BE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1E52E8-9F53-46B7-B736-1DDBB14C9A69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C306E3F-ABB9-4998-91E3-81590857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FDBA3A0-292D-4BF1-863F-53C1440F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EB36DF-6E7E-47D1-9912-66CBF4A786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6D32-D7A3-4A2D-99C7-F6773043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2D9FA-E8C9-4547-862D-8884F8B7F332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C361-78F6-469F-8C25-3E9891BB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9182-1FEB-413D-AA91-0074C02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38DFF-D13E-46C8-AC71-6BB7ADEE0B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50C3B46-88ED-465E-AAAB-46F4456075F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42DA2E-9112-4127-84E1-7F422CBB702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2989396-ED64-4337-AABA-74A5EAA6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19F7-5ABE-4958-9CD3-5FBA40230D23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B9F987-2603-4BB4-B43C-AB39B428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0FD10A-5F9B-4A20-9AA2-F14B7DB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6E88B1-FA98-4500-A8A6-681583460D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9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5D0-0DB2-4330-835E-B66B6C07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7D98-B0A5-4B42-A1E9-CF986ADA792F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23A8-33FB-4740-AB29-5C3284B1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6701-D57E-480E-9383-847BEA6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0FA7A-700B-4A88-AD86-48075DEFB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AA64B4E-B99A-4458-9721-C97ED46C2E40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A560B7-87B1-4FD3-A96B-D8F72F6BCD9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89B405A-EF37-4175-8207-8A2C8FE14B9E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B77A07-1FB3-40E9-8A03-401F114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9DBD-40BB-45B5-AA88-E8F50BB5702E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F6B19D-320F-4A75-8FE8-26B82DBD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F6E06-1A09-47CB-B3A6-71015676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3D986A-C4A8-4F3F-8AA3-45D0D02A1C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4D7121-8F60-4BD6-8F32-BA7ACF8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346F-8EC5-44B5-A8CC-62F57FD7B36A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710450-3C7A-474E-AB2A-0BA7166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7B0681-5BA8-46C6-ABBA-6988738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2C1A-5FB1-4767-B228-D7FC1510FD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6B9D3C-F55D-45C1-8CF5-706B46E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8E27D-2301-4B79-84D4-EB4D4BA9DB35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FC3E32-CAB4-449B-B712-C40D6DA9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BA11766-5386-4331-BD93-3EBB0DA3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3750-2D44-4F5D-B216-020493BB3C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68700C-77DA-4F8A-BEE6-852A9169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1BEBD-898F-4A8B-927B-9F4252E5C943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28C64B-BF73-48FF-BE98-30B4A8DF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36E8CD-A5F0-44E5-9375-3A9D41A5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AA970-51D0-4841-82E5-1BEC1CA8B3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12AD90-E353-4840-9D59-56235DDF1E39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C4F004-7B99-48B1-A5F7-347E728A341B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C095211-AA7D-47EA-80A8-8E8D0F2F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2A29-A349-491E-B4A3-5C3ADDBF56DE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AA7A-25D9-448B-834E-A480D58C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B8A93A4-5200-4A31-89A1-5421295F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4637F1-A971-400E-845F-DF247ADE0B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467FA5-4AE5-47FD-BE14-A2DA9AFBA0F0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80A5F2A-5334-462B-A5A0-514AA1A72A82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7BC206F-803E-4F57-B0A3-C86E7D30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B4BF261-3A43-4BA4-8DAB-E6CC870A0FA2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092DF7F-7A05-4D38-9B10-812496A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E73104A-6F23-4CBB-9712-4C4DC764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0172584-40BD-419A-A8EE-6781D2F075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A829E2-2963-48AF-B8FB-03F782D6FF8F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5A166C-0EEF-4A1A-B5C0-2A886585C824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933371B-A071-46BA-8FDE-67C18669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3C29-5C20-4FBE-B8F7-38E3B16E1EEF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79F6919-E7ED-4304-BD3A-69E157C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CB8E1AE-DEB1-4778-BC3C-DFFDFECE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D26AE-87DE-4315-AB33-FC0C405E80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4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181599-0BAD-43B7-ADA6-C6C1E41ED6DB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A8665-4532-4367-A705-F220D0F4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3F5645C-A573-4469-B071-32F75F192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3B34-AF6D-42B3-A3C6-E1B403B3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DD6FEDF-9BDE-4080-AFBC-9273C069ED92}" type="datetimeFigureOut">
              <a:rPr lang="ko-KR" altLang="en-US"/>
              <a:pPr>
                <a:defRPr/>
              </a:pPr>
              <a:t>2023-09-25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3CEB-6899-480C-8AB8-3F989DBD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9F8F-1EF9-4AB9-9D1F-40A6E2099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A71108-3422-4C6D-9420-E269448B7F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2" name="그룹 7">
            <a:extLst>
              <a:ext uri="{FF2B5EF4-FFF2-40B4-BE49-F238E27FC236}">
                <a16:creationId xmlns:a16="http://schemas.microsoft.com/office/drawing/2014/main" id="{3BD01BA6-FF41-49B2-A818-585E872B3E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1038" name="직사각형 8">
              <a:extLst>
                <a:ext uri="{FF2B5EF4-FFF2-40B4-BE49-F238E27FC236}">
                  <a16:creationId xmlns:a16="http://schemas.microsoft.com/office/drawing/2014/main" id="{9DB54BAE-F1AA-46F9-868A-5BAC7243F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1039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5A30BE4C-49FD-4EB4-A830-A1BF4CD63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3" name="그룹 10">
            <a:extLst>
              <a:ext uri="{FF2B5EF4-FFF2-40B4-BE49-F238E27FC236}">
                <a16:creationId xmlns:a16="http://schemas.microsoft.com/office/drawing/2014/main" id="{E9E213D5-836E-4040-B618-52EA582104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18F636-0BC1-424F-9B6B-577BD398943B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037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763971FF-319B-466B-8843-E2B2D5C66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0" r:id="rId2"/>
    <p:sldLayoutId id="2147483986" r:id="rId3"/>
    <p:sldLayoutId id="2147483981" r:id="rId4"/>
    <p:sldLayoutId id="2147483982" r:id="rId5"/>
    <p:sldLayoutId id="2147483983" r:id="rId6"/>
    <p:sldLayoutId id="2147483987" r:id="rId7"/>
    <p:sldLayoutId id="2147483988" r:id="rId8"/>
    <p:sldLayoutId id="2147483989" r:id="rId9"/>
    <p:sldLayoutId id="2147483984" r:id="rId10"/>
    <p:sldLayoutId id="2147483990" r:id="rId11"/>
  </p:sldLayoutIdLst>
  <p:txStyles>
    <p:titleStyle>
      <a:lvl1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1" fontAlgn="base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35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3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8.png"/><Relationship Id="rId5" Type="http://schemas.openxmlformats.org/officeDocument/2006/relationships/image" Target="../media/image34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hyperlink" Target="https://github.com/Kumaresh0402/ComputationalThermalEngineering/discussions/6" TargetMode="Externa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70.png"/><Relationship Id="rId7" Type="http://schemas.openxmlformats.org/officeDocument/2006/relationships/image" Target="../media/image2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70.png"/><Relationship Id="rId7" Type="http://schemas.openxmlformats.org/officeDocument/2006/relationships/image" Target="../media/image22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hyperlink" Target="https://github.com/Kumaresh0402/ComputationalThermalEngineering/discussions/5" TargetMode="External"/><Relationship Id="rId5" Type="http://schemas.openxmlformats.org/officeDocument/2006/relationships/image" Target="../media/image34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51.png"/><Relationship Id="rId4" Type="http://schemas.openxmlformats.org/officeDocument/2006/relationships/image" Target="../media/image4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16E8F24A-6AE3-4E36-BB6E-DC76ED2032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960438"/>
            <a:ext cx="11220450" cy="1128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Thermal Engineering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부제목 2">
            <a:extLst>
              <a:ext uri="{FF2B5EF4-FFF2-40B4-BE49-F238E27FC236}">
                <a16:creationId xmlns:a16="http://schemas.microsoft.com/office/drawing/2014/main" id="{FB197E50-5F37-4632-A823-A6BF597460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288" y="5291138"/>
            <a:ext cx="9144000" cy="60642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 Selvakumar</a:t>
            </a: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A63ADEDA-C092-4F4A-B01C-DC578221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2987040"/>
            <a:ext cx="88773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description of physical phenomena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(Numerical methods)  – DAY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roup 372">
            <a:extLst>
              <a:ext uri="{FF2B5EF4-FFF2-40B4-BE49-F238E27FC236}">
                <a16:creationId xmlns:a16="http://schemas.microsoft.com/office/drawing/2014/main" id="{F471C8BA-A10D-8FB0-BE8A-E83C7E609756}"/>
              </a:ext>
            </a:extLst>
          </p:cNvPr>
          <p:cNvGrpSpPr/>
          <p:nvPr/>
        </p:nvGrpSpPr>
        <p:grpSpPr>
          <a:xfrm>
            <a:off x="5372485" y="2732776"/>
            <a:ext cx="2349001" cy="1581380"/>
            <a:chOff x="5632313" y="3338904"/>
            <a:chExt cx="3241327" cy="2129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50E34D9-F73A-7E71-9ACE-00B66654A469}"/>
                    </a:ext>
                  </a:extLst>
                </p:cNvPr>
                <p:cNvSpPr txBox="1"/>
                <p:nvPr/>
              </p:nvSpPr>
              <p:spPr>
                <a:xfrm>
                  <a:off x="7780764" y="4212342"/>
                  <a:ext cx="1092876" cy="352264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50E34D9-F73A-7E71-9ACE-00B66654A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764" y="4212342"/>
                  <a:ext cx="1092876" cy="352264"/>
                </a:xfrm>
                <a:prstGeom prst="rect">
                  <a:avLst/>
                </a:prstGeom>
                <a:blipFill>
                  <a:blip r:embed="rId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B8095B1F-7951-A3D9-FA1B-BE1D68A387A5}"/>
                    </a:ext>
                  </a:extLst>
                </p:cNvPr>
                <p:cNvSpPr txBox="1"/>
                <p:nvPr/>
              </p:nvSpPr>
              <p:spPr>
                <a:xfrm>
                  <a:off x="5632313" y="4229054"/>
                  <a:ext cx="1142215" cy="352265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B8095B1F-7951-A3D9-FA1B-BE1D68A38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313" y="4229054"/>
                  <a:ext cx="1142215" cy="352265"/>
                </a:xfrm>
                <a:prstGeom prst="rect">
                  <a:avLst/>
                </a:prstGeom>
                <a:blipFill>
                  <a:blip r:embed="rId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03907B7-9AF5-788C-830C-57D2FB78CDB6}"/>
                    </a:ext>
                  </a:extLst>
                </p:cNvPr>
                <p:cNvSpPr txBox="1"/>
                <p:nvPr/>
              </p:nvSpPr>
              <p:spPr>
                <a:xfrm>
                  <a:off x="6807704" y="4201246"/>
                  <a:ext cx="623696" cy="352265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03907B7-9AF5-788C-830C-57D2FB78C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704" y="4201246"/>
                  <a:ext cx="623696" cy="352265"/>
                </a:xfrm>
                <a:prstGeom prst="rect">
                  <a:avLst/>
                </a:prstGeom>
                <a:blipFill>
                  <a:blip r:embed="rId5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DF97B567-C838-4B3E-140D-8614BD22771C}"/>
                    </a:ext>
                  </a:extLst>
                </p:cNvPr>
                <p:cNvSpPr txBox="1"/>
                <p:nvPr/>
              </p:nvSpPr>
              <p:spPr>
                <a:xfrm>
                  <a:off x="6896015" y="5116007"/>
                  <a:ext cx="1120104" cy="352265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DF97B567-C838-4B3E-140D-8614BD227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015" y="5116007"/>
                  <a:ext cx="1120104" cy="352265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AB3DE652-4E2C-FECC-4D30-7EE8218C9D78}"/>
                    </a:ext>
                  </a:extLst>
                </p:cNvPr>
                <p:cNvSpPr txBox="1"/>
                <p:nvPr/>
              </p:nvSpPr>
              <p:spPr>
                <a:xfrm>
                  <a:off x="6837948" y="3338904"/>
                  <a:ext cx="1041910" cy="352265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AB3DE652-4E2C-FECC-4D30-7EE8218C9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948" y="3338904"/>
                  <a:ext cx="1041910" cy="352265"/>
                </a:xfrm>
                <a:prstGeom prst="rect">
                  <a:avLst/>
                </a:prstGeom>
                <a:blipFill>
                  <a:blip r:embed="rId7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991CAC-7A79-CE48-C09C-2A7C38BAD0E4}"/>
              </a:ext>
            </a:extLst>
          </p:cNvPr>
          <p:cNvGrpSpPr/>
          <p:nvPr/>
        </p:nvGrpSpPr>
        <p:grpSpPr>
          <a:xfrm>
            <a:off x="1680191" y="2133234"/>
            <a:ext cx="2144838" cy="1792774"/>
            <a:chOff x="3712464" y="2615184"/>
            <a:chExt cx="2959608" cy="241401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102E31-30D1-957A-470C-C8F81402D73E}"/>
                </a:ext>
              </a:extLst>
            </p:cNvPr>
            <p:cNvCxnSpPr/>
            <p:nvPr/>
          </p:nvCxnSpPr>
          <p:spPr>
            <a:xfrm>
              <a:off x="3712464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52FD60-EB05-D2A4-3A7B-45D0A721FE75}"/>
                </a:ext>
              </a:extLst>
            </p:cNvPr>
            <p:cNvCxnSpPr/>
            <p:nvPr/>
          </p:nvCxnSpPr>
          <p:spPr>
            <a:xfrm>
              <a:off x="6672072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CB98B6-2B1A-AFD9-B125-6CF274B0811A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64" y="5029200"/>
              <a:ext cx="29596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F43FD7-659A-2E15-A99A-02322A1853EE}"/>
              </a:ext>
            </a:extLst>
          </p:cNvPr>
          <p:cNvGrpSpPr/>
          <p:nvPr/>
        </p:nvGrpSpPr>
        <p:grpSpPr>
          <a:xfrm>
            <a:off x="1244327" y="1962546"/>
            <a:ext cx="2745658" cy="115444"/>
            <a:chOff x="3221736" y="2215896"/>
            <a:chExt cx="3788664" cy="15544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0AC017-EAC3-BB9E-C2F6-AA303A8C56CB}"/>
                </a:ext>
              </a:extLst>
            </p:cNvPr>
            <p:cNvCxnSpPr>
              <a:cxnSpLocks/>
            </p:cNvCxnSpPr>
            <p:nvPr/>
          </p:nvCxnSpPr>
          <p:spPr>
            <a:xfrm>
              <a:off x="3221736" y="2359152"/>
              <a:ext cx="3788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36005E-9C2D-8A53-796A-030D6C18F58C}"/>
                </a:ext>
              </a:extLst>
            </p:cNvPr>
            <p:cNvCxnSpPr/>
            <p:nvPr/>
          </p:nvCxnSpPr>
          <p:spPr>
            <a:xfrm flipV="1">
              <a:off x="3364992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06CD3B-0C9C-4861-B9CA-69FCA9045591}"/>
                </a:ext>
              </a:extLst>
            </p:cNvPr>
            <p:cNvCxnSpPr/>
            <p:nvPr/>
          </p:nvCxnSpPr>
          <p:spPr>
            <a:xfrm flipV="1">
              <a:off x="3563112" y="221894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586248-8D2A-0C84-92E0-B5EAA7E56743}"/>
                </a:ext>
              </a:extLst>
            </p:cNvPr>
            <p:cNvCxnSpPr/>
            <p:nvPr/>
          </p:nvCxnSpPr>
          <p:spPr>
            <a:xfrm flipV="1">
              <a:off x="376428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6F1EBE-CE7F-20BD-1FA0-374109E84149}"/>
                </a:ext>
              </a:extLst>
            </p:cNvPr>
            <p:cNvCxnSpPr/>
            <p:nvPr/>
          </p:nvCxnSpPr>
          <p:spPr>
            <a:xfrm flipV="1">
              <a:off x="3956304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33EEBA-57D4-4D6A-2341-6954CC1ED93C}"/>
                </a:ext>
              </a:extLst>
            </p:cNvPr>
            <p:cNvCxnSpPr/>
            <p:nvPr/>
          </p:nvCxnSpPr>
          <p:spPr>
            <a:xfrm flipV="1">
              <a:off x="4154424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4A6A4F-53BA-0461-DC26-42C74614A83D}"/>
                </a:ext>
              </a:extLst>
            </p:cNvPr>
            <p:cNvCxnSpPr/>
            <p:nvPr/>
          </p:nvCxnSpPr>
          <p:spPr>
            <a:xfrm flipV="1">
              <a:off x="435559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FF6526-0C56-9759-E54A-677412CB2E7B}"/>
                </a:ext>
              </a:extLst>
            </p:cNvPr>
            <p:cNvCxnSpPr/>
            <p:nvPr/>
          </p:nvCxnSpPr>
          <p:spPr>
            <a:xfrm flipV="1">
              <a:off x="458724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5A0C94-F5C1-904C-92EC-D8FC1731C0B7}"/>
                </a:ext>
              </a:extLst>
            </p:cNvPr>
            <p:cNvCxnSpPr/>
            <p:nvPr/>
          </p:nvCxnSpPr>
          <p:spPr>
            <a:xfrm flipV="1">
              <a:off x="4785360" y="221589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27D2D-FF15-C342-5F39-32531E68344B}"/>
                </a:ext>
              </a:extLst>
            </p:cNvPr>
            <p:cNvCxnSpPr/>
            <p:nvPr/>
          </p:nvCxnSpPr>
          <p:spPr>
            <a:xfrm flipV="1">
              <a:off x="4986528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017366-DA11-1C2D-B03D-EC60764AEE05}"/>
                </a:ext>
              </a:extLst>
            </p:cNvPr>
            <p:cNvCxnSpPr/>
            <p:nvPr/>
          </p:nvCxnSpPr>
          <p:spPr>
            <a:xfrm flipV="1">
              <a:off x="517855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C48663-B117-852D-E391-C815690C2116}"/>
                </a:ext>
              </a:extLst>
            </p:cNvPr>
            <p:cNvCxnSpPr/>
            <p:nvPr/>
          </p:nvCxnSpPr>
          <p:spPr>
            <a:xfrm flipV="1">
              <a:off x="5376672" y="222199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850DB8-CEEB-7AB7-EEFF-58D6473BEFA8}"/>
                </a:ext>
              </a:extLst>
            </p:cNvPr>
            <p:cNvCxnSpPr/>
            <p:nvPr/>
          </p:nvCxnSpPr>
          <p:spPr>
            <a:xfrm flipV="1">
              <a:off x="5577840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6E631A-8D65-4FC0-8B62-EBD2F0EABCDD}"/>
                </a:ext>
              </a:extLst>
            </p:cNvPr>
            <p:cNvCxnSpPr/>
            <p:nvPr/>
          </p:nvCxnSpPr>
          <p:spPr>
            <a:xfrm flipV="1">
              <a:off x="5803392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E487DDA-1F44-18D1-EE3D-83FFC9CABA5F}"/>
                </a:ext>
              </a:extLst>
            </p:cNvPr>
            <p:cNvCxnSpPr/>
            <p:nvPr/>
          </p:nvCxnSpPr>
          <p:spPr>
            <a:xfrm flipV="1">
              <a:off x="6001512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CF8956-1FD5-F026-6CC5-52BD837EE729}"/>
                </a:ext>
              </a:extLst>
            </p:cNvPr>
            <p:cNvCxnSpPr/>
            <p:nvPr/>
          </p:nvCxnSpPr>
          <p:spPr>
            <a:xfrm flipV="1">
              <a:off x="6202680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CEA117-8A7B-E15B-5826-272C020AFD77}"/>
                </a:ext>
              </a:extLst>
            </p:cNvPr>
            <p:cNvCxnSpPr/>
            <p:nvPr/>
          </p:nvCxnSpPr>
          <p:spPr>
            <a:xfrm flipV="1">
              <a:off x="6394704" y="224332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01FBE7-C582-5E60-B2CA-886195D7A82F}"/>
                </a:ext>
              </a:extLst>
            </p:cNvPr>
            <p:cNvCxnSpPr/>
            <p:nvPr/>
          </p:nvCxnSpPr>
          <p:spPr>
            <a:xfrm flipV="1">
              <a:off x="6592824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0050DD2-E0F0-D00B-1DA8-2D2B49AC9F57}"/>
                </a:ext>
              </a:extLst>
            </p:cNvPr>
            <p:cNvCxnSpPr/>
            <p:nvPr/>
          </p:nvCxnSpPr>
          <p:spPr>
            <a:xfrm flipV="1">
              <a:off x="6793992" y="224028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CAB114-DEEC-FD85-9399-183D9A52F83E}"/>
              </a:ext>
            </a:extLst>
          </p:cNvPr>
          <p:cNvCxnSpPr>
            <a:cxnSpLocks/>
          </p:cNvCxnSpPr>
          <p:nvPr/>
        </p:nvCxnSpPr>
        <p:spPr>
          <a:xfrm>
            <a:off x="2789663" y="1831482"/>
            <a:ext cx="49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F4F384-A57B-75D7-8F2E-5F4736F9B3E5}"/>
              </a:ext>
            </a:extLst>
          </p:cNvPr>
          <p:cNvGrpSpPr/>
          <p:nvPr/>
        </p:nvGrpSpPr>
        <p:grpSpPr>
          <a:xfrm>
            <a:off x="9476232" y="2084832"/>
            <a:ext cx="1769401" cy="1211580"/>
            <a:chOff x="9099023" y="2523744"/>
            <a:chExt cx="1769401" cy="121158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60C471-4318-A73C-52E4-863E2972757F}"/>
                </a:ext>
              </a:extLst>
            </p:cNvPr>
            <p:cNvCxnSpPr/>
            <p:nvPr/>
          </p:nvCxnSpPr>
          <p:spPr>
            <a:xfrm>
              <a:off x="9546336" y="3429000"/>
              <a:ext cx="1024128" cy="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4939D10-2C58-74AF-4EBC-65B5FA5FF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480" y="2523744"/>
              <a:ext cx="0" cy="91440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/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/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EB9B06-B61E-5679-C149-0B8807885CF0}"/>
                  </a:ext>
                </a:extLst>
              </p:cNvPr>
              <p:cNvSpPr txBox="1"/>
              <p:nvPr/>
            </p:nvSpPr>
            <p:spPr>
              <a:xfrm>
                <a:off x="2848318" y="1482370"/>
                <a:ext cx="4186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rgbClr val="0D19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EB9B06-B61E-5679-C149-0B8807885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318" y="1482370"/>
                <a:ext cx="4186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8E8DD0A-8763-7DF3-645B-BD187DDCF132}"/>
              </a:ext>
            </a:extLst>
          </p:cNvPr>
          <p:cNvGrpSpPr/>
          <p:nvPr/>
        </p:nvGrpSpPr>
        <p:grpSpPr>
          <a:xfrm>
            <a:off x="1689337" y="2124090"/>
            <a:ext cx="2138208" cy="1785267"/>
            <a:chOff x="3666745" y="2377440"/>
            <a:chExt cx="2950459" cy="2403908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0E8C75A-2B47-4E8D-EC98-6D3B5CEDC87F}"/>
                </a:ext>
              </a:extLst>
            </p:cNvPr>
            <p:cNvSpPr/>
            <p:nvPr/>
          </p:nvSpPr>
          <p:spPr>
            <a:xfrm>
              <a:off x="3666745" y="23783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7B1BC4-3662-C9E1-2E30-68DF04DD4F1B}"/>
                </a:ext>
              </a:extLst>
            </p:cNvPr>
            <p:cNvSpPr/>
            <p:nvPr/>
          </p:nvSpPr>
          <p:spPr>
            <a:xfrm>
              <a:off x="3965442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98D9D25-9BEA-2062-8B6D-CCCA8FCA7A75}"/>
                </a:ext>
              </a:extLst>
            </p:cNvPr>
            <p:cNvSpPr/>
            <p:nvPr/>
          </p:nvSpPr>
          <p:spPr>
            <a:xfrm>
              <a:off x="4255011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5C3154-AD1E-1B2E-AA03-07C6F01EE38F}"/>
                </a:ext>
              </a:extLst>
            </p:cNvPr>
            <p:cNvSpPr/>
            <p:nvPr/>
          </p:nvSpPr>
          <p:spPr>
            <a:xfrm>
              <a:off x="4553708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6797594-5C94-78E9-B663-1FC1514AA17C}"/>
                </a:ext>
              </a:extLst>
            </p:cNvPr>
            <p:cNvSpPr/>
            <p:nvPr/>
          </p:nvSpPr>
          <p:spPr>
            <a:xfrm>
              <a:off x="4843273" y="2384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2E950E74-9DA5-F20E-ABB8-FF98D973768F}"/>
                </a:ext>
              </a:extLst>
            </p:cNvPr>
            <p:cNvSpPr/>
            <p:nvPr/>
          </p:nvSpPr>
          <p:spPr>
            <a:xfrm>
              <a:off x="5132826" y="2380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465C4D6-2849-3356-B29D-71E05B5D2499}"/>
                </a:ext>
              </a:extLst>
            </p:cNvPr>
            <p:cNvSpPr/>
            <p:nvPr/>
          </p:nvSpPr>
          <p:spPr>
            <a:xfrm>
              <a:off x="5431539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8AE7F62-8B7B-94A9-693D-55FC7506B682}"/>
                </a:ext>
              </a:extLst>
            </p:cNvPr>
            <p:cNvSpPr/>
            <p:nvPr/>
          </p:nvSpPr>
          <p:spPr>
            <a:xfrm>
              <a:off x="5730236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06C5580-D833-BD57-8FF7-AAE105DBDB28}"/>
                </a:ext>
              </a:extLst>
            </p:cNvPr>
            <p:cNvSpPr/>
            <p:nvPr/>
          </p:nvSpPr>
          <p:spPr>
            <a:xfrm>
              <a:off x="6016746" y="23865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DE4A797-1E90-EFF4-0732-B610EAE318EB}"/>
                </a:ext>
              </a:extLst>
            </p:cNvPr>
            <p:cNvSpPr/>
            <p:nvPr/>
          </p:nvSpPr>
          <p:spPr>
            <a:xfrm>
              <a:off x="6315459" y="23896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AD5F5544-52E0-A303-CBA6-B219B963BA9F}"/>
                </a:ext>
              </a:extLst>
            </p:cNvPr>
            <p:cNvSpPr/>
            <p:nvPr/>
          </p:nvSpPr>
          <p:spPr>
            <a:xfrm>
              <a:off x="3672841" y="26496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5AB3A70-FA5B-0F17-745C-AC1A440C8DF2}"/>
                </a:ext>
              </a:extLst>
            </p:cNvPr>
            <p:cNvSpPr/>
            <p:nvPr/>
          </p:nvSpPr>
          <p:spPr>
            <a:xfrm>
              <a:off x="3971538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CE999BE-D31B-2115-006E-5AF79214D38D}"/>
                </a:ext>
              </a:extLst>
            </p:cNvPr>
            <p:cNvSpPr/>
            <p:nvPr/>
          </p:nvSpPr>
          <p:spPr>
            <a:xfrm>
              <a:off x="4261107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8CEE6FB-BB7E-C75C-2B49-EA7ADA89D2FB}"/>
                </a:ext>
              </a:extLst>
            </p:cNvPr>
            <p:cNvSpPr/>
            <p:nvPr/>
          </p:nvSpPr>
          <p:spPr>
            <a:xfrm>
              <a:off x="4559804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F105653-6199-C3CE-564D-AED6C2F4EAE1}"/>
                </a:ext>
              </a:extLst>
            </p:cNvPr>
            <p:cNvSpPr/>
            <p:nvPr/>
          </p:nvSpPr>
          <p:spPr>
            <a:xfrm>
              <a:off x="4849369" y="2655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C6B2CC2-7C44-7070-C047-5A08CF48A4B7}"/>
                </a:ext>
              </a:extLst>
            </p:cNvPr>
            <p:cNvSpPr/>
            <p:nvPr/>
          </p:nvSpPr>
          <p:spPr>
            <a:xfrm>
              <a:off x="5138922" y="2651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B199672-F29A-8C9B-B863-3DFF47CC6EB7}"/>
                </a:ext>
              </a:extLst>
            </p:cNvPr>
            <p:cNvSpPr/>
            <p:nvPr/>
          </p:nvSpPr>
          <p:spPr>
            <a:xfrm>
              <a:off x="5437635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CF1F803-158E-9B2B-3D82-5B8D5E0D1400}"/>
                </a:ext>
              </a:extLst>
            </p:cNvPr>
            <p:cNvSpPr/>
            <p:nvPr/>
          </p:nvSpPr>
          <p:spPr>
            <a:xfrm>
              <a:off x="5736332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135D14F-19BD-EFCF-30A2-EF8BD0698212}"/>
                </a:ext>
              </a:extLst>
            </p:cNvPr>
            <p:cNvSpPr/>
            <p:nvPr/>
          </p:nvSpPr>
          <p:spPr>
            <a:xfrm>
              <a:off x="6022842" y="26578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52A1F6A-D18E-B6E9-00DD-B88BEDFCC895}"/>
                </a:ext>
              </a:extLst>
            </p:cNvPr>
            <p:cNvSpPr/>
            <p:nvPr/>
          </p:nvSpPr>
          <p:spPr>
            <a:xfrm>
              <a:off x="6321555" y="26609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6F5FA21-52DA-6E19-57BB-D8A480319017}"/>
                </a:ext>
              </a:extLst>
            </p:cNvPr>
            <p:cNvSpPr/>
            <p:nvPr/>
          </p:nvSpPr>
          <p:spPr>
            <a:xfrm>
              <a:off x="3672841" y="29148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6ED5FC7-46A8-F96C-293C-71BDA7EB1D8E}"/>
                </a:ext>
              </a:extLst>
            </p:cNvPr>
            <p:cNvSpPr/>
            <p:nvPr/>
          </p:nvSpPr>
          <p:spPr>
            <a:xfrm>
              <a:off x="3971538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2DBD00B0-02C3-72D7-8AE7-6FC57A0609F9}"/>
                </a:ext>
              </a:extLst>
            </p:cNvPr>
            <p:cNvSpPr/>
            <p:nvPr/>
          </p:nvSpPr>
          <p:spPr>
            <a:xfrm>
              <a:off x="4261107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B1DE2FF-0E02-2BA2-5229-8CF0375E8A0A}"/>
                </a:ext>
              </a:extLst>
            </p:cNvPr>
            <p:cNvSpPr/>
            <p:nvPr/>
          </p:nvSpPr>
          <p:spPr>
            <a:xfrm>
              <a:off x="4559804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C235436-352F-3C55-3F06-3DE2CC5504CA}"/>
                </a:ext>
              </a:extLst>
            </p:cNvPr>
            <p:cNvSpPr/>
            <p:nvPr/>
          </p:nvSpPr>
          <p:spPr>
            <a:xfrm>
              <a:off x="4849369" y="2920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FA7351A-D6DB-01EA-38EA-C1B28CA18471}"/>
                </a:ext>
              </a:extLst>
            </p:cNvPr>
            <p:cNvSpPr/>
            <p:nvPr/>
          </p:nvSpPr>
          <p:spPr>
            <a:xfrm>
              <a:off x="5138922" y="2916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1740B00-7F7F-26B5-392B-8FB201210997}"/>
                </a:ext>
              </a:extLst>
            </p:cNvPr>
            <p:cNvSpPr/>
            <p:nvPr/>
          </p:nvSpPr>
          <p:spPr>
            <a:xfrm>
              <a:off x="5437635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16BB7CE-BF25-BD2A-832E-3A5CA17D14B6}"/>
                </a:ext>
              </a:extLst>
            </p:cNvPr>
            <p:cNvSpPr/>
            <p:nvPr/>
          </p:nvSpPr>
          <p:spPr>
            <a:xfrm>
              <a:off x="5736332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96EEDC8-E424-50E6-572B-65FD404B69BE}"/>
                </a:ext>
              </a:extLst>
            </p:cNvPr>
            <p:cNvSpPr/>
            <p:nvPr/>
          </p:nvSpPr>
          <p:spPr>
            <a:xfrm>
              <a:off x="6022842" y="29230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15381E1-740A-3FFA-3742-CFBA69B5F02B}"/>
                </a:ext>
              </a:extLst>
            </p:cNvPr>
            <p:cNvSpPr/>
            <p:nvPr/>
          </p:nvSpPr>
          <p:spPr>
            <a:xfrm>
              <a:off x="6321555" y="29260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F02B333-CDE9-C326-A192-43D84B517E52}"/>
                </a:ext>
              </a:extLst>
            </p:cNvPr>
            <p:cNvSpPr/>
            <p:nvPr/>
          </p:nvSpPr>
          <p:spPr>
            <a:xfrm>
              <a:off x="3672841" y="317087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D1A5D1D6-3BCA-1D39-B25D-B09FFC9C6728}"/>
                </a:ext>
              </a:extLst>
            </p:cNvPr>
            <p:cNvSpPr/>
            <p:nvPr/>
          </p:nvSpPr>
          <p:spPr>
            <a:xfrm>
              <a:off x="3971538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C8222B7-6569-94A6-78AA-71B008BF1843}"/>
                </a:ext>
              </a:extLst>
            </p:cNvPr>
            <p:cNvSpPr/>
            <p:nvPr/>
          </p:nvSpPr>
          <p:spPr>
            <a:xfrm>
              <a:off x="4261107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C5A9E36A-F687-FCAC-344C-A2E10CD15FB1}"/>
                </a:ext>
              </a:extLst>
            </p:cNvPr>
            <p:cNvSpPr/>
            <p:nvPr/>
          </p:nvSpPr>
          <p:spPr>
            <a:xfrm>
              <a:off x="4559804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BB9B865-5CD2-BD9C-C6A4-23A814A794BA}"/>
                </a:ext>
              </a:extLst>
            </p:cNvPr>
            <p:cNvSpPr/>
            <p:nvPr/>
          </p:nvSpPr>
          <p:spPr>
            <a:xfrm>
              <a:off x="4849369" y="3176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885AEE7-82CE-7089-4C1F-13A7B4B72350}"/>
                </a:ext>
              </a:extLst>
            </p:cNvPr>
            <p:cNvSpPr/>
            <p:nvPr/>
          </p:nvSpPr>
          <p:spPr>
            <a:xfrm>
              <a:off x="5138922" y="3172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3C874B9-D2E6-AB4D-8CB2-4570DB165837}"/>
                </a:ext>
              </a:extLst>
            </p:cNvPr>
            <p:cNvSpPr/>
            <p:nvPr/>
          </p:nvSpPr>
          <p:spPr>
            <a:xfrm>
              <a:off x="5437635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74A2B93-607F-4C97-D19C-D779BFBC25C5}"/>
                </a:ext>
              </a:extLst>
            </p:cNvPr>
            <p:cNvSpPr/>
            <p:nvPr/>
          </p:nvSpPr>
          <p:spPr>
            <a:xfrm>
              <a:off x="5736332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94559AE-DEB3-0BFC-117B-3D9A1007BB49}"/>
                </a:ext>
              </a:extLst>
            </p:cNvPr>
            <p:cNvSpPr/>
            <p:nvPr/>
          </p:nvSpPr>
          <p:spPr>
            <a:xfrm>
              <a:off x="6022842" y="31790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DA60864-3912-D6E4-2967-914705456F0E}"/>
                </a:ext>
              </a:extLst>
            </p:cNvPr>
            <p:cNvSpPr/>
            <p:nvPr/>
          </p:nvSpPr>
          <p:spPr>
            <a:xfrm>
              <a:off x="6321555" y="31821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480BA5C-3B69-C4B8-20F3-5D638B262F5A}"/>
                </a:ext>
              </a:extLst>
            </p:cNvPr>
            <p:cNvSpPr/>
            <p:nvPr/>
          </p:nvSpPr>
          <p:spPr>
            <a:xfrm>
              <a:off x="3672841" y="34543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332578A-CBE7-A200-2DC0-5A6127C583DB}"/>
                </a:ext>
              </a:extLst>
            </p:cNvPr>
            <p:cNvSpPr/>
            <p:nvPr/>
          </p:nvSpPr>
          <p:spPr>
            <a:xfrm>
              <a:off x="3971538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EE3A0E2-5134-194C-4DFD-3436371C0D7F}"/>
                </a:ext>
              </a:extLst>
            </p:cNvPr>
            <p:cNvSpPr/>
            <p:nvPr/>
          </p:nvSpPr>
          <p:spPr>
            <a:xfrm>
              <a:off x="4261107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372CD1A-7252-C56C-F428-9C3420D5E723}"/>
                </a:ext>
              </a:extLst>
            </p:cNvPr>
            <p:cNvSpPr/>
            <p:nvPr/>
          </p:nvSpPr>
          <p:spPr>
            <a:xfrm>
              <a:off x="4559804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278283A-F119-054E-1154-03E004845FFE}"/>
                </a:ext>
              </a:extLst>
            </p:cNvPr>
            <p:cNvSpPr/>
            <p:nvPr/>
          </p:nvSpPr>
          <p:spPr>
            <a:xfrm>
              <a:off x="4849369" y="3460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2EADBA9-CAC1-07C1-BCD6-B068B8F456B5}"/>
                </a:ext>
              </a:extLst>
            </p:cNvPr>
            <p:cNvSpPr/>
            <p:nvPr/>
          </p:nvSpPr>
          <p:spPr>
            <a:xfrm>
              <a:off x="5138922" y="3456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8A1A9F92-A052-DE21-67FB-92DD057E99D6}"/>
                </a:ext>
              </a:extLst>
            </p:cNvPr>
            <p:cNvSpPr/>
            <p:nvPr/>
          </p:nvSpPr>
          <p:spPr>
            <a:xfrm>
              <a:off x="5437635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64552EF-D3ED-2844-8132-ED9D2C680AF2}"/>
                </a:ext>
              </a:extLst>
            </p:cNvPr>
            <p:cNvSpPr/>
            <p:nvPr/>
          </p:nvSpPr>
          <p:spPr>
            <a:xfrm>
              <a:off x="5736332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8F4661AB-745E-9CFB-B760-4F27481A776D}"/>
                </a:ext>
              </a:extLst>
            </p:cNvPr>
            <p:cNvSpPr/>
            <p:nvPr/>
          </p:nvSpPr>
          <p:spPr>
            <a:xfrm>
              <a:off x="6022842" y="34625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B5D8FB3A-60F0-D66C-E90A-87E623588E72}"/>
                </a:ext>
              </a:extLst>
            </p:cNvPr>
            <p:cNvSpPr/>
            <p:nvPr/>
          </p:nvSpPr>
          <p:spPr>
            <a:xfrm>
              <a:off x="6321555" y="34655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2A16177F-4DFC-CCBE-BE71-1AF15BA6072D}"/>
                </a:ext>
              </a:extLst>
            </p:cNvPr>
            <p:cNvSpPr/>
            <p:nvPr/>
          </p:nvSpPr>
          <p:spPr>
            <a:xfrm>
              <a:off x="3678937" y="37256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7084A72-3DBE-8436-FD1C-1FC5AAF63605}"/>
                </a:ext>
              </a:extLst>
            </p:cNvPr>
            <p:cNvSpPr/>
            <p:nvPr/>
          </p:nvSpPr>
          <p:spPr>
            <a:xfrm>
              <a:off x="3977634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82CC15D-AAFA-6EFA-8D24-E6AE339741FF}"/>
                </a:ext>
              </a:extLst>
            </p:cNvPr>
            <p:cNvSpPr/>
            <p:nvPr/>
          </p:nvSpPr>
          <p:spPr>
            <a:xfrm>
              <a:off x="4267203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33599B3A-B694-BC01-6873-B3BD1DE834E4}"/>
                </a:ext>
              </a:extLst>
            </p:cNvPr>
            <p:cNvSpPr/>
            <p:nvPr/>
          </p:nvSpPr>
          <p:spPr>
            <a:xfrm>
              <a:off x="4565900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9F7F3B64-30E5-1F46-C875-C097DA41529A}"/>
                </a:ext>
              </a:extLst>
            </p:cNvPr>
            <p:cNvSpPr/>
            <p:nvPr/>
          </p:nvSpPr>
          <p:spPr>
            <a:xfrm>
              <a:off x="4855465" y="3731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F666BC34-3685-8773-A4CE-B54C6999E890}"/>
                </a:ext>
              </a:extLst>
            </p:cNvPr>
            <p:cNvSpPr/>
            <p:nvPr/>
          </p:nvSpPr>
          <p:spPr>
            <a:xfrm>
              <a:off x="5145018" y="3727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6C48F3F-6CFE-1258-4C37-F94A6B4A911F}"/>
                </a:ext>
              </a:extLst>
            </p:cNvPr>
            <p:cNvSpPr/>
            <p:nvPr/>
          </p:nvSpPr>
          <p:spPr>
            <a:xfrm>
              <a:off x="5443731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2EF8C6F-1FDC-CE53-325C-C68F302E80AD}"/>
                </a:ext>
              </a:extLst>
            </p:cNvPr>
            <p:cNvSpPr/>
            <p:nvPr/>
          </p:nvSpPr>
          <p:spPr>
            <a:xfrm>
              <a:off x="5742428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8AB4573-3245-9052-C4B9-909D676AFA55}"/>
                </a:ext>
              </a:extLst>
            </p:cNvPr>
            <p:cNvSpPr/>
            <p:nvPr/>
          </p:nvSpPr>
          <p:spPr>
            <a:xfrm>
              <a:off x="6028938" y="373380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59B21A8-64DF-F1CA-52F0-79ED17D77EE2}"/>
                </a:ext>
              </a:extLst>
            </p:cNvPr>
            <p:cNvSpPr/>
            <p:nvPr/>
          </p:nvSpPr>
          <p:spPr>
            <a:xfrm>
              <a:off x="6327651" y="373684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74D8858-5A4C-AE66-3952-1FD125200167}"/>
                </a:ext>
              </a:extLst>
            </p:cNvPr>
            <p:cNvSpPr/>
            <p:nvPr/>
          </p:nvSpPr>
          <p:spPr>
            <a:xfrm>
              <a:off x="3678937" y="39907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9DAFDE84-2CBE-2E5B-9504-DEB5833AECCD}"/>
                </a:ext>
              </a:extLst>
            </p:cNvPr>
            <p:cNvSpPr/>
            <p:nvPr/>
          </p:nvSpPr>
          <p:spPr>
            <a:xfrm>
              <a:off x="3977634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AA8EBED-1289-A21F-1CD3-A25011C46CC7}"/>
                </a:ext>
              </a:extLst>
            </p:cNvPr>
            <p:cNvSpPr/>
            <p:nvPr/>
          </p:nvSpPr>
          <p:spPr>
            <a:xfrm>
              <a:off x="4267203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19172F2-9CC6-D6BB-7EAE-19EB39B14B95}"/>
                </a:ext>
              </a:extLst>
            </p:cNvPr>
            <p:cNvSpPr/>
            <p:nvPr/>
          </p:nvSpPr>
          <p:spPr>
            <a:xfrm>
              <a:off x="4565900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2647863-BE08-E81C-010D-F8AFC85418D2}"/>
                </a:ext>
              </a:extLst>
            </p:cNvPr>
            <p:cNvSpPr/>
            <p:nvPr/>
          </p:nvSpPr>
          <p:spPr>
            <a:xfrm>
              <a:off x="4855465" y="3996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BF66742C-5125-5217-78FC-9D74D282AEC5}"/>
                </a:ext>
              </a:extLst>
            </p:cNvPr>
            <p:cNvSpPr/>
            <p:nvPr/>
          </p:nvSpPr>
          <p:spPr>
            <a:xfrm>
              <a:off x="5145018" y="3992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F37B744-60B7-F393-425B-C991FA2A43BB}"/>
                </a:ext>
              </a:extLst>
            </p:cNvPr>
            <p:cNvSpPr/>
            <p:nvPr/>
          </p:nvSpPr>
          <p:spPr>
            <a:xfrm>
              <a:off x="5443731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D0A872D4-5426-BEAB-4166-4BBD10D52805}"/>
                </a:ext>
              </a:extLst>
            </p:cNvPr>
            <p:cNvSpPr/>
            <p:nvPr/>
          </p:nvSpPr>
          <p:spPr>
            <a:xfrm>
              <a:off x="5742428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F40CE05-814F-7714-74D2-55E750832608}"/>
                </a:ext>
              </a:extLst>
            </p:cNvPr>
            <p:cNvSpPr/>
            <p:nvPr/>
          </p:nvSpPr>
          <p:spPr>
            <a:xfrm>
              <a:off x="6028938" y="39989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B9E4558-6B40-A21A-73EE-1CD190549059}"/>
                </a:ext>
              </a:extLst>
            </p:cNvPr>
            <p:cNvSpPr/>
            <p:nvPr/>
          </p:nvSpPr>
          <p:spPr>
            <a:xfrm>
              <a:off x="6327651" y="400202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95B8837B-390B-7F77-EE9B-F478D28626DE}"/>
                </a:ext>
              </a:extLst>
            </p:cNvPr>
            <p:cNvSpPr/>
            <p:nvPr/>
          </p:nvSpPr>
          <p:spPr>
            <a:xfrm>
              <a:off x="3678937" y="42468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B6E0107-E2E6-D022-7D86-3A81A26C1D5B}"/>
                </a:ext>
              </a:extLst>
            </p:cNvPr>
            <p:cNvSpPr/>
            <p:nvPr/>
          </p:nvSpPr>
          <p:spPr>
            <a:xfrm>
              <a:off x="3977634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53CA2C4A-B885-08BA-F7BF-461CDFCF164C}"/>
                </a:ext>
              </a:extLst>
            </p:cNvPr>
            <p:cNvSpPr/>
            <p:nvPr/>
          </p:nvSpPr>
          <p:spPr>
            <a:xfrm>
              <a:off x="4267203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E9E49EFD-4477-E951-8FFF-4CC5C051D714}"/>
                </a:ext>
              </a:extLst>
            </p:cNvPr>
            <p:cNvSpPr/>
            <p:nvPr/>
          </p:nvSpPr>
          <p:spPr>
            <a:xfrm>
              <a:off x="4565900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D3AF33F-C0D9-5A46-9C80-95FEF5B050B1}"/>
                </a:ext>
              </a:extLst>
            </p:cNvPr>
            <p:cNvSpPr/>
            <p:nvPr/>
          </p:nvSpPr>
          <p:spPr>
            <a:xfrm>
              <a:off x="4855465" y="4252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C6D01B2-1FBC-C214-EE59-E872BBC6716B}"/>
                </a:ext>
              </a:extLst>
            </p:cNvPr>
            <p:cNvSpPr/>
            <p:nvPr/>
          </p:nvSpPr>
          <p:spPr>
            <a:xfrm>
              <a:off x="5145018" y="4248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69A237D-5D63-10C5-EB4C-4A907C03AFBD}"/>
                </a:ext>
              </a:extLst>
            </p:cNvPr>
            <p:cNvSpPr/>
            <p:nvPr/>
          </p:nvSpPr>
          <p:spPr>
            <a:xfrm>
              <a:off x="5443731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5DA1DBB3-C030-3905-BB3E-C53ACC2B73C7}"/>
                </a:ext>
              </a:extLst>
            </p:cNvPr>
            <p:cNvSpPr/>
            <p:nvPr/>
          </p:nvSpPr>
          <p:spPr>
            <a:xfrm>
              <a:off x="5742428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36DE3FF-58DD-11FA-112A-7C3BD698B7AD}"/>
                </a:ext>
              </a:extLst>
            </p:cNvPr>
            <p:cNvSpPr/>
            <p:nvPr/>
          </p:nvSpPr>
          <p:spPr>
            <a:xfrm>
              <a:off x="6028938" y="42550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DD9F5DA-1F83-9C54-C8CA-AD730F599981}"/>
                </a:ext>
              </a:extLst>
            </p:cNvPr>
            <p:cNvSpPr/>
            <p:nvPr/>
          </p:nvSpPr>
          <p:spPr>
            <a:xfrm>
              <a:off x="6327651" y="42580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A83B6DD-6251-3E17-D75F-A3E7C5462250}"/>
                </a:ext>
              </a:extLst>
            </p:cNvPr>
            <p:cNvSpPr/>
            <p:nvPr/>
          </p:nvSpPr>
          <p:spPr>
            <a:xfrm>
              <a:off x="3675889" y="450894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C8BBC16E-381E-6AB1-9CF4-62ED1751DC2C}"/>
                </a:ext>
              </a:extLst>
            </p:cNvPr>
            <p:cNvSpPr/>
            <p:nvPr/>
          </p:nvSpPr>
          <p:spPr>
            <a:xfrm>
              <a:off x="3974586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0814C03D-09A3-0617-7FF4-8D3CD7BF26DF}"/>
                </a:ext>
              </a:extLst>
            </p:cNvPr>
            <p:cNvSpPr/>
            <p:nvPr/>
          </p:nvSpPr>
          <p:spPr>
            <a:xfrm>
              <a:off x="4264155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AF0DF5C-9948-5F09-6D2C-D74DBF9A612E}"/>
                </a:ext>
              </a:extLst>
            </p:cNvPr>
            <p:cNvSpPr/>
            <p:nvPr/>
          </p:nvSpPr>
          <p:spPr>
            <a:xfrm>
              <a:off x="4562852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1796CFBE-8322-A1EF-C443-554BA9847370}"/>
                </a:ext>
              </a:extLst>
            </p:cNvPr>
            <p:cNvSpPr/>
            <p:nvPr/>
          </p:nvSpPr>
          <p:spPr>
            <a:xfrm>
              <a:off x="4852417" y="4515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27D1DC8-105A-1C0F-B0C5-4A6C5C3E2073}"/>
                </a:ext>
              </a:extLst>
            </p:cNvPr>
            <p:cNvSpPr/>
            <p:nvPr/>
          </p:nvSpPr>
          <p:spPr>
            <a:xfrm>
              <a:off x="5141970" y="4511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81A188B-69A0-8797-8A7B-8BD8435A83A8}"/>
                </a:ext>
              </a:extLst>
            </p:cNvPr>
            <p:cNvSpPr/>
            <p:nvPr/>
          </p:nvSpPr>
          <p:spPr>
            <a:xfrm>
              <a:off x="5440683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51C8DD6D-EA0E-B280-FFA6-89EEE4B3E704}"/>
                </a:ext>
              </a:extLst>
            </p:cNvPr>
            <p:cNvSpPr/>
            <p:nvPr/>
          </p:nvSpPr>
          <p:spPr>
            <a:xfrm>
              <a:off x="5739380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459C6EA-F5EB-92A6-1837-75804FA8C166}"/>
                </a:ext>
              </a:extLst>
            </p:cNvPr>
            <p:cNvSpPr/>
            <p:nvPr/>
          </p:nvSpPr>
          <p:spPr>
            <a:xfrm>
              <a:off x="6025890" y="45171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747A00E-68C3-B977-4359-FC1838A194F0}"/>
                </a:ext>
              </a:extLst>
            </p:cNvPr>
            <p:cNvSpPr/>
            <p:nvPr/>
          </p:nvSpPr>
          <p:spPr>
            <a:xfrm>
              <a:off x="6324603" y="45201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647E117-2E4F-CFB4-72BD-5D6A7A65C38E}"/>
              </a:ext>
            </a:extLst>
          </p:cNvPr>
          <p:cNvGrpSpPr/>
          <p:nvPr/>
        </p:nvGrpSpPr>
        <p:grpSpPr>
          <a:xfrm>
            <a:off x="2807951" y="1962546"/>
            <a:ext cx="4284345" cy="2143655"/>
            <a:chOff x="2509991" y="2349221"/>
            <a:chExt cx="5911859" cy="2886487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E6E2D82-0345-CA1D-8919-5DB772BA0763}"/>
                </a:ext>
              </a:extLst>
            </p:cNvPr>
            <p:cNvGrpSpPr/>
            <p:nvPr/>
          </p:nvGrpSpPr>
          <p:grpSpPr>
            <a:xfrm>
              <a:off x="5222698" y="2349221"/>
              <a:ext cx="3199152" cy="2886487"/>
              <a:chOff x="5222698" y="2349221"/>
              <a:chExt cx="3199152" cy="2886487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421CDE64-86B5-72C0-82E4-C405370D1257}"/>
                  </a:ext>
                </a:extLst>
              </p:cNvPr>
              <p:cNvSpPr/>
              <p:nvPr/>
            </p:nvSpPr>
            <p:spPr>
              <a:xfrm>
                <a:off x="5311116" y="2437432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BE6B4E0F-ECBE-0856-24F4-EF4E95D3AF85}"/>
                  </a:ext>
                </a:extLst>
              </p:cNvPr>
              <p:cNvSpPr/>
              <p:nvPr/>
            </p:nvSpPr>
            <p:spPr>
              <a:xfrm>
                <a:off x="6319849" y="2437432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33CF6AFA-6592-1602-2180-78E3B12EBB6B}"/>
                  </a:ext>
                </a:extLst>
              </p:cNvPr>
              <p:cNvSpPr/>
              <p:nvPr/>
            </p:nvSpPr>
            <p:spPr>
              <a:xfrm>
                <a:off x="7325803" y="2434625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DF2BF5C0-33E5-5F3C-F55F-EED01111C84D}"/>
                  </a:ext>
                </a:extLst>
              </p:cNvPr>
              <p:cNvSpPr/>
              <p:nvPr/>
            </p:nvSpPr>
            <p:spPr>
              <a:xfrm>
                <a:off x="5311116" y="3333681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18C050E7-235C-C244-07D4-1BED1FA56D4A}"/>
                  </a:ext>
                </a:extLst>
              </p:cNvPr>
              <p:cNvSpPr/>
              <p:nvPr/>
            </p:nvSpPr>
            <p:spPr>
              <a:xfrm>
                <a:off x="6319849" y="3333681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B37515CC-5D0C-C8C4-82DE-0EE5A2DCEA78}"/>
                  </a:ext>
                </a:extLst>
              </p:cNvPr>
              <p:cNvSpPr/>
              <p:nvPr/>
            </p:nvSpPr>
            <p:spPr>
              <a:xfrm>
                <a:off x="7325803" y="3330875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13EEEB7-7B28-66AE-44CE-9B53633025E5}"/>
                  </a:ext>
                </a:extLst>
              </p:cNvPr>
              <p:cNvSpPr/>
              <p:nvPr/>
            </p:nvSpPr>
            <p:spPr>
              <a:xfrm>
                <a:off x="5311116" y="4226247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DE489D0B-8A72-0411-0430-A167BCCDFDE4}"/>
                  </a:ext>
                </a:extLst>
              </p:cNvPr>
              <p:cNvSpPr/>
              <p:nvPr/>
            </p:nvSpPr>
            <p:spPr>
              <a:xfrm>
                <a:off x="6319849" y="4226247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2B7204D-31B4-D61A-3A27-04CF4954ABD0}"/>
                  </a:ext>
                </a:extLst>
              </p:cNvPr>
              <p:cNvSpPr/>
              <p:nvPr/>
            </p:nvSpPr>
            <p:spPr>
              <a:xfrm>
                <a:off x="7325803" y="4223441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52E906C-930E-BABD-9AB4-E51679889C03}"/>
                  </a:ext>
                </a:extLst>
              </p:cNvPr>
              <p:cNvSpPr/>
              <p:nvPr/>
            </p:nvSpPr>
            <p:spPr>
              <a:xfrm>
                <a:off x="7244167" y="237562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F8A1718-FA61-CEB6-C0FD-7A7EAEEA6934}"/>
                  </a:ext>
                </a:extLst>
              </p:cNvPr>
              <p:cNvSpPr/>
              <p:nvPr/>
            </p:nvSpPr>
            <p:spPr>
              <a:xfrm>
                <a:off x="8237452" y="237562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2C6F73F-7DC1-2A20-D73B-7DC8A32FB536}"/>
                  </a:ext>
                </a:extLst>
              </p:cNvPr>
              <p:cNvSpPr/>
              <p:nvPr/>
            </p:nvSpPr>
            <p:spPr>
              <a:xfrm>
                <a:off x="6238213" y="237562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AB0911E-3C68-48F2-5F2E-B4F74DE20A92}"/>
                  </a:ext>
                </a:extLst>
              </p:cNvPr>
              <p:cNvSpPr/>
              <p:nvPr/>
            </p:nvSpPr>
            <p:spPr>
              <a:xfrm>
                <a:off x="5228950" y="234922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ACC4AAD-FCF5-6DC7-87A3-07FB474F3109}"/>
                  </a:ext>
                </a:extLst>
              </p:cNvPr>
              <p:cNvSpPr/>
              <p:nvPr/>
            </p:nvSpPr>
            <p:spPr>
              <a:xfrm>
                <a:off x="5228950" y="323442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526FC-FD65-68D5-CF44-1AE528204A67}"/>
                  </a:ext>
                </a:extLst>
              </p:cNvPr>
              <p:cNvSpPr/>
              <p:nvPr/>
            </p:nvSpPr>
            <p:spPr>
              <a:xfrm>
                <a:off x="6225262" y="326004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5FD35A3-C1A1-D435-7150-035648CF679D}"/>
                  </a:ext>
                </a:extLst>
              </p:cNvPr>
              <p:cNvSpPr/>
              <p:nvPr/>
            </p:nvSpPr>
            <p:spPr>
              <a:xfrm>
                <a:off x="7237259" y="3239946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A213143-FBD5-4937-8D03-D8A4A7002CB6}"/>
                  </a:ext>
                </a:extLst>
              </p:cNvPr>
              <p:cNvSpPr/>
              <p:nvPr/>
            </p:nvSpPr>
            <p:spPr>
              <a:xfrm>
                <a:off x="8257309" y="324178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AAB2C0A-A9A9-1E99-12AC-E4A579552F41}"/>
                  </a:ext>
                </a:extLst>
              </p:cNvPr>
              <p:cNvSpPr/>
              <p:nvPr/>
            </p:nvSpPr>
            <p:spPr>
              <a:xfrm>
                <a:off x="5222698" y="412698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D64FF16-EA06-28A7-0E9D-E5A46F5A5D21}"/>
                  </a:ext>
                </a:extLst>
              </p:cNvPr>
              <p:cNvSpPr/>
              <p:nvPr/>
            </p:nvSpPr>
            <p:spPr>
              <a:xfrm>
                <a:off x="6225262" y="414445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95434B2-5AB7-54D6-0C90-AAC1CE422486}"/>
                  </a:ext>
                </a:extLst>
              </p:cNvPr>
              <p:cNvSpPr/>
              <p:nvPr/>
            </p:nvSpPr>
            <p:spPr>
              <a:xfrm>
                <a:off x="7260279" y="414445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26C1BA7-5A58-331E-7424-6CD640E079A3}"/>
                  </a:ext>
                </a:extLst>
              </p:cNvPr>
              <p:cNvSpPr/>
              <p:nvPr/>
            </p:nvSpPr>
            <p:spPr>
              <a:xfrm>
                <a:off x="8235519" y="4116766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A20E885-2CF8-259B-13BC-2B01C6069205}"/>
                  </a:ext>
                </a:extLst>
              </p:cNvPr>
              <p:cNvSpPr/>
              <p:nvPr/>
            </p:nvSpPr>
            <p:spPr>
              <a:xfrm>
                <a:off x="5231624" y="5024112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50E5E0E2-F9DD-2B2B-7087-28794A503FC3}"/>
                  </a:ext>
                </a:extLst>
              </p:cNvPr>
              <p:cNvSpPr/>
              <p:nvPr/>
            </p:nvSpPr>
            <p:spPr>
              <a:xfrm>
                <a:off x="6225261" y="505192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68F03105-4C4A-910A-A5D1-6F8719AEB2D7}"/>
                  </a:ext>
                </a:extLst>
              </p:cNvPr>
              <p:cNvSpPr/>
              <p:nvPr/>
            </p:nvSpPr>
            <p:spPr>
              <a:xfrm>
                <a:off x="7244167" y="5016616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7207F82-518D-E3BB-8CDA-C110F330CF9A}"/>
                  </a:ext>
                </a:extLst>
              </p:cNvPr>
              <p:cNvSpPr/>
              <p:nvPr/>
            </p:nvSpPr>
            <p:spPr>
              <a:xfrm>
                <a:off x="8230412" y="5024112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780A0976-F7E6-62A8-807E-0922A565ECAB}"/>
                </a:ext>
              </a:extLst>
            </p:cNvPr>
            <p:cNvGrpSpPr/>
            <p:nvPr/>
          </p:nvGrpSpPr>
          <p:grpSpPr>
            <a:xfrm>
              <a:off x="2509991" y="2526489"/>
              <a:ext cx="2555785" cy="2681286"/>
              <a:chOff x="2509991" y="2526489"/>
              <a:chExt cx="2555785" cy="2681286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1EFC57FF-37F5-463B-C230-C078940351ED}"/>
                  </a:ext>
                </a:extLst>
              </p:cNvPr>
              <p:cNvSpPr/>
              <p:nvPr/>
            </p:nvSpPr>
            <p:spPr>
              <a:xfrm>
                <a:off x="2509991" y="3283671"/>
                <a:ext cx="1015633" cy="96682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1C4A07A4-8D55-0CD3-C1F7-F746E4A85D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3039" y="2526489"/>
                <a:ext cx="2552737" cy="7509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44BD7AF2-D6C0-C769-00F5-44E563DAE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06" y="4257544"/>
                <a:ext cx="2475302" cy="9502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02F963-88FF-3FEA-1C32-5BAE7E185E8C}"/>
              </a:ext>
            </a:extLst>
          </p:cNvPr>
          <p:cNvGrpSpPr/>
          <p:nvPr/>
        </p:nvGrpSpPr>
        <p:grpSpPr>
          <a:xfrm>
            <a:off x="2121859" y="4485646"/>
            <a:ext cx="2773704" cy="1784338"/>
            <a:chOff x="6495440" y="3413464"/>
            <a:chExt cx="3477662" cy="24463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BEDA3B-D657-3489-1FC4-B413F19B7863}"/>
                </a:ext>
              </a:extLst>
            </p:cNvPr>
            <p:cNvGrpSpPr/>
            <p:nvPr/>
          </p:nvGrpSpPr>
          <p:grpSpPr>
            <a:xfrm>
              <a:off x="6651547" y="3413464"/>
              <a:ext cx="2764965" cy="2438002"/>
              <a:chOff x="6501384" y="3325126"/>
              <a:chExt cx="3316224" cy="291484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D3FAE3-B0E3-5BC7-C6F4-028FCA5EDC58}"/>
                  </a:ext>
                </a:extLst>
              </p:cNvPr>
              <p:cNvSpPr/>
              <p:nvPr/>
            </p:nvSpPr>
            <p:spPr>
              <a:xfrm>
                <a:off x="6501384" y="3328174"/>
                <a:ext cx="1106424" cy="969264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792B9F65-49DA-231B-5F25-03DD6D7690D0}"/>
                  </a:ext>
                </a:extLst>
              </p:cNvPr>
              <p:cNvSpPr/>
              <p:nvPr/>
            </p:nvSpPr>
            <p:spPr>
              <a:xfrm>
                <a:off x="7607808" y="3328174"/>
                <a:ext cx="1106424" cy="969264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0564C3B0-7300-0BE1-E683-C25717835DF1}"/>
                  </a:ext>
                </a:extLst>
              </p:cNvPr>
              <p:cNvSpPr/>
              <p:nvPr/>
            </p:nvSpPr>
            <p:spPr>
              <a:xfrm>
                <a:off x="8711184" y="3325126"/>
                <a:ext cx="1106424" cy="969264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1B240BF7-0B97-C0BD-D7BC-27CDD9471536}"/>
                  </a:ext>
                </a:extLst>
              </p:cNvPr>
              <p:cNvSpPr/>
              <p:nvPr/>
            </p:nvSpPr>
            <p:spPr>
              <a:xfrm>
                <a:off x="6501384" y="4301438"/>
                <a:ext cx="1106424" cy="969264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0FE571D5-62B3-CC29-EAD9-1E8EF9A0111C}"/>
                  </a:ext>
                </a:extLst>
              </p:cNvPr>
              <p:cNvSpPr/>
              <p:nvPr/>
            </p:nvSpPr>
            <p:spPr>
              <a:xfrm>
                <a:off x="7607808" y="4301438"/>
                <a:ext cx="1106424" cy="969264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4FC4CE47-99D6-3701-A842-31AA04A3310E}"/>
                  </a:ext>
                </a:extLst>
              </p:cNvPr>
              <p:cNvSpPr/>
              <p:nvPr/>
            </p:nvSpPr>
            <p:spPr>
              <a:xfrm>
                <a:off x="8711184" y="4298390"/>
                <a:ext cx="1106424" cy="969264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85781725-FDEC-D069-98BC-3193984607F3}"/>
                  </a:ext>
                </a:extLst>
              </p:cNvPr>
              <p:cNvSpPr/>
              <p:nvPr/>
            </p:nvSpPr>
            <p:spPr>
              <a:xfrm>
                <a:off x="6501384" y="5270702"/>
                <a:ext cx="1106424" cy="969264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FCF9B9D9-6BA4-C173-98AB-7D4FFFD907B2}"/>
                  </a:ext>
                </a:extLst>
              </p:cNvPr>
              <p:cNvSpPr/>
              <p:nvPr/>
            </p:nvSpPr>
            <p:spPr>
              <a:xfrm>
                <a:off x="7607808" y="5270702"/>
                <a:ext cx="1106424" cy="969264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EAD46FF4-2531-7F15-B5CF-A3542B7AAE53}"/>
                  </a:ext>
                </a:extLst>
              </p:cNvPr>
              <p:cNvSpPr/>
              <p:nvPr/>
            </p:nvSpPr>
            <p:spPr>
              <a:xfrm>
                <a:off x="8711184" y="5267654"/>
                <a:ext cx="1106424" cy="969264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974E60-57F4-E50A-1825-FCFD556B1B17}"/>
                    </a:ext>
                  </a:extLst>
                </p:cNvPr>
                <p:cNvSpPr txBox="1"/>
                <p:nvPr/>
              </p:nvSpPr>
              <p:spPr>
                <a:xfrm>
                  <a:off x="7870314" y="4669719"/>
                  <a:ext cx="623696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974E60-57F4-E50A-1825-FCFD556B1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314" y="4669719"/>
                  <a:ext cx="6236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08626C-B30C-E34E-0F4F-A54C1823C63D}"/>
                </a:ext>
              </a:extLst>
            </p:cNvPr>
            <p:cNvSpPr/>
            <p:nvPr/>
          </p:nvSpPr>
          <p:spPr>
            <a:xfrm>
              <a:off x="7041994" y="5359370"/>
              <a:ext cx="164541" cy="183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21D53F-AF4F-F490-3995-04BB22D5589D}"/>
                </a:ext>
              </a:extLst>
            </p:cNvPr>
            <p:cNvSpPr/>
            <p:nvPr/>
          </p:nvSpPr>
          <p:spPr>
            <a:xfrm>
              <a:off x="8889200" y="5320471"/>
              <a:ext cx="164541" cy="183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156ECAE-D846-534F-BC7B-B1288F3B551F}"/>
                    </a:ext>
                  </a:extLst>
                </p:cNvPr>
                <p:cNvSpPr txBox="1"/>
                <p:nvPr/>
              </p:nvSpPr>
              <p:spPr>
                <a:xfrm>
                  <a:off x="8857870" y="4662987"/>
                  <a:ext cx="1115232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156ECAE-D846-534F-BC7B-B1288F3B5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70" y="4662987"/>
                  <a:ext cx="111523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56418F-B282-F643-18D0-3EDCB59B40A8}"/>
                    </a:ext>
                  </a:extLst>
                </p:cNvPr>
                <p:cNvSpPr txBox="1"/>
                <p:nvPr/>
              </p:nvSpPr>
              <p:spPr>
                <a:xfrm>
                  <a:off x="7640961" y="5490440"/>
                  <a:ext cx="1115232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56418F-B282-F643-18D0-3EDCB59B4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961" y="5490440"/>
                  <a:ext cx="111523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7AB27E-F3D2-4888-259C-DF7FDDAA7172}"/>
                    </a:ext>
                  </a:extLst>
                </p:cNvPr>
                <p:cNvSpPr txBox="1"/>
                <p:nvPr/>
              </p:nvSpPr>
              <p:spPr>
                <a:xfrm>
                  <a:off x="7649880" y="3875286"/>
                  <a:ext cx="1115232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7AB27E-F3D2-4888-259C-DF7FDDAA7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880" y="3875286"/>
                  <a:ext cx="1115232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5E683D-937E-A01F-D56C-AA4B37726CC8}"/>
                    </a:ext>
                  </a:extLst>
                </p:cNvPr>
                <p:cNvSpPr txBox="1"/>
                <p:nvPr/>
              </p:nvSpPr>
              <p:spPr>
                <a:xfrm>
                  <a:off x="6495440" y="4699647"/>
                  <a:ext cx="1115232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100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5E683D-937E-A01F-D56C-AA4B37726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440" y="4699647"/>
                  <a:ext cx="111523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06B406-46B1-9C58-E8C4-F8485236766A}"/>
                </a:ext>
              </a:extLst>
            </p:cNvPr>
            <p:cNvSpPr/>
            <p:nvPr/>
          </p:nvSpPr>
          <p:spPr>
            <a:xfrm>
              <a:off x="7937909" y="4508381"/>
              <a:ext cx="164541" cy="183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069079-F2FD-F4E7-8AEA-836D384FE30B}"/>
                </a:ext>
              </a:extLst>
            </p:cNvPr>
            <p:cNvSpPr/>
            <p:nvPr/>
          </p:nvSpPr>
          <p:spPr>
            <a:xfrm>
              <a:off x="8871211" y="4514788"/>
              <a:ext cx="164541" cy="183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0691EF-CB0D-2926-9B91-ABD2D3E19155}"/>
                </a:ext>
              </a:extLst>
            </p:cNvPr>
            <p:cNvSpPr/>
            <p:nvPr/>
          </p:nvSpPr>
          <p:spPr>
            <a:xfrm>
              <a:off x="7041994" y="4540969"/>
              <a:ext cx="164541" cy="183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88E390-D506-6547-27F0-B81E96AE3092}"/>
                </a:ext>
              </a:extLst>
            </p:cNvPr>
            <p:cNvSpPr/>
            <p:nvPr/>
          </p:nvSpPr>
          <p:spPr>
            <a:xfrm>
              <a:off x="7993317" y="5359370"/>
              <a:ext cx="164541" cy="183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F84B28F-5718-3715-8272-E22C3488C472}"/>
                </a:ext>
              </a:extLst>
            </p:cNvPr>
            <p:cNvSpPr/>
            <p:nvPr/>
          </p:nvSpPr>
          <p:spPr>
            <a:xfrm>
              <a:off x="8871210" y="3750497"/>
              <a:ext cx="164541" cy="183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1093AB5-092B-A8E8-0DE9-50306E4CDBFE}"/>
                </a:ext>
              </a:extLst>
            </p:cNvPr>
            <p:cNvSpPr/>
            <p:nvPr/>
          </p:nvSpPr>
          <p:spPr>
            <a:xfrm>
              <a:off x="7948708" y="3755373"/>
              <a:ext cx="164541" cy="183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444980C-3060-7974-7C59-5E3445C341D3}"/>
                </a:ext>
              </a:extLst>
            </p:cNvPr>
            <p:cNvSpPr/>
            <p:nvPr/>
          </p:nvSpPr>
          <p:spPr>
            <a:xfrm>
              <a:off x="7041994" y="3737965"/>
              <a:ext cx="164541" cy="183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24FB251F-D26A-4F80-5902-077DA289A983}"/>
              </a:ext>
            </a:extLst>
          </p:cNvPr>
          <p:cNvGrpSpPr/>
          <p:nvPr/>
        </p:nvGrpSpPr>
        <p:grpSpPr>
          <a:xfrm>
            <a:off x="5368428" y="5257438"/>
            <a:ext cx="3304442" cy="369332"/>
            <a:chOff x="5217957" y="5303738"/>
            <a:chExt cx="3304442" cy="369332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84DFDCFA-74D1-D804-04EC-CD75E4C30B22}"/>
                </a:ext>
              </a:extLst>
            </p:cNvPr>
            <p:cNvSpPr txBox="1"/>
            <p:nvPr/>
          </p:nvSpPr>
          <p:spPr>
            <a:xfrm>
              <a:off x="5662192" y="5303738"/>
              <a:ext cx="2860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Cell centered representation</a:t>
              </a:r>
            </a:p>
          </p:txBody>
        </p: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0222B51E-B79F-48F2-9511-E0561945D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7957" y="5488404"/>
              <a:ext cx="444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itle 1">
            <a:extLst>
              <a:ext uri="{FF2B5EF4-FFF2-40B4-BE49-F238E27FC236}">
                <a16:creationId xmlns:a16="http://schemas.microsoft.com/office/drawing/2014/main" id="{CFBA0943-9FF6-8EA2-472F-0B35DA56D7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Discretization (Grid layout)</a:t>
            </a:r>
          </a:p>
        </p:txBody>
      </p:sp>
    </p:spTree>
    <p:extLst>
      <p:ext uri="{BB962C8B-B14F-4D97-AF65-F5344CB8AC3E}">
        <p14:creationId xmlns:p14="http://schemas.microsoft.com/office/powerpoint/2010/main" val="60302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AF4F384-A57B-75D7-8F2E-5F4736F9B3E5}"/>
              </a:ext>
            </a:extLst>
          </p:cNvPr>
          <p:cNvGrpSpPr/>
          <p:nvPr/>
        </p:nvGrpSpPr>
        <p:grpSpPr>
          <a:xfrm>
            <a:off x="9476232" y="2304757"/>
            <a:ext cx="1769401" cy="1211580"/>
            <a:chOff x="9099023" y="2523744"/>
            <a:chExt cx="1769401" cy="121158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60C471-4318-A73C-52E4-863E2972757F}"/>
                </a:ext>
              </a:extLst>
            </p:cNvPr>
            <p:cNvCxnSpPr/>
            <p:nvPr/>
          </p:nvCxnSpPr>
          <p:spPr>
            <a:xfrm>
              <a:off x="9546336" y="3429000"/>
              <a:ext cx="1024128" cy="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4939D10-2C58-74AF-4EBC-65B5FA5FF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480" y="2523744"/>
              <a:ext cx="0" cy="91440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/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/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5F3B37C-AD32-B861-086F-758F1CD682D3}"/>
              </a:ext>
            </a:extLst>
          </p:cNvPr>
          <p:cNvSpPr txBox="1"/>
          <p:nvPr/>
        </p:nvSpPr>
        <p:spPr>
          <a:xfrm>
            <a:off x="895915" y="1709810"/>
            <a:ext cx="4034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Cell centered representation</a:t>
            </a: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C4C51F20-395B-4322-7302-DAD7B0ECEBB3}"/>
              </a:ext>
            </a:extLst>
          </p:cNvPr>
          <p:cNvGrpSpPr/>
          <p:nvPr/>
        </p:nvGrpSpPr>
        <p:grpSpPr>
          <a:xfrm>
            <a:off x="5439966" y="2553347"/>
            <a:ext cx="4068336" cy="2869513"/>
            <a:chOff x="5439966" y="2333422"/>
            <a:chExt cx="4068336" cy="2869513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923A984E-5B13-41FD-CF4B-2B0444428FF3}"/>
                </a:ext>
              </a:extLst>
            </p:cNvPr>
            <p:cNvGrpSpPr/>
            <p:nvPr/>
          </p:nvGrpSpPr>
          <p:grpSpPr>
            <a:xfrm>
              <a:off x="5439966" y="2333422"/>
              <a:ext cx="4068336" cy="2869513"/>
              <a:chOff x="6495440" y="3413464"/>
              <a:chExt cx="3477662" cy="2446308"/>
            </a:xfrm>
          </p:grpSpPr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AFE20430-D956-8AD2-FE04-5C3FD1780F24}"/>
                  </a:ext>
                </a:extLst>
              </p:cNvPr>
              <p:cNvGrpSpPr/>
              <p:nvPr/>
            </p:nvGrpSpPr>
            <p:grpSpPr>
              <a:xfrm>
                <a:off x="6651547" y="3413464"/>
                <a:ext cx="2764965" cy="2438002"/>
                <a:chOff x="6501384" y="3325126"/>
                <a:chExt cx="3316224" cy="2914840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1B7D6823-721E-CABE-C9BC-7F8149616719}"/>
                    </a:ext>
                  </a:extLst>
                </p:cNvPr>
                <p:cNvSpPr/>
                <p:nvPr/>
              </p:nvSpPr>
              <p:spPr>
                <a:xfrm>
                  <a:off x="6501384" y="332817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963B754B-F46E-C21D-B35B-260AC92D3AD0}"/>
                    </a:ext>
                  </a:extLst>
                </p:cNvPr>
                <p:cNvSpPr/>
                <p:nvPr/>
              </p:nvSpPr>
              <p:spPr>
                <a:xfrm>
                  <a:off x="7607808" y="332817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F118BD0-4493-CEF2-7A94-6B033BB38694}"/>
                    </a:ext>
                  </a:extLst>
                </p:cNvPr>
                <p:cNvSpPr/>
                <p:nvPr/>
              </p:nvSpPr>
              <p:spPr>
                <a:xfrm>
                  <a:off x="8711184" y="3325126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9A0A21B8-CDC0-34FC-879E-4E94BB841B94}"/>
                    </a:ext>
                  </a:extLst>
                </p:cNvPr>
                <p:cNvSpPr/>
                <p:nvPr/>
              </p:nvSpPr>
              <p:spPr>
                <a:xfrm>
                  <a:off x="6501384" y="4301438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C0B6BDF-678B-8E1C-E836-F3262F3FEF52}"/>
                    </a:ext>
                  </a:extLst>
                </p:cNvPr>
                <p:cNvSpPr/>
                <p:nvPr/>
              </p:nvSpPr>
              <p:spPr>
                <a:xfrm>
                  <a:off x="7607808" y="4301438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233AFDA-FA49-9F29-BEB7-C715CF75B4B9}"/>
                    </a:ext>
                  </a:extLst>
                </p:cNvPr>
                <p:cNvSpPr/>
                <p:nvPr/>
              </p:nvSpPr>
              <p:spPr>
                <a:xfrm>
                  <a:off x="8711184" y="4298390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45FEACD1-F5DD-BC73-1440-12D164D0A2D3}"/>
                    </a:ext>
                  </a:extLst>
                </p:cNvPr>
                <p:cNvSpPr/>
                <p:nvPr/>
              </p:nvSpPr>
              <p:spPr>
                <a:xfrm>
                  <a:off x="6501384" y="5270702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D0FFCAC-9E80-90BB-78AB-A6111C11A5D2}"/>
                    </a:ext>
                  </a:extLst>
                </p:cNvPr>
                <p:cNvSpPr/>
                <p:nvPr/>
              </p:nvSpPr>
              <p:spPr>
                <a:xfrm>
                  <a:off x="7607808" y="5270702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7DF853F3-307B-3DDF-F0F5-CC5DEE937985}"/>
                    </a:ext>
                  </a:extLst>
                </p:cNvPr>
                <p:cNvSpPr/>
                <p:nvPr/>
              </p:nvSpPr>
              <p:spPr>
                <a:xfrm>
                  <a:off x="8711184" y="526765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CEA5404E-2E83-5D62-FF79-0BDC8FBD1A11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314" y="4669719"/>
                    <a:ext cx="623696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CEA5404E-2E83-5D62-FF79-0BDC8FBD1A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314" y="4669719"/>
                    <a:ext cx="62369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15F71AB-1CFC-E6AF-8B1F-3066F4767394}"/>
                  </a:ext>
                </a:extLst>
              </p:cNvPr>
              <p:cNvSpPr/>
              <p:nvPr/>
            </p:nvSpPr>
            <p:spPr>
              <a:xfrm>
                <a:off x="7041994" y="535937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9DDC4176-906C-DDBF-D386-7BCA6FCB2140}"/>
                  </a:ext>
                </a:extLst>
              </p:cNvPr>
              <p:cNvSpPr/>
              <p:nvPr/>
            </p:nvSpPr>
            <p:spPr>
              <a:xfrm>
                <a:off x="8889200" y="532047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02552505-03DB-81ED-C1C9-0A84DF8D8AA4}"/>
                      </a:ext>
                    </a:extLst>
                  </p:cNvPr>
                  <p:cNvSpPr txBox="1"/>
                  <p:nvPr/>
                </p:nvSpPr>
                <p:spPr>
                  <a:xfrm>
                    <a:off x="8857870" y="4662987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02552505-03DB-81ED-C1C9-0A84DF8D8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7870" y="4662987"/>
                    <a:ext cx="11152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49A09D5D-AE85-AE61-1F70-1B32B87EC9D8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961" y="5490440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49A09D5D-AE85-AE61-1F70-1B32B87EC9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0961" y="5490440"/>
                    <a:ext cx="11152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84EED484-FB92-A872-4382-E492D0EA3084}"/>
                      </a:ext>
                    </a:extLst>
                  </p:cNvPr>
                  <p:cNvSpPr txBox="1"/>
                  <p:nvPr/>
                </p:nvSpPr>
                <p:spPr>
                  <a:xfrm>
                    <a:off x="7649880" y="3875286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84EED484-FB92-A872-4382-E492D0EA30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9880" y="3875286"/>
                    <a:ext cx="11152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EE2E60D4-69A9-3717-F6DC-BF0F983B56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440" y="4699647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EE2E60D4-69A9-3717-F6DC-BF0F983B56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5440" y="4699647"/>
                    <a:ext cx="111523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168D4CA-DD9B-F8F6-8A3F-62ADD14966F7}"/>
                  </a:ext>
                </a:extLst>
              </p:cNvPr>
              <p:cNvSpPr/>
              <p:nvPr/>
            </p:nvSpPr>
            <p:spPr>
              <a:xfrm>
                <a:off x="7937909" y="450838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1EABB53F-995E-E3F9-5BAD-B2DFAE707688}"/>
                  </a:ext>
                </a:extLst>
              </p:cNvPr>
              <p:cNvSpPr/>
              <p:nvPr/>
            </p:nvSpPr>
            <p:spPr>
              <a:xfrm>
                <a:off x="8871211" y="4514788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445BAAC6-AD28-19AB-B4AD-CD499F453D8D}"/>
                  </a:ext>
                </a:extLst>
              </p:cNvPr>
              <p:cNvSpPr/>
              <p:nvPr/>
            </p:nvSpPr>
            <p:spPr>
              <a:xfrm>
                <a:off x="7041994" y="4540969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394BE9BD-8E59-9111-D850-7469BC10B569}"/>
                  </a:ext>
                </a:extLst>
              </p:cNvPr>
              <p:cNvSpPr/>
              <p:nvPr/>
            </p:nvSpPr>
            <p:spPr>
              <a:xfrm>
                <a:off x="7993317" y="535937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970B1AA0-B1DF-255B-8A60-13F32561CE95}"/>
                  </a:ext>
                </a:extLst>
              </p:cNvPr>
              <p:cNvSpPr/>
              <p:nvPr/>
            </p:nvSpPr>
            <p:spPr>
              <a:xfrm>
                <a:off x="8871210" y="375049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0C38D70E-9D38-B68D-C5CD-E726983A5B9C}"/>
                  </a:ext>
                </a:extLst>
              </p:cNvPr>
              <p:cNvSpPr/>
              <p:nvPr/>
            </p:nvSpPr>
            <p:spPr>
              <a:xfrm>
                <a:off x="7948708" y="375537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9338B2B6-7DD3-F60E-FABE-308952D514DA}"/>
                  </a:ext>
                </a:extLst>
              </p:cNvPr>
              <p:cNvSpPr/>
              <p:nvPr/>
            </p:nvSpPr>
            <p:spPr>
              <a:xfrm>
                <a:off x="7041994" y="3737965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A0D84784-809F-2CAF-F79C-E46BFD1843B5}"/>
                    </a:ext>
                  </a:extLst>
                </p:cNvPr>
                <p:cNvSpPr txBox="1"/>
                <p:nvPr/>
              </p:nvSpPr>
              <p:spPr>
                <a:xfrm>
                  <a:off x="5789560" y="2397067"/>
                  <a:ext cx="812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F513DA"/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A0D84784-809F-2CAF-F79C-E46BFD18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560" y="2397067"/>
                  <a:ext cx="81240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D31D2578-7C04-4205-B669-66033BDA2AA4}"/>
              </a:ext>
            </a:extLst>
          </p:cNvPr>
          <p:cNvGrpSpPr/>
          <p:nvPr/>
        </p:nvGrpSpPr>
        <p:grpSpPr>
          <a:xfrm>
            <a:off x="1038758" y="2240907"/>
            <a:ext cx="4273905" cy="3294680"/>
            <a:chOff x="1038758" y="2020982"/>
            <a:chExt cx="4273905" cy="3294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02F963-88FF-3FEA-1C32-5BAE7E185E8C}"/>
                </a:ext>
              </a:extLst>
            </p:cNvPr>
            <p:cNvGrpSpPr/>
            <p:nvPr/>
          </p:nvGrpSpPr>
          <p:grpSpPr>
            <a:xfrm>
              <a:off x="1244327" y="2333422"/>
              <a:ext cx="4068336" cy="2869513"/>
              <a:chOff x="6495440" y="3413464"/>
              <a:chExt cx="3477662" cy="244630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1BEDA3B-D657-3489-1FC4-B413F19B7863}"/>
                  </a:ext>
                </a:extLst>
              </p:cNvPr>
              <p:cNvGrpSpPr/>
              <p:nvPr/>
            </p:nvGrpSpPr>
            <p:grpSpPr>
              <a:xfrm>
                <a:off x="6651547" y="3413464"/>
                <a:ext cx="2764965" cy="2438002"/>
                <a:chOff x="6501384" y="3325126"/>
                <a:chExt cx="3316224" cy="291484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BD3FAE3-B0E3-5BC7-C6F4-028FCA5EDC58}"/>
                    </a:ext>
                  </a:extLst>
                </p:cNvPr>
                <p:cNvSpPr/>
                <p:nvPr/>
              </p:nvSpPr>
              <p:spPr>
                <a:xfrm>
                  <a:off x="6501384" y="332817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792B9F65-49DA-231B-5F25-03DD6D7690D0}"/>
                    </a:ext>
                  </a:extLst>
                </p:cNvPr>
                <p:cNvSpPr/>
                <p:nvPr/>
              </p:nvSpPr>
              <p:spPr>
                <a:xfrm>
                  <a:off x="7607808" y="332817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0564C3B0-7300-0BE1-E683-C25717835DF1}"/>
                    </a:ext>
                  </a:extLst>
                </p:cNvPr>
                <p:cNvSpPr/>
                <p:nvPr/>
              </p:nvSpPr>
              <p:spPr>
                <a:xfrm>
                  <a:off x="8711184" y="3325126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1B240BF7-0B97-C0BD-D7BC-27CDD9471536}"/>
                    </a:ext>
                  </a:extLst>
                </p:cNvPr>
                <p:cNvSpPr/>
                <p:nvPr/>
              </p:nvSpPr>
              <p:spPr>
                <a:xfrm>
                  <a:off x="6501384" y="4301438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0FE571D5-62B3-CC29-EAD9-1E8EF9A0111C}"/>
                    </a:ext>
                  </a:extLst>
                </p:cNvPr>
                <p:cNvSpPr/>
                <p:nvPr/>
              </p:nvSpPr>
              <p:spPr>
                <a:xfrm>
                  <a:off x="7607808" y="4301438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4FC4CE47-99D6-3701-A842-31AA04A3310E}"/>
                    </a:ext>
                  </a:extLst>
                </p:cNvPr>
                <p:cNvSpPr/>
                <p:nvPr/>
              </p:nvSpPr>
              <p:spPr>
                <a:xfrm>
                  <a:off x="8711184" y="4298390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85781725-FDEC-D069-98BC-3193984607F3}"/>
                    </a:ext>
                  </a:extLst>
                </p:cNvPr>
                <p:cNvSpPr/>
                <p:nvPr/>
              </p:nvSpPr>
              <p:spPr>
                <a:xfrm>
                  <a:off x="6501384" y="5270702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CF9B9D9-6BA4-C173-98AB-7D4FFFD907B2}"/>
                    </a:ext>
                  </a:extLst>
                </p:cNvPr>
                <p:cNvSpPr/>
                <p:nvPr/>
              </p:nvSpPr>
              <p:spPr>
                <a:xfrm>
                  <a:off x="7607808" y="5270702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EAD46FF4-2531-7F15-B5CF-A3542B7AAE53}"/>
                    </a:ext>
                  </a:extLst>
                </p:cNvPr>
                <p:cNvSpPr/>
                <p:nvPr/>
              </p:nvSpPr>
              <p:spPr>
                <a:xfrm>
                  <a:off x="8711184" y="526765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2974E60-57F4-E50A-1825-FCFD556B1B17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314" y="4669719"/>
                    <a:ext cx="623696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2974E60-57F4-E50A-1825-FCFD556B1B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314" y="4669719"/>
                    <a:ext cx="62369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708626C-B30C-E34E-0F4F-A54C1823C63D}"/>
                  </a:ext>
                </a:extLst>
              </p:cNvPr>
              <p:cNvSpPr/>
              <p:nvPr/>
            </p:nvSpPr>
            <p:spPr>
              <a:xfrm>
                <a:off x="7041994" y="535937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C21D53F-AF4F-F490-3995-04BB22D5589D}"/>
                  </a:ext>
                </a:extLst>
              </p:cNvPr>
              <p:cNvSpPr/>
              <p:nvPr/>
            </p:nvSpPr>
            <p:spPr>
              <a:xfrm>
                <a:off x="8889200" y="532047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156ECAE-D846-534F-BC7B-B1288F3B551F}"/>
                      </a:ext>
                    </a:extLst>
                  </p:cNvPr>
                  <p:cNvSpPr txBox="1"/>
                  <p:nvPr/>
                </p:nvSpPr>
                <p:spPr>
                  <a:xfrm>
                    <a:off x="8857870" y="4662987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156ECAE-D846-534F-BC7B-B1288F3B55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7870" y="4662987"/>
                    <a:ext cx="111523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F56418F-B282-F643-18D0-3EDCB59B40A8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961" y="5490440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F56418F-B282-F643-18D0-3EDCB59B40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0961" y="5490440"/>
                    <a:ext cx="11152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A7AB27E-F3D2-4888-259C-DF7FDDAA7172}"/>
                      </a:ext>
                    </a:extLst>
                  </p:cNvPr>
                  <p:cNvSpPr txBox="1"/>
                  <p:nvPr/>
                </p:nvSpPr>
                <p:spPr>
                  <a:xfrm>
                    <a:off x="7649880" y="3875286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A7AB27E-F3D2-4888-259C-DF7FDDAA7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9880" y="3875286"/>
                    <a:ext cx="111523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C5E683D-937E-A01F-D56C-AA4B37726CC8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440" y="4699647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C5E683D-937E-A01F-D56C-AA4B37726C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5440" y="4699647"/>
                    <a:ext cx="11152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B06B406-46B1-9C58-E8C4-F8485236766A}"/>
                  </a:ext>
                </a:extLst>
              </p:cNvPr>
              <p:cNvSpPr/>
              <p:nvPr/>
            </p:nvSpPr>
            <p:spPr>
              <a:xfrm>
                <a:off x="7937909" y="450838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069079-F2FD-F4E7-8AEA-836D384FE30B}"/>
                  </a:ext>
                </a:extLst>
              </p:cNvPr>
              <p:cNvSpPr/>
              <p:nvPr/>
            </p:nvSpPr>
            <p:spPr>
              <a:xfrm>
                <a:off x="8871211" y="4514788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90691EF-CB0D-2926-9B91-ABD2D3E19155}"/>
                  </a:ext>
                </a:extLst>
              </p:cNvPr>
              <p:cNvSpPr/>
              <p:nvPr/>
            </p:nvSpPr>
            <p:spPr>
              <a:xfrm>
                <a:off x="7041994" y="4540969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988E390-D506-6547-27F0-B81E96AE3092}"/>
                  </a:ext>
                </a:extLst>
              </p:cNvPr>
              <p:cNvSpPr/>
              <p:nvPr/>
            </p:nvSpPr>
            <p:spPr>
              <a:xfrm>
                <a:off x="7993317" y="535937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F84B28F-5718-3715-8272-E22C3488C472}"/>
                  </a:ext>
                </a:extLst>
              </p:cNvPr>
              <p:cNvSpPr/>
              <p:nvPr/>
            </p:nvSpPr>
            <p:spPr>
              <a:xfrm>
                <a:off x="8871210" y="375049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1093AB5-092B-A8E8-0DE9-50306E4CDBFE}"/>
                  </a:ext>
                </a:extLst>
              </p:cNvPr>
              <p:cNvSpPr/>
              <p:nvPr/>
            </p:nvSpPr>
            <p:spPr>
              <a:xfrm>
                <a:off x="7948708" y="375537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444980C-3060-7974-7C59-5E3445C341D3}"/>
                  </a:ext>
                </a:extLst>
              </p:cNvPr>
              <p:cNvSpPr/>
              <p:nvPr/>
            </p:nvSpPr>
            <p:spPr>
              <a:xfrm>
                <a:off x="7041994" y="3737965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52B5862F-8B82-2354-CEC0-84E668556ADE}"/>
                </a:ext>
              </a:extLst>
            </p:cNvPr>
            <p:cNvGrpSpPr/>
            <p:nvPr/>
          </p:nvGrpSpPr>
          <p:grpSpPr>
            <a:xfrm>
              <a:off x="1038758" y="2020982"/>
              <a:ext cx="3746897" cy="3294680"/>
              <a:chOff x="1038758" y="2020982"/>
              <a:chExt cx="3746897" cy="3294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FDF384AE-CA00-4D47-3818-BA1E9350792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9325" y="2020982"/>
                    <a:ext cx="369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FDF384AE-CA00-4D47-3818-BA1E935079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9325" y="2020982"/>
                    <a:ext cx="36933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FC7DD050-D0BB-0FE0-94FE-5F0E317716E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8077" y="2521078"/>
                    <a:ext cx="3686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FC7DD050-D0BB-0FE0-94FE-5F0E317716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8077" y="2521078"/>
                    <a:ext cx="36862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D4DCF648-BE49-34FD-7C16-C5A79574B0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758" y="2570336"/>
                    <a:ext cx="3764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D4DCF648-BE49-34FD-7C16-C5A79574B0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758" y="2570336"/>
                    <a:ext cx="376447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A110C5A8-A5EC-BDAE-72F2-FFB7B0D88C55}"/>
                  </a:ext>
                </a:extLst>
              </p:cNvPr>
              <p:cNvGrpSpPr/>
              <p:nvPr/>
            </p:nvGrpSpPr>
            <p:grpSpPr>
              <a:xfrm rot="292040">
                <a:off x="1856513" y="2230357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9E4F362F-19CB-2F3A-2F1C-2CFB8F882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25F0AACC-7C64-35EE-C0E1-6AFC41264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7CD274D7-3FA8-E485-8A94-69F92E02BA76}"/>
                  </a:ext>
                </a:extLst>
              </p:cNvPr>
              <p:cNvGrpSpPr/>
              <p:nvPr/>
            </p:nvGrpSpPr>
            <p:grpSpPr>
              <a:xfrm rot="292040">
                <a:off x="1870635" y="3158913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56B8D3C-C933-6706-8986-21C86299A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1319377-090D-3C53-0543-F6E092550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52D0066B-49B0-CBDB-D807-C09D059EDB7A}"/>
                  </a:ext>
                </a:extLst>
              </p:cNvPr>
              <p:cNvGrpSpPr/>
              <p:nvPr/>
            </p:nvGrpSpPr>
            <p:grpSpPr>
              <a:xfrm rot="292040">
                <a:off x="1880805" y="4128860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C8BA0B70-C2B5-5C97-0C80-B09763374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5CA79FCD-C329-DC39-2085-16EEB2A34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6A52F575-E2C8-2E18-892E-71C59AE85ECE}"/>
                  </a:ext>
                </a:extLst>
              </p:cNvPr>
              <p:cNvGrpSpPr/>
              <p:nvPr/>
            </p:nvGrpSpPr>
            <p:grpSpPr>
              <a:xfrm rot="292040">
                <a:off x="1892923" y="5064740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4F135BC8-7912-1A3E-489B-13119E6E5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09DD1D03-6FB3-E7A4-D5A9-40DF5BC073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8C59BF96-148C-6517-14C8-E933AE42BE3B}"/>
                  </a:ext>
                </a:extLst>
              </p:cNvPr>
              <p:cNvGrpSpPr/>
              <p:nvPr/>
            </p:nvGrpSpPr>
            <p:grpSpPr>
              <a:xfrm rot="292040">
                <a:off x="2941601" y="2227309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36057D22-7CB5-7248-92D8-C45F1E99B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1262A293-10C3-A2A3-829C-6DACF807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9F3E9754-DD68-5482-6CBD-CCAC5081FA52}"/>
                  </a:ext>
                </a:extLst>
              </p:cNvPr>
              <p:cNvGrpSpPr/>
              <p:nvPr/>
            </p:nvGrpSpPr>
            <p:grpSpPr>
              <a:xfrm rot="292040">
                <a:off x="2955723" y="3155865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B8098D71-F111-F897-20C6-32CE29EF0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13E533F0-5A54-8170-45FE-712E8409B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6624988B-A9BA-73D3-9157-DE11B7631EFB}"/>
                  </a:ext>
                </a:extLst>
              </p:cNvPr>
              <p:cNvGrpSpPr/>
              <p:nvPr/>
            </p:nvGrpSpPr>
            <p:grpSpPr>
              <a:xfrm rot="292040">
                <a:off x="2965893" y="4125812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96DBC6EA-3312-B8E8-9BC9-7C3D35201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2C7DFAC9-50AF-8FD3-A630-D71BA37AA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EEC63782-2681-8DFF-A9B4-2FD402D9A249}"/>
                  </a:ext>
                </a:extLst>
              </p:cNvPr>
              <p:cNvGrpSpPr/>
              <p:nvPr/>
            </p:nvGrpSpPr>
            <p:grpSpPr>
              <a:xfrm rot="292040">
                <a:off x="2978011" y="5061692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5F60F587-25D6-E39A-E919-785157A5B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17E9823C-76A0-9BBA-9A68-EA47F1443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9DA3ED27-9225-4D70-1EBD-38B723FAD864}"/>
                  </a:ext>
                </a:extLst>
              </p:cNvPr>
              <p:cNvGrpSpPr/>
              <p:nvPr/>
            </p:nvGrpSpPr>
            <p:grpSpPr>
              <a:xfrm rot="292040">
                <a:off x="4011449" y="2209021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B260769E-419A-9786-ADF8-7B480FDFA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2AFA47AE-4D85-1664-04CD-FAEF13B84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A3A27876-28B7-6A4D-806E-54E3FA2EB5D6}"/>
                  </a:ext>
                </a:extLst>
              </p:cNvPr>
              <p:cNvGrpSpPr/>
              <p:nvPr/>
            </p:nvGrpSpPr>
            <p:grpSpPr>
              <a:xfrm rot="292040">
                <a:off x="4025571" y="3137577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CF7B74D3-E781-406B-0292-84D31AE98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B90CA879-341C-81A3-DD61-D370FCB00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9F480ECA-EAC2-4E56-5F59-B1BD631721F6}"/>
                  </a:ext>
                </a:extLst>
              </p:cNvPr>
              <p:cNvGrpSpPr/>
              <p:nvPr/>
            </p:nvGrpSpPr>
            <p:grpSpPr>
              <a:xfrm rot="292040">
                <a:off x="4035741" y="4107524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A16F2D55-6289-8747-5F6B-649AFE971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BBF4B58C-4AA4-A52C-18A2-87078D90C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BD63D442-C3AD-C91B-276B-CDE66BF2ABCD}"/>
                  </a:ext>
                </a:extLst>
              </p:cNvPr>
              <p:cNvGrpSpPr/>
              <p:nvPr/>
            </p:nvGrpSpPr>
            <p:grpSpPr>
              <a:xfrm rot="292040">
                <a:off x="4047859" y="5043404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87F02A95-28A4-3C30-805A-C7C151F1E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1A0B2B18-B272-9841-4FE5-8C95DD664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FF751E6-684A-73AF-4995-2FFB3056E54A}"/>
                  </a:ext>
                </a:extLst>
              </p:cNvPr>
              <p:cNvSpPr/>
              <p:nvPr/>
            </p:nvSpPr>
            <p:spPr>
              <a:xfrm>
                <a:off x="4544568" y="2728761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DEFB36D3-D688-4660-CE7D-B2643EF3EF55}"/>
                  </a:ext>
                </a:extLst>
              </p:cNvPr>
              <p:cNvSpPr/>
              <p:nvPr/>
            </p:nvSpPr>
            <p:spPr>
              <a:xfrm>
                <a:off x="4532376" y="3658401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D04630B5-F467-0C3E-C964-5566AA4498F9}"/>
                  </a:ext>
                </a:extLst>
              </p:cNvPr>
              <p:cNvSpPr/>
              <p:nvPr/>
            </p:nvSpPr>
            <p:spPr>
              <a:xfrm>
                <a:off x="4532376" y="4554513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FBEF1151-D2DC-FC43-20AC-28B73C4C8F44}"/>
                  </a:ext>
                </a:extLst>
              </p:cNvPr>
              <p:cNvSpPr/>
              <p:nvPr/>
            </p:nvSpPr>
            <p:spPr>
              <a:xfrm>
                <a:off x="3480816" y="2734857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8F20BEA1-62C4-9345-71F7-32CD846D0CA3}"/>
                  </a:ext>
                </a:extLst>
              </p:cNvPr>
              <p:cNvSpPr/>
              <p:nvPr/>
            </p:nvSpPr>
            <p:spPr>
              <a:xfrm>
                <a:off x="3468624" y="3664497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CA613E9B-D133-9C84-6251-0012C0219D5F}"/>
                  </a:ext>
                </a:extLst>
              </p:cNvPr>
              <p:cNvSpPr/>
              <p:nvPr/>
            </p:nvSpPr>
            <p:spPr>
              <a:xfrm>
                <a:off x="3468624" y="4560609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22432549-9423-00BE-E968-58D18E94FBB6}"/>
                  </a:ext>
                </a:extLst>
              </p:cNvPr>
              <p:cNvSpPr/>
              <p:nvPr/>
            </p:nvSpPr>
            <p:spPr>
              <a:xfrm>
                <a:off x="2392680" y="2725713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F584EBA2-A970-32AB-EF36-1709CE91DFB7}"/>
                  </a:ext>
                </a:extLst>
              </p:cNvPr>
              <p:cNvSpPr/>
              <p:nvPr/>
            </p:nvSpPr>
            <p:spPr>
              <a:xfrm>
                <a:off x="2380488" y="3655353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1DB3979A-56BC-81BB-F99A-34C5375EB648}"/>
                  </a:ext>
                </a:extLst>
              </p:cNvPr>
              <p:cNvSpPr/>
              <p:nvPr/>
            </p:nvSpPr>
            <p:spPr>
              <a:xfrm>
                <a:off x="2380488" y="4551465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27991F81-8E92-F6D8-4764-98E3D264F72E}"/>
                  </a:ext>
                </a:extLst>
              </p:cNvPr>
              <p:cNvSpPr/>
              <p:nvPr/>
            </p:nvSpPr>
            <p:spPr>
              <a:xfrm>
                <a:off x="1313688" y="2707425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6D3AC40-3F98-E7B5-6942-F60B577C71FC}"/>
                  </a:ext>
                </a:extLst>
              </p:cNvPr>
              <p:cNvSpPr/>
              <p:nvPr/>
            </p:nvSpPr>
            <p:spPr>
              <a:xfrm>
                <a:off x="1301496" y="3637065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949CDFE2-EC23-A95B-2D24-2A39CD817AB9}"/>
                  </a:ext>
                </a:extLst>
              </p:cNvPr>
              <p:cNvSpPr/>
              <p:nvPr/>
            </p:nvSpPr>
            <p:spPr>
              <a:xfrm>
                <a:off x="1301496" y="4533177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1" name="TextBox 470">
            <a:extLst>
              <a:ext uri="{FF2B5EF4-FFF2-40B4-BE49-F238E27FC236}">
                <a16:creationId xmlns:a16="http://schemas.microsoft.com/office/drawing/2014/main" id="{93B58BA7-0478-8508-62FE-BDC8BD1FB92C}"/>
              </a:ext>
            </a:extLst>
          </p:cNvPr>
          <p:cNvSpPr txBox="1"/>
          <p:nvPr/>
        </p:nvSpPr>
        <p:spPr>
          <a:xfrm>
            <a:off x="1938251" y="5549730"/>
            <a:ext cx="205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Staggered grid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BA7FA6EC-5580-711A-61A8-37F6D7C0F9A2}"/>
              </a:ext>
            </a:extLst>
          </p:cNvPr>
          <p:cNvSpPr txBox="1"/>
          <p:nvPr/>
        </p:nvSpPr>
        <p:spPr>
          <a:xfrm>
            <a:off x="6280661" y="5549730"/>
            <a:ext cx="2052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Collocated grid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0ED44-0E32-BA2F-591D-ECE575CFDF7D}"/>
              </a:ext>
            </a:extLst>
          </p:cNvPr>
          <p:cNvSpPr txBox="1">
            <a:spLocks/>
          </p:cNvSpPr>
          <p:nvPr/>
        </p:nvSpPr>
        <p:spPr>
          <a:xfrm>
            <a:off x="876028" y="336076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Discretization (Grid layout)</a:t>
            </a:r>
          </a:p>
        </p:txBody>
      </p:sp>
    </p:spTree>
    <p:extLst>
      <p:ext uri="{BB962C8B-B14F-4D97-AF65-F5344CB8AC3E}">
        <p14:creationId xmlns:p14="http://schemas.microsoft.com/office/powerpoint/2010/main" val="410122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4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449E0E-12DD-BAA3-D40F-834B8CC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392" cy="10210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9D5AF0-E05A-46F8-BE2A-E11FEC8EDA33}"/>
              </a:ext>
            </a:extLst>
          </p:cNvPr>
          <p:cNvGrpSpPr/>
          <p:nvPr/>
        </p:nvGrpSpPr>
        <p:grpSpPr>
          <a:xfrm>
            <a:off x="6939675" y="1817168"/>
            <a:ext cx="4521364" cy="591800"/>
            <a:chOff x="3021162" y="2446020"/>
            <a:chExt cx="4521364" cy="5918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81D196-E02E-F841-84A9-6A3C0CC5FBD1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813689-9DAF-34BF-7415-96C93BE53080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F44928-216A-5FC9-5F39-886DE21506F3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A64A10-C56F-52AA-9DC2-762E9989DEE0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5091B6-7C35-B61B-A868-EC0F721859FC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663475-BE7F-EC93-9127-867A56E49C22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14BA12-F62F-3426-B7D7-24EA1419F101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2F72E4-AF94-28D0-1BF0-243D6F92C2B1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056EE1-5BF8-8556-0180-4F73216436FC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5CF7A-630D-BEAC-E5F8-2B12C01126ED}"/>
                  </a:ext>
                </a:extLst>
              </p:cNvPr>
              <p:cNvSpPr txBox="1"/>
              <p:nvPr/>
            </p:nvSpPr>
            <p:spPr>
              <a:xfrm>
                <a:off x="904000" y="1770868"/>
                <a:ext cx="4985083" cy="109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pen and paper to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5CF7A-630D-BEAC-E5F8-2B12C011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00" y="1770868"/>
                <a:ext cx="4985083" cy="1096967"/>
              </a:xfrm>
              <a:prstGeom prst="rect">
                <a:avLst/>
              </a:prstGeom>
              <a:blipFill>
                <a:blip r:embed="rId9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E2F4136-AA5B-7006-14CE-B085D9E7F1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915" y="3338852"/>
            <a:ext cx="9274493" cy="2038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2ADE0-F173-9A00-B879-CB8327D6640A}"/>
              </a:ext>
            </a:extLst>
          </p:cNvPr>
          <p:cNvSpPr txBox="1"/>
          <p:nvPr/>
        </p:nvSpPr>
        <p:spPr>
          <a:xfrm>
            <a:off x="1069153" y="2926379"/>
            <a:ext cx="119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B4B7D7-EF4A-22D0-82C7-C8AC26852688}"/>
                  </a:ext>
                </a:extLst>
              </p:cNvPr>
              <p:cNvSpPr txBox="1"/>
              <p:nvPr/>
            </p:nvSpPr>
            <p:spPr>
              <a:xfrm>
                <a:off x="1106424" y="5471421"/>
                <a:ext cx="4966744" cy="757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B4B7D7-EF4A-22D0-82C7-C8AC26852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5471421"/>
                <a:ext cx="4966744" cy="7579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3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449E0E-12DD-BAA3-D40F-834B8CC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392" cy="10210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9D5AF0-E05A-46F8-BE2A-E11FEC8EDA33}"/>
              </a:ext>
            </a:extLst>
          </p:cNvPr>
          <p:cNvGrpSpPr/>
          <p:nvPr/>
        </p:nvGrpSpPr>
        <p:grpSpPr>
          <a:xfrm>
            <a:off x="3768212" y="2152834"/>
            <a:ext cx="4521364" cy="591800"/>
            <a:chOff x="3021162" y="2446020"/>
            <a:chExt cx="4521364" cy="5918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81D196-E02E-F841-84A9-6A3C0CC5FBD1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813689-9DAF-34BF-7415-96C93BE53080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F44928-216A-5FC9-5F39-886DE21506F3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A64A10-C56F-52AA-9DC2-762E9989DEE0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5091B6-7C35-B61B-A868-EC0F721859FC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663475-BE7F-EC93-9127-867A56E49C22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14BA12-F62F-3426-B7D7-24EA1419F101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2F72E4-AF94-28D0-1BF0-243D6F92C2B1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056EE1-5BF8-8556-0180-4F73216436FC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5CF7A-630D-BEAC-E5F8-2B12C01126ED}"/>
                  </a:ext>
                </a:extLst>
              </p:cNvPr>
              <p:cNvSpPr txBox="1"/>
              <p:nvPr/>
            </p:nvSpPr>
            <p:spPr>
              <a:xfrm>
                <a:off x="930237" y="3186927"/>
                <a:ext cx="8816581" cy="2468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pen and paper to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called second order central difference method. Write the code in Octave.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accuracy of the resultant expression ?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Paste the respective images in the GitHub and state your comments.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5CF7A-630D-BEAC-E5F8-2B12C011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37" y="3186927"/>
                <a:ext cx="8816581" cy="2468433"/>
              </a:xfrm>
              <a:prstGeom prst="rect">
                <a:avLst/>
              </a:prstGeom>
              <a:blipFill>
                <a:blip r:embed="rId9"/>
                <a:stretch>
                  <a:fillRect l="-622" b="-3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4AA856-5581-4970-9F95-2C86C9EB9526}"/>
              </a:ext>
            </a:extLst>
          </p:cNvPr>
          <p:cNvSpPr/>
          <p:nvPr/>
        </p:nvSpPr>
        <p:spPr>
          <a:xfrm>
            <a:off x="4853354" y="83168"/>
            <a:ext cx="721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10"/>
              </a:rPr>
              <a:t>https://github.com/Kumaresh0402/ComputationalThermalEngineering/discussions/6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50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7019-D922-C68E-AD79-900DB89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5D28-1EED-E9C0-1E14-F8947DCA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59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A7D7D0-7DBA-B0EB-7C5E-4691BAFA93F4}"/>
              </a:ext>
            </a:extLst>
          </p:cNvPr>
          <p:cNvGrpSpPr/>
          <p:nvPr/>
        </p:nvGrpSpPr>
        <p:grpSpPr>
          <a:xfrm>
            <a:off x="3438429" y="1890293"/>
            <a:ext cx="4521364" cy="591800"/>
            <a:chOff x="3021162" y="2446020"/>
            <a:chExt cx="4521364" cy="5918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E9BF54-E383-6FD0-B200-F981EFFEF917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FB9B20-A080-00FB-8F88-66951562FF33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4560A2-E326-2405-6750-50F894335549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7ADAC1-A21E-4F0F-CC85-5BC0ADA721E4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F44F05-EB4F-B4A3-1B37-60EC5CEAB995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04AEECD-E576-6455-C693-F998D881543B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FBAE8E-A60F-CA90-FDE7-643D2DA16D9F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B09442C-006C-BAC9-7C1B-B97A8BD0AECE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2C31EA7-A60A-924A-9263-501BEF830DFD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2977B4-B88C-966E-B512-2279ECC1B34F}"/>
                  </a:ext>
                </a:extLst>
              </p:cNvPr>
              <p:cNvSpPr txBox="1"/>
              <p:nvPr/>
            </p:nvSpPr>
            <p:spPr>
              <a:xfrm>
                <a:off x="459723" y="3730071"/>
                <a:ext cx="11646202" cy="992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2977B4-B88C-966E-B512-2279ECC1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23" y="3730071"/>
                <a:ext cx="11646202" cy="9920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308320-4E37-D911-6CC9-7A1CA763BB79}"/>
                  </a:ext>
                </a:extLst>
              </p:cNvPr>
              <p:cNvSpPr txBox="1"/>
              <p:nvPr/>
            </p:nvSpPr>
            <p:spPr>
              <a:xfrm>
                <a:off x="626297" y="2786876"/>
                <a:ext cx="10939405" cy="757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308320-4E37-D911-6CC9-7A1CA763B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7" y="2786876"/>
                <a:ext cx="10939405" cy="757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CBCED2-FF1C-3188-F127-C70E8D55293D}"/>
                  </a:ext>
                </a:extLst>
              </p:cNvPr>
              <p:cNvSpPr txBox="1"/>
              <p:nvPr/>
            </p:nvSpPr>
            <p:spPr>
              <a:xfrm>
                <a:off x="459723" y="4855753"/>
                <a:ext cx="11646202" cy="99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CBCED2-FF1C-3188-F127-C70E8D55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23" y="4855753"/>
                <a:ext cx="11646202" cy="992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BD96227-9F70-1F49-3158-34A80E6853F9}"/>
              </a:ext>
            </a:extLst>
          </p:cNvPr>
          <p:cNvSpPr txBox="1">
            <a:spLocks/>
          </p:cNvSpPr>
          <p:nvPr/>
        </p:nvSpPr>
        <p:spPr>
          <a:xfrm>
            <a:off x="876028" y="336076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Approximating Second Order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695A0-7126-3660-3A01-B13B64C4DEE7}"/>
                  </a:ext>
                </a:extLst>
              </p:cNvPr>
              <p:cNvSpPr txBox="1"/>
              <p:nvPr/>
            </p:nvSpPr>
            <p:spPr>
              <a:xfrm>
                <a:off x="10292651" y="523828"/>
                <a:ext cx="1339769" cy="91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num>
                              <m:den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695A0-7126-3660-3A01-B13B64C4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651" y="523828"/>
                <a:ext cx="1339769" cy="912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F8228C3-28E4-5C49-C5EF-AE0D7A1CDD1B}"/>
              </a:ext>
            </a:extLst>
          </p:cNvPr>
          <p:cNvGrpSpPr/>
          <p:nvPr/>
        </p:nvGrpSpPr>
        <p:grpSpPr>
          <a:xfrm>
            <a:off x="7227402" y="1836992"/>
            <a:ext cx="4521364" cy="591800"/>
            <a:chOff x="3021162" y="2446020"/>
            <a:chExt cx="4521364" cy="591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8E50393-D3CB-1BF4-658B-93C7616E2F44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B31B3F-3DB7-F08C-C41D-B70C5B13C81A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376860-3638-05BC-B34E-7EA6623E8D72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180E45-B2F1-046E-3267-E3D0E9EB2037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F14C9C-2998-E2C3-9C3C-1CB5E75AB331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0A525B9-3EF0-119F-0BB9-16CB1EF91987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2EB5FE-5206-55AA-6CDF-FC65B034174F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7BD71B-D18B-5367-B1D4-FF1158B4008A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FA2647-B433-A168-1D10-B0A14BCCC49B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CF8C89-9967-86AC-0AA9-6F4A41C8E7EF}"/>
              </a:ext>
            </a:extLst>
          </p:cNvPr>
          <p:cNvCxnSpPr/>
          <p:nvPr/>
        </p:nvCxnSpPr>
        <p:spPr>
          <a:xfrm>
            <a:off x="1033272" y="3136392"/>
            <a:ext cx="9803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419D2A-48BD-6863-2085-5B8138B9DBD9}"/>
              </a:ext>
            </a:extLst>
          </p:cNvPr>
          <p:cNvSpPr txBox="1"/>
          <p:nvPr/>
        </p:nvSpPr>
        <p:spPr>
          <a:xfrm>
            <a:off x="1094849" y="32552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(1) and (2)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A96449-A06A-5F65-5AEC-731938863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49" y="1612653"/>
            <a:ext cx="5998168" cy="1318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5F578-B128-66B5-17DE-3F860FFD2E93}"/>
                  </a:ext>
                </a:extLst>
              </p:cNvPr>
              <p:cNvSpPr txBox="1"/>
              <p:nvPr/>
            </p:nvSpPr>
            <p:spPr>
              <a:xfrm>
                <a:off x="2829578" y="3389362"/>
                <a:ext cx="6252545" cy="766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5F578-B128-66B5-17DE-3F860FFD2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8" y="3389362"/>
                <a:ext cx="6252545" cy="7660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BA59DE-5EAF-40F9-E0BB-79889625DC0A}"/>
                  </a:ext>
                </a:extLst>
              </p:cNvPr>
              <p:cNvSpPr txBox="1"/>
              <p:nvPr/>
            </p:nvSpPr>
            <p:spPr>
              <a:xfrm>
                <a:off x="2756426" y="4314875"/>
                <a:ext cx="6089296" cy="766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BA59DE-5EAF-40F9-E0BB-79889625D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26" y="4314875"/>
                <a:ext cx="6089296" cy="7660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1869C-5362-B246-6581-BFE6B56BD692}"/>
                  </a:ext>
                </a:extLst>
              </p:cNvPr>
              <p:cNvSpPr txBox="1"/>
              <p:nvPr/>
            </p:nvSpPr>
            <p:spPr>
              <a:xfrm>
                <a:off x="2829578" y="5254196"/>
                <a:ext cx="4966744" cy="757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1869C-5362-B246-6581-BFE6B56BD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8" y="5254196"/>
                <a:ext cx="4966744" cy="757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CC735F06-963B-1A28-F8FA-484F6B3A6139}"/>
              </a:ext>
            </a:extLst>
          </p:cNvPr>
          <p:cNvSpPr txBox="1">
            <a:spLocks/>
          </p:cNvSpPr>
          <p:nvPr/>
        </p:nvSpPr>
        <p:spPr>
          <a:xfrm>
            <a:off x="871874" y="336076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Approximating Second Order Derivative</a:t>
            </a:r>
          </a:p>
        </p:txBody>
      </p:sp>
    </p:spTree>
    <p:extLst>
      <p:ext uri="{BB962C8B-B14F-4D97-AF65-F5344CB8AC3E}">
        <p14:creationId xmlns:p14="http://schemas.microsoft.com/office/powerpoint/2010/main" val="217875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1869C-5362-B246-6581-BFE6B56BD692}"/>
                  </a:ext>
                </a:extLst>
              </p:cNvPr>
              <p:cNvSpPr txBox="1"/>
              <p:nvPr/>
            </p:nvSpPr>
            <p:spPr>
              <a:xfrm>
                <a:off x="978408" y="1690688"/>
                <a:ext cx="4966744" cy="757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1869C-5362-B246-6581-BFE6B56BD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8" y="1690688"/>
                <a:ext cx="4966744" cy="757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71760A4-0F63-1075-BC85-91F8E36D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7234"/>
            <a:ext cx="4536195" cy="3424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691F0-C0A9-A045-8EBE-747DA3A5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963" y="2666680"/>
            <a:ext cx="4084125" cy="34547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40D6FE-0D07-700B-94EF-21783B435B84}"/>
              </a:ext>
            </a:extLst>
          </p:cNvPr>
          <p:cNvSpPr txBox="1">
            <a:spLocks/>
          </p:cNvSpPr>
          <p:nvPr/>
        </p:nvSpPr>
        <p:spPr>
          <a:xfrm>
            <a:off x="871874" y="336076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Approximating Second Order Derivative</a:t>
            </a:r>
          </a:p>
        </p:txBody>
      </p:sp>
    </p:spTree>
    <p:extLst>
      <p:ext uri="{BB962C8B-B14F-4D97-AF65-F5344CB8AC3E}">
        <p14:creationId xmlns:p14="http://schemas.microsoft.com/office/powerpoint/2010/main" val="333809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9BFBF-78EF-4996-B0BB-0D62FFA0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6F3D4-24A2-4232-B058-299D7451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1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298D752C-C48B-43A8-AC5F-EDF2B552D71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86731-D465-4676-2600-1D686F6D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0" y="2106592"/>
            <a:ext cx="5571267" cy="2858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244E64-1D53-5E9F-64BB-08C861EEF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24"/>
          <a:stretch/>
        </p:blipFill>
        <p:spPr>
          <a:xfrm>
            <a:off x="6305538" y="2106592"/>
            <a:ext cx="5571267" cy="2862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7DA57-3741-2081-4BB3-B2D15C8E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96" y="1428580"/>
            <a:ext cx="5090504" cy="2530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17AB2-604F-7EA8-5359-39F2CC56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50" y="1428580"/>
            <a:ext cx="4808549" cy="2530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F070A-98D3-DD98-9592-9C134FE87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96" y="4072888"/>
            <a:ext cx="4944872" cy="2218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8BDDFF-B6FC-ED51-328C-29EB112ED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634" y="4072888"/>
            <a:ext cx="4851771" cy="22188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980BD-8F16-ECA5-D21D-6BC4A861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2" y="2050876"/>
            <a:ext cx="4803458" cy="2756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AE2E80-E6C4-8ACF-19BF-FAE35A64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41" y="3731255"/>
            <a:ext cx="4803459" cy="238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009C2D-4A31-AC01-4A78-BFBBC96E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340" y="1126075"/>
            <a:ext cx="4803457" cy="2345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20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7325" y="1417638"/>
            <a:ext cx="9602788" cy="3965575"/>
          </a:xfrm>
        </p:spPr>
        <p:txBody>
          <a:bodyPr/>
          <a:lstStyle/>
          <a:p>
            <a:pPr indent="-365125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expansion and FDM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backward difference method – Exercise – 3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discretization – Grid layout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derivative – Exercise – 4 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14663-2C14-193E-57D6-63008CEB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84" y="1386182"/>
            <a:ext cx="8226903" cy="21675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C449E0E-12DD-BAA3-D40F-834B8CC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392" cy="10210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and second order schemes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63797-F9C5-628C-5CCF-2D5777532D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67"/>
          <a:stretch/>
        </p:blipFill>
        <p:spPr>
          <a:xfrm>
            <a:off x="1740981" y="4705333"/>
            <a:ext cx="3443698" cy="1185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952AC-FA08-7CD0-3C9F-0FFCA2B3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289" y="4699805"/>
            <a:ext cx="3649205" cy="110891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B9D5AF0-E05A-46F8-BE2A-E11FEC8EDA33}"/>
              </a:ext>
            </a:extLst>
          </p:cNvPr>
          <p:cNvGrpSpPr/>
          <p:nvPr/>
        </p:nvGrpSpPr>
        <p:grpSpPr>
          <a:xfrm>
            <a:off x="3426577" y="3849007"/>
            <a:ext cx="4521364" cy="591800"/>
            <a:chOff x="3021162" y="2446020"/>
            <a:chExt cx="4521364" cy="5918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81D196-E02E-F841-84A9-6A3C0CC5FBD1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813689-9DAF-34BF-7415-96C93BE53080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F44928-216A-5FC9-5F39-886DE21506F3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A64A10-C56F-52AA-9DC2-762E9989DEE0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5091B6-7C35-B61B-A868-EC0F721859FC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663475-BE7F-EC93-9127-867A56E49C22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14BA12-F62F-3426-B7D7-24EA1419F101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2F72E4-AF94-28D0-1BF0-243D6F92C2B1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056EE1-5BF8-8556-0180-4F73216436FC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01B35B-F9AC-2503-CBAE-D4739D152FBE}"/>
              </a:ext>
            </a:extLst>
          </p:cNvPr>
          <p:cNvSpPr txBox="1"/>
          <p:nvPr/>
        </p:nvSpPr>
        <p:spPr>
          <a:xfrm>
            <a:off x="2047240" y="5891025"/>
            <a:ext cx="29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order forward difference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1566C-DEFE-DBB6-F7AE-0A25739CD882}"/>
              </a:ext>
            </a:extLst>
          </p:cNvPr>
          <p:cNvSpPr txBox="1"/>
          <p:nvPr/>
        </p:nvSpPr>
        <p:spPr>
          <a:xfrm>
            <a:off x="6343035" y="5884163"/>
            <a:ext cx="31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order central difference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239740-5274-7AAF-8821-43294BFD323D}"/>
              </a:ext>
            </a:extLst>
          </p:cNvPr>
          <p:cNvSpPr txBox="1"/>
          <p:nvPr/>
        </p:nvSpPr>
        <p:spPr>
          <a:xfrm>
            <a:off x="8864176" y="316209"/>
            <a:ext cx="3184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Please take a note of everything in pen and paper. Your notes are evaluated.</a:t>
            </a:r>
            <a:endParaRPr lang="en-IN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544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449E0E-12DD-BAA3-D40F-834B8CC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392" cy="10210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backward difference scheme – Exercise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9D5AF0-E05A-46F8-BE2A-E11FEC8EDA33}"/>
              </a:ext>
            </a:extLst>
          </p:cNvPr>
          <p:cNvGrpSpPr/>
          <p:nvPr/>
        </p:nvGrpSpPr>
        <p:grpSpPr>
          <a:xfrm>
            <a:off x="3768212" y="1909761"/>
            <a:ext cx="4521364" cy="591800"/>
            <a:chOff x="3021162" y="2446020"/>
            <a:chExt cx="4521364" cy="5918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81D196-E02E-F841-84A9-6A3C0CC5FBD1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813689-9DAF-34BF-7415-96C93BE53080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F44928-216A-5FC9-5F39-886DE21506F3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A64A10-C56F-52AA-9DC2-762E9989DEE0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5091B6-7C35-B61B-A868-EC0F721859FC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663475-BE7F-EC93-9127-867A56E49C22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14BA12-F62F-3426-B7D7-24EA1419F101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2F72E4-AF94-28D0-1BF0-243D6F92C2B1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056EE1-5BF8-8556-0180-4F73216436FC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B5CF7A-630D-BEAC-E5F8-2B12C01126ED}"/>
              </a:ext>
            </a:extLst>
          </p:cNvPr>
          <p:cNvSpPr txBox="1"/>
          <p:nvPr/>
        </p:nvSpPr>
        <p:spPr>
          <a:xfrm>
            <a:off x="1576656" y="2604790"/>
            <a:ext cx="8956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3: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pen and paper to derive first order backward difference method.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forward, backward and central first order derivatives in Octave.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 the respective images in the GitHub and state your comments.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7030B5-90B5-C5DA-0DD8-99FB525CA417}"/>
                  </a:ext>
                </a:extLst>
              </p:cNvPr>
              <p:cNvSpPr txBox="1"/>
              <p:nvPr/>
            </p:nvSpPr>
            <p:spPr>
              <a:xfrm>
                <a:off x="3102654" y="4382593"/>
                <a:ext cx="3257045" cy="6789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513D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solidFill>
                            <a:srgbClr val="F513D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F513DA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513DA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7030B5-90B5-C5DA-0DD8-99FB525C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54" y="4382593"/>
                <a:ext cx="3257045" cy="6789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67AEBD-DDC2-456C-AE20-A490488EB739}"/>
                  </a:ext>
                </a:extLst>
              </p:cNvPr>
              <p:cNvSpPr txBox="1"/>
              <p:nvPr/>
            </p:nvSpPr>
            <p:spPr>
              <a:xfrm>
                <a:off x="3102654" y="3556568"/>
                <a:ext cx="5500673" cy="757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67AEBD-DDC2-456C-AE20-A490488E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54" y="3556568"/>
                <a:ext cx="5500673" cy="757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9FCF22E5-7D0D-4EB5-A7EE-6C52DEFF37F6}"/>
              </a:ext>
            </a:extLst>
          </p:cNvPr>
          <p:cNvSpPr/>
          <p:nvPr/>
        </p:nvSpPr>
        <p:spPr>
          <a:xfrm>
            <a:off x="4853354" y="83168"/>
            <a:ext cx="721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11"/>
              </a:rPr>
              <a:t>https://github.com/Kumaresh0402/ComputationalThermalEngineering/discussions/5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217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C09F-78A9-E7B8-B715-824C7E77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040A-7AB7-04C6-4809-3F75E3AE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2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8991CAC-7A79-CE48-C09C-2A7C38BAD0E4}"/>
              </a:ext>
            </a:extLst>
          </p:cNvPr>
          <p:cNvGrpSpPr/>
          <p:nvPr/>
        </p:nvGrpSpPr>
        <p:grpSpPr>
          <a:xfrm>
            <a:off x="3657600" y="2386584"/>
            <a:ext cx="2959608" cy="2414016"/>
            <a:chOff x="3712464" y="2615184"/>
            <a:chExt cx="2959608" cy="241401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102E31-30D1-957A-470C-C8F81402D73E}"/>
                </a:ext>
              </a:extLst>
            </p:cNvPr>
            <p:cNvCxnSpPr/>
            <p:nvPr/>
          </p:nvCxnSpPr>
          <p:spPr>
            <a:xfrm>
              <a:off x="3712464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52FD60-EB05-D2A4-3A7B-45D0A721FE75}"/>
                </a:ext>
              </a:extLst>
            </p:cNvPr>
            <p:cNvCxnSpPr/>
            <p:nvPr/>
          </p:nvCxnSpPr>
          <p:spPr>
            <a:xfrm>
              <a:off x="6672072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CB98B6-2B1A-AFD9-B125-6CF274B0811A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64" y="5029200"/>
              <a:ext cx="29596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F43FD7-659A-2E15-A99A-02322A1853EE}"/>
              </a:ext>
            </a:extLst>
          </p:cNvPr>
          <p:cNvGrpSpPr/>
          <p:nvPr/>
        </p:nvGrpSpPr>
        <p:grpSpPr>
          <a:xfrm>
            <a:off x="3221736" y="2215896"/>
            <a:ext cx="3788664" cy="155448"/>
            <a:chOff x="3221736" y="2215896"/>
            <a:chExt cx="3788664" cy="15544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0AC017-EAC3-BB9E-C2F6-AA303A8C56CB}"/>
                </a:ext>
              </a:extLst>
            </p:cNvPr>
            <p:cNvCxnSpPr>
              <a:cxnSpLocks/>
            </p:cNvCxnSpPr>
            <p:nvPr/>
          </p:nvCxnSpPr>
          <p:spPr>
            <a:xfrm>
              <a:off x="3221736" y="2359152"/>
              <a:ext cx="3788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36005E-9C2D-8A53-796A-030D6C18F58C}"/>
                </a:ext>
              </a:extLst>
            </p:cNvPr>
            <p:cNvCxnSpPr/>
            <p:nvPr/>
          </p:nvCxnSpPr>
          <p:spPr>
            <a:xfrm flipV="1">
              <a:off x="3364992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06CD3B-0C9C-4861-B9CA-69FCA9045591}"/>
                </a:ext>
              </a:extLst>
            </p:cNvPr>
            <p:cNvCxnSpPr/>
            <p:nvPr/>
          </p:nvCxnSpPr>
          <p:spPr>
            <a:xfrm flipV="1">
              <a:off x="3563112" y="221894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586248-8D2A-0C84-92E0-B5EAA7E56743}"/>
                </a:ext>
              </a:extLst>
            </p:cNvPr>
            <p:cNvCxnSpPr/>
            <p:nvPr/>
          </p:nvCxnSpPr>
          <p:spPr>
            <a:xfrm flipV="1">
              <a:off x="376428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6F1EBE-CE7F-20BD-1FA0-374109E84149}"/>
                </a:ext>
              </a:extLst>
            </p:cNvPr>
            <p:cNvCxnSpPr/>
            <p:nvPr/>
          </p:nvCxnSpPr>
          <p:spPr>
            <a:xfrm flipV="1">
              <a:off x="3956304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33EEBA-57D4-4D6A-2341-6954CC1ED93C}"/>
                </a:ext>
              </a:extLst>
            </p:cNvPr>
            <p:cNvCxnSpPr/>
            <p:nvPr/>
          </p:nvCxnSpPr>
          <p:spPr>
            <a:xfrm flipV="1">
              <a:off x="4154424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4A6A4F-53BA-0461-DC26-42C74614A83D}"/>
                </a:ext>
              </a:extLst>
            </p:cNvPr>
            <p:cNvCxnSpPr/>
            <p:nvPr/>
          </p:nvCxnSpPr>
          <p:spPr>
            <a:xfrm flipV="1">
              <a:off x="435559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FF6526-0C56-9759-E54A-677412CB2E7B}"/>
                </a:ext>
              </a:extLst>
            </p:cNvPr>
            <p:cNvCxnSpPr/>
            <p:nvPr/>
          </p:nvCxnSpPr>
          <p:spPr>
            <a:xfrm flipV="1">
              <a:off x="458724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5A0C94-F5C1-904C-92EC-D8FC1731C0B7}"/>
                </a:ext>
              </a:extLst>
            </p:cNvPr>
            <p:cNvCxnSpPr/>
            <p:nvPr/>
          </p:nvCxnSpPr>
          <p:spPr>
            <a:xfrm flipV="1">
              <a:off x="4785360" y="221589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27D2D-FF15-C342-5F39-32531E68344B}"/>
                </a:ext>
              </a:extLst>
            </p:cNvPr>
            <p:cNvCxnSpPr/>
            <p:nvPr/>
          </p:nvCxnSpPr>
          <p:spPr>
            <a:xfrm flipV="1">
              <a:off x="4986528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017366-DA11-1C2D-B03D-EC60764AEE05}"/>
                </a:ext>
              </a:extLst>
            </p:cNvPr>
            <p:cNvCxnSpPr/>
            <p:nvPr/>
          </p:nvCxnSpPr>
          <p:spPr>
            <a:xfrm flipV="1">
              <a:off x="517855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C48663-B117-852D-E391-C815690C2116}"/>
                </a:ext>
              </a:extLst>
            </p:cNvPr>
            <p:cNvCxnSpPr/>
            <p:nvPr/>
          </p:nvCxnSpPr>
          <p:spPr>
            <a:xfrm flipV="1">
              <a:off x="5376672" y="222199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850DB8-CEEB-7AB7-EEFF-58D6473BEFA8}"/>
                </a:ext>
              </a:extLst>
            </p:cNvPr>
            <p:cNvCxnSpPr/>
            <p:nvPr/>
          </p:nvCxnSpPr>
          <p:spPr>
            <a:xfrm flipV="1">
              <a:off x="5577840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6E631A-8D65-4FC0-8B62-EBD2F0EABCDD}"/>
                </a:ext>
              </a:extLst>
            </p:cNvPr>
            <p:cNvCxnSpPr/>
            <p:nvPr/>
          </p:nvCxnSpPr>
          <p:spPr>
            <a:xfrm flipV="1">
              <a:off x="5803392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E487DDA-1F44-18D1-EE3D-83FFC9CABA5F}"/>
                </a:ext>
              </a:extLst>
            </p:cNvPr>
            <p:cNvCxnSpPr/>
            <p:nvPr/>
          </p:nvCxnSpPr>
          <p:spPr>
            <a:xfrm flipV="1">
              <a:off x="6001512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CF8956-1FD5-F026-6CC5-52BD837EE729}"/>
                </a:ext>
              </a:extLst>
            </p:cNvPr>
            <p:cNvCxnSpPr/>
            <p:nvPr/>
          </p:nvCxnSpPr>
          <p:spPr>
            <a:xfrm flipV="1">
              <a:off x="6202680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CEA117-8A7B-E15B-5826-272C020AFD77}"/>
                </a:ext>
              </a:extLst>
            </p:cNvPr>
            <p:cNvCxnSpPr/>
            <p:nvPr/>
          </p:nvCxnSpPr>
          <p:spPr>
            <a:xfrm flipV="1">
              <a:off x="6394704" y="224332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01FBE7-C582-5E60-B2CA-886195D7A82F}"/>
                </a:ext>
              </a:extLst>
            </p:cNvPr>
            <p:cNvCxnSpPr/>
            <p:nvPr/>
          </p:nvCxnSpPr>
          <p:spPr>
            <a:xfrm flipV="1">
              <a:off x="6592824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0050DD2-E0F0-D00B-1DA8-2D2B49AC9F57}"/>
                </a:ext>
              </a:extLst>
            </p:cNvPr>
            <p:cNvCxnSpPr/>
            <p:nvPr/>
          </p:nvCxnSpPr>
          <p:spPr>
            <a:xfrm flipV="1">
              <a:off x="6793992" y="224028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CAB114-DEEC-FD85-9399-183D9A52F83E}"/>
              </a:ext>
            </a:extLst>
          </p:cNvPr>
          <p:cNvCxnSpPr/>
          <p:nvPr/>
        </p:nvCxnSpPr>
        <p:spPr>
          <a:xfrm>
            <a:off x="4767072" y="208483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F4F384-A57B-75D7-8F2E-5F4736F9B3E5}"/>
              </a:ext>
            </a:extLst>
          </p:cNvPr>
          <p:cNvGrpSpPr/>
          <p:nvPr/>
        </p:nvGrpSpPr>
        <p:grpSpPr>
          <a:xfrm>
            <a:off x="9476232" y="2084832"/>
            <a:ext cx="1769401" cy="1211580"/>
            <a:chOff x="9099023" y="2523744"/>
            <a:chExt cx="1769401" cy="121158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60C471-4318-A73C-52E4-863E2972757F}"/>
                </a:ext>
              </a:extLst>
            </p:cNvPr>
            <p:cNvCxnSpPr/>
            <p:nvPr/>
          </p:nvCxnSpPr>
          <p:spPr>
            <a:xfrm>
              <a:off x="9546336" y="3429000"/>
              <a:ext cx="1024128" cy="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4939D10-2C58-74AF-4EBC-65B5FA5FF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480" y="2523744"/>
              <a:ext cx="0" cy="91440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/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/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EB9B06-B61E-5679-C149-0B8807885CF0}"/>
                  </a:ext>
                </a:extLst>
              </p:cNvPr>
              <p:cNvSpPr txBox="1"/>
              <p:nvPr/>
            </p:nvSpPr>
            <p:spPr>
              <a:xfrm>
                <a:off x="4825727" y="1735720"/>
                <a:ext cx="577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rgbClr val="0D19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EB9B06-B61E-5679-C149-0B8807885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27" y="1735720"/>
                <a:ext cx="5776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8E8DD0A-8763-7DF3-645B-BD187DDCF132}"/>
              </a:ext>
            </a:extLst>
          </p:cNvPr>
          <p:cNvGrpSpPr/>
          <p:nvPr/>
        </p:nvGrpSpPr>
        <p:grpSpPr>
          <a:xfrm>
            <a:off x="3666745" y="2377440"/>
            <a:ext cx="2950459" cy="2403908"/>
            <a:chOff x="3666745" y="2377440"/>
            <a:chExt cx="2950459" cy="2403908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0E8C75A-2B47-4E8D-EC98-6D3B5CEDC87F}"/>
                </a:ext>
              </a:extLst>
            </p:cNvPr>
            <p:cNvSpPr/>
            <p:nvPr/>
          </p:nvSpPr>
          <p:spPr>
            <a:xfrm>
              <a:off x="3666745" y="23783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7B1BC4-3662-C9E1-2E30-68DF04DD4F1B}"/>
                </a:ext>
              </a:extLst>
            </p:cNvPr>
            <p:cNvSpPr/>
            <p:nvPr/>
          </p:nvSpPr>
          <p:spPr>
            <a:xfrm>
              <a:off x="3965442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98D9D25-9BEA-2062-8B6D-CCCA8FCA7A75}"/>
                </a:ext>
              </a:extLst>
            </p:cNvPr>
            <p:cNvSpPr/>
            <p:nvPr/>
          </p:nvSpPr>
          <p:spPr>
            <a:xfrm>
              <a:off x="4255011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5C3154-AD1E-1B2E-AA03-07C6F01EE38F}"/>
                </a:ext>
              </a:extLst>
            </p:cNvPr>
            <p:cNvSpPr/>
            <p:nvPr/>
          </p:nvSpPr>
          <p:spPr>
            <a:xfrm>
              <a:off x="4553708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6797594-5C94-78E9-B663-1FC1514AA17C}"/>
                </a:ext>
              </a:extLst>
            </p:cNvPr>
            <p:cNvSpPr/>
            <p:nvPr/>
          </p:nvSpPr>
          <p:spPr>
            <a:xfrm>
              <a:off x="4843273" y="2384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2E950E74-9DA5-F20E-ABB8-FF98D973768F}"/>
                </a:ext>
              </a:extLst>
            </p:cNvPr>
            <p:cNvSpPr/>
            <p:nvPr/>
          </p:nvSpPr>
          <p:spPr>
            <a:xfrm>
              <a:off x="5132826" y="2380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465C4D6-2849-3356-B29D-71E05B5D2499}"/>
                </a:ext>
              </a:extLst>
            </p:cNvPr>
            <p:cNvSpPr/>
            <p:nvPr/>
          </p:nvSpPr>
          <p:spPr>
            <a:xfrm>
              <a:off x="5431539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8AE7F62-8B7B-94A9-693D-55FC7506B682}"/>
                </a:ext>
              </a:extLst>
            </p:cNvPr>
            <p:cNvSpPr/>
            <p:nvPr/>
          </p:nvSpPr>
          <p:spPr>
            <a:xfrm>
              <a:off x="5730236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06C5580-D833-BD57-8FF7-AAE105DBDB28}"/>
                </a:ext>
              </a:extLst>
            </p:cNvPr>
            <p:cNvSpPr/>
            <p:nvPr/>
          </p:nvSpPr>
          <p:spPr>
            <a:xfrm>
              <a:off x="6016746" y="23865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DE4A797-1E90-EFF4-0732-B610EAE318EB}"/>
                </a:ext>
              </a:extLst>
            </p:cNvPr>
            <p:cNvSpPr/>
            <p:nvPr/>
          </p:nvSpPr>
          <p:spPr>
            <a:xfrm>
              <a:off x="6315459" y="23896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AD5F5544-52E0-A303-CBA6-B219B963BA9F}"/>
                </a:ext>
              </a:extLst>
            </p:cNvPr>
            <p:cNvSpPr/>
            <p:nvPr/>
          </p:nvSpPr>
          <p:spPr>
            <a:xfrm>
              <a:off x="3672841" y="26496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5AB3A70-FA5B-0F17-745C-AC1A440C8DF2}"/>
                </a:ext>
              </a:extLst>
            </p:cNvPr>
            <p:cNvSpPr/>
            <p:nvPr/>
          </p:nvSpPr>
          <p:spPr>
            <a:xfrm>
              <a:off x="3971538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CE999BE-D31B-2115-006E-5AF79214D38D}"/>
                </a:ext>
              </a:extLst>
            </p:cNvPr>
            <p:cNvSpPr/>
            <p:nvPr/>
          </p:nvSpPr>
          <p:spPr>
            <a:xfrm>
              <a:off x="4261107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8CEE6FB-BB7E-C75C-2B49-EA7ADA89D2FB}"/>
                </a:ext>
              </a:extLst>
            </p:cNvPr>
            <p:cNvSpPr/>
            <p:nvPr/>
          </p:nvSpPr>
          <p:spPr>
            <a:xfrm>
              <a:off x="4559804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F105653-6199-C3CE-564D-AED6C2F4EAE1}"/>
                </a:ext>
              </a:extLst>
            </p:cNvPr>
            <p:cNvSpPr/>
            <p:nvPr/>
          </p:nvSpPr>
          <p:spPr>
            <a:xfrm>
              <a:off x="4849369" y="2655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C6B2CC2-7C44-7070-C047-5A08CF48A4B7}"/>
                </a:ext>
              </a:extLst>
            </p:cNvPr>
            <p:cNvSpPr/>
            <p:nvPr/>
          </p:nvSpPr>
          <p:spPr>
            <a:xfrm>
              <a:off x="5138922" y="2651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B199672-F29A-8C9B-B863-3DFF47CC6EB7}"/>
                </a:ext>
              </a:extLst>
            </p:cNvPr>
            <p:cNvSpPr/>
            <p:nvPr/>
          </p:nvSpPr>
          <p:spPr>
            <a:xfrm>
              <a:off x="5437635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CF1F803-158E-9B2B-3D82-5B8D5E0D1400}"/>
                </a:ext>
              </a:extLst>
            </p:cNvPr>
            <p:cNvSpPr/>
            <p:nvPr/>
          </p:nvSpPr>
          <p:spPr>
            <a:xfrm>
              <a:off x="5736332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135D14F-19BD-EFCF-30A2-EF8BD0698212}"/>
                </a:ext>
              </a:extLst>
            </p:cNvPr>
            <p:cNvSpPr/>
            <p:nvPr/>
          </p:nvSpPr>
          <p:spPr>
            <a:xfrm>
              <a:off x="6022842" y="26578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52A1F6A-D18E-B6E9-00DD-B88BEDFCC895}"/>
                </a:ext>
              </a:extLst>
            </p:cNvPr>
            <p:cNvSpPr/>
            <p:nvPr/>
          </p:nvSpPr>
          <p:spPr>
            <a:xfrm>
              <a:off x="6321555" y="26609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6F5FA21-52DA-6E19-57BB-D8A480319017}"/>
                </a:ext>
              </a:extLst>
            </p:cNvPr>
            <p:cNvSpPr/>
            <p:nvPr/>
          </p:nvSpPr>
          <p:spPr>
            <a:xfrm>
              <a:off x="3672841" y="29148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6ED5FC7-46A8-F96C-293C-71BDA7EB1D8E}"/>
                </a:ext>
              </a:extLst>
            </p:cNvPr>
            <p:cNvSpPr/>
            <p:nvPr/>
          </p:nvSpPr>
          <p:spPr>
            <a:xfrm>
              <a:off x="3971538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2DBD00B0-02C3-72D7-8AE7-6FC57A0609F9}"/>
                </a:ext>
              </a:extLst>
            </p:cNvPr>
            <p:cNvSpPr/>
            <p:nvPr/>
          </p:nvSpPr>
          <p:spPr>
            <a:xfrm>
              <a:off x="4261107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B1DE2FF-0E02-2BA2-5229-8CF0375E8A0A}"/>
                </a:ext>
              </a:extLst>
            </p:cNvPr>
            <p:cNvSpPr/>
            <p:nvPr/>
          </p:nvSpPr>
          <p:spPr>
            <a:xfrm>
              <a:off x="4559804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C235436-352F-3C55-3F06-3DE2CC5504CA}"/>
                </a:ext>
              </a:extLst>
            </p:cNvPr>
            <p:cNvSpPr/>
            <p:nvPr/>
          </p:nvSpPr>
          <p:spPr>
            <a:xfrm>
              <a:off x="4849369" y="2920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FA7351A-D6DB-01EA-38EA-C1B28CA18471}"/>
                </a:ext>
              </a:extLst>
            </p:cNvPr>
            <p:cNvSpPr/>
            <p:nvPr/>
          </p:nvSpPr>
          <p:spPr>
            <a:xfrm>
              <a:off x="5138922" y="2916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1740B00-7F7F-26B5-392B-8FB201210997}"/>
                </a:ext>
              </a:extLst>
            </p:cNvPr>
            <p:cNvSpPr/>
            <p:nvPr/>
          </p:nvSpPr>
          <p:spPr>
            <a:xfrm>
              <a:off x="5437635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16BB7CE-BF25-BD2A-832E-3A5CA17D14B6}"/>
                </a:ext>
              </a:extLst>
            </p:cNvPr>
            <p:cNvSpPr/>
            <p:nvPr/>
          </p:nvSpPr>
          <p:spPr>
            <a:xfrm>
              <a:off x="5736332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96EEDC8-E424-50E6-572B-65FD404B69BE}"/>
                </a:ext>
              </a:extLst>
            </p:cNvPr>
            <p:cNvSpPr/>
            <p:nvPr/>
          </p:nvSpPr>
          <p:spPr>
            <a:xfrm>
              <a:off x="6022842" y="29230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15381E1-740A-3FFA-3742-CFBA69B5F02B}"/>
                </a:ext>
              </a:extLst>
            </p:cNvPr>
            <p:cNvSpPr/>
            <p:nvPr/>
          </p:nvSpPr>
          <p:spPr>
            <a:xfrm>
              <a:off x="6321555" y="29260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F02B333-CDE9-C326-A192-43D84B517E52}"/>
                </a:ext>
              </a:extLst>
            </p:cNvPr>
            <p:cNvSpPr/>
            <p:nvPr/>
          </p:nvSpPr>
          <p:spPr>
            <a:xfrm>
              <a:off x="3672841" y="317087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D1A5D1D6-3BCA-1D39-B25D-B09FFC9C6728}"/>
                </a:ext>
              </a:extLst>
            </p:cNvPr>
            <p:cNvSpPr/>
            <p:nvPr/>
          </p:nvSpPr>
          <p:spPr>
            <a:xfrm>
              <a:off x="3971538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C8222B7-6569-94A6-78AA-71B008BF1843}"/>
                </a:ext>
              </a:extLst>
            </p:cNvPr>
            <p:cNvSpPr/>
            <p:nvPr/>
          </p:nvSpPr>
          <p:spPr>
            <a:xfrm>
              <a:off x="4261107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C5A9E36A-F687-FCAC-344C-A2E10CD15FB1}"/>
                </a:ext>
              </a:extLst>
            </p:cNvPr>
            <p:cNvSpPr/>
            <p:nvPr/>
          </p:nvSpPr>
          <p:spPr>
            <a:xfrm>
              <a:off x="4559804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BB9B865-5CD2-BD9C-C6A4-23A814A794BA}"/>
                </a:ext>
              </a:extLst>
            </p:cNvPr>
            <p:cNvSpPr/>
            <p:nvPr/>
          </p:nvSpPr>
          <p:spPr>
            <a:xfrm>
              <a:off x="4849369" y="3176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885AEE7-82CE-7089-4C1F-13A7B4B72350}"/>
                </a:ext>
              </a:extLst>
            </p:cNvPr>
            <p:cNvSpPr/>
            <p:nvPr/>
          </p:nvSpPr>
          <p:spPr>
            <a:xfrm>
              <a:off x="5138922" y="3172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3C874B9-D2E6-AB4D-8CB2-4570DB165837}"/>
                </a:ext>
              </a:extLst>
            </p:cNvPr>
            <p:cNvSpPr/>
            <p:nvPr/>
          </p:nvSpPr>
          <p:spPr>
            <a:xfrm>
              <a:off x="5437635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74A2B93-607F-4C97-D19C-D779BFBC25C5}"/>
                </a:ext>
              </a:extLst>
            </p:cNvPr>
            <p:cNvSpPr/>
            <p:nvPr/>
          </p:nvSpPr>
          <p:spPr>
            <a:xfrm>
              <a:off x="5736332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94559AE-DEB3-0BFC-117B-3D9A1007BB49}"/>
                </a:ext>
              </a:extLst>
            </p:cNvPr>
            <p:cNvSpPr/>
            <p:nvPr/>
          </p:nvSpPr>
          <p:spPr>
            <a:xfrm>
              <a:off x="6022842" y="31790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DA60864-3912-D6E4-2967-914705456F0E}"/>
                </a:ext>
              </a:extLst>
            </p:cNvPr>
            <p:cNvSpPr/>
            <p:nvPr/>
          </p:nvSpPr>
          <p:spPr>
            <a:xfrm>
              <a:off x="6321555" y="31821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480BA5C-3B69-C4B8-20F3-5D638B262F5A}"/>
                </a:ext>
              </a:extLst>
            </p:cNvPr>
            <p:cNvSpPr/>
            <p:nvPr/>
          </p:nvSpPr>
          <p:spPr>
            <a:xfrm>
              <a:off x="3672841" y="34543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332578A-CBE7-A200-2DC0-5A6127C583DB}"/>
                </a:ext>
              </a:extLst>
            </p:cNvPr>
            <p:cNvSpPr/>
            <p:nvPr/>
          </p:nvSpPr>
          <p:spPr>
            <a:xfrm>
              <a:off x="3971538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EE3A0E2-5134-194C-4DFD-3436371C0D7F}"/>
                </a:ext>
              </a:extLst>
            </p:cNvPr>
            <p:cNvSpPr/>
            <p:nvPr/>
          </p:nvSpPr>
          <p:spPr>
            <a:xfrm>
              <a:off x="4261107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372CD1A-7252-C56C-F428-9C3420D5E723}"/>
                </a:ext>
              </a:extLst>
            </p:cNvPr>
            <p:cNvSpPr/>
            <p:nvPr/>
          </p:nvSpPr>
          <p:spPr>
            <a:xfrm>
              <a:off x="4559804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278283A-F119-054E-1154-03E004845FFE}"/>
                </a:ext>
              </a:extLst>
            </p:cNvPr>
            <p:cNvSpPr/>
            <p:nvPr/>
          </p:nvSpPr>
          <p:spPr>
            <a:xfrm>
              <a:off x="4849369" y="3460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2EADBA9-CAC1-07C1-BCD6-B068B8F456B5}"/>
                </a:ext>
              </a:extLst>
            </p:cNvPr>
            <p:cNvSpPr/>
            <p:nvPr/>
          </p:nvSpPr>
          <p:spPr>
            <a:xfrm>
              <a:off x="5138922" y="3456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8A1A9F92-A052-DE21-67FB-92DD057E99D6}"/>
                </a:ext>
              </a:extLst>
            </p:cNvPr>
            <p:cNvSpPr/>
            <p:nvPr/>
          </p:nvSpPr>
          <p:spPr>
            <a:xfrm>
              <a:off x="5437635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64552EF-D3ED-2844-8132-ED9D2C680AF2}"/>
                </a:ext>
              </a:extLst>
            </p:cNvPr>
            <p:cNvSpPr/>
            <p:nvPr/>
          </p:nvSpPr>
          <p:spPr>
            <a:xfrm>
              <a:off x="5736332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8F4661AB-745E-9CFB-B760-4F27481A776D}"/>
                </a:ext>
              </a:extLst>
            </p:cNvPr>
            <p:cNvSpPr/>
            <p:nvPr/>
          </p:nvSpPr>
          <p:spPr>
            <a:xfrm>
              <a:off x="6022842" y="34625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B5D8FB3A-60F0-D66C-E90A-87E623588E72}"/>
                </a:ext>
              </a:extLst>
            </p:cNvPr>
            <p:cNvSpPr/>
            <p:nvPr/>
          </p:nvSpPr>
          <p:spPr>
            <a:xfrm>
              <a:off x="6321555" y="34655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2A16177F-4DFC-CCBE-BE71-1AF15BA6072D}"/>
                </a:ext>
              </a:extLst>
            </p:cNvPr>
            <p:cNvSpPr/>
            <p:nvPr/>
          </p:nvSpPr>
          <p:spPr>
            <a:xfrm>
              <a:off x="3678937" y="37256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7084A72-3DBE-8436-FD1C-1FC5AAF63605}"/>
                </a:ext>
              </a:extLst>
            </p:cNvPr>
            <p:cNvSpPr/>
            <p:nvPr/>
          </p:nvSpPr>
          <p:spPr>
            <a:xfrm>
              <a:off x="3977634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82CC15D-AAFA-6EFA-8D24-E6AE339741FF}"/>
                </a:ext>
              </a:extLst>
            </p:cNvPr>
            <p:cNvSpPr/>
            <p:nvPr/>
          </p:nvSpPr>
          <p:spPr>
            <a:xfrm>
              <a:off x="4267203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33599B3A-B694-BC01-6873-B3BD1DE834E4}"/>
                </a:ext>
              </a:extLst>
            </p:cNvPr>
            <p:cNvSpPr/>
            <p:nvPr/>
          </p:nvSpPr>
          <p:spPr>
            <a:xfrm>
              <a:off x="4565900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9F7F3B64-30E5-1F46-C875-C097DA41529A}"/>
                </a:ext>
              </a:extLst>
            </p:cNvPr>
            <p:cNvSpPr/>
            <p:nvPr/>
          </p:nvSpPr>
          <p:spPr>
            <a:xfrm>
              <a:off x="4855465" y="3731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F666BC34-3685-8773-A4CE-B54C6999E890}"/>
                </a:ext>
              </a:extLst>
            </p:cNvPr>
            <p:cNvSpPr/>
            <p:nvPr/>
          </p:nvSpPr>
          <p:spPr>
            <a:xfrm>
              <a:off x="5145018" y="3727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6C48F3F-6CFE-1258-4C37-F94A6B4A911F}"/>
                </a:ext>
              </a:extLst>
            </p:cNvPr>
            <p:cNvSpPr/>
            <p:nvPr/>
          </p:nvSpPr>
          <p:spPr>
            <a:xfrm>
              <a:off x="5443731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2EF8C6F-1FDC-CE53-325C-C68F302E80AD}"/>
                </a:ext>
              </a:extLst>
            </p:cNvPr>
            <p:cNvSpPr/>
            <p:nvPr/>
          </p:nvSpPr>
          <p:spPr>
            <a:xfrm>
              <a:off x="5742428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8AB4573-3245-9052-C4B9-909D676AFA55}"/>
                </a:ext>
              </a:extLst>
            </p:cNvPr>
            <p:cNvSpPr/>
            <p:nvPr/>
          </p:nvSpPr>
          <p:spPr>
            <a:xfrm>
              <a:off x="6028938" y="373380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59B21A8-64DF-F1CA-52F0-79ED17D77EE2}"/>
                </a:ext>
              </a:extLst>
            </p:cNvPr>
            <p:cNvSpPr/>
            <p:nvPr/>
          </p:nvSpPr>
          <p:spPr>
            <a:xfrm>
              <a:off x="6327651" y="373684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74D8858-5A4C-AE66-3952-1FD125200167}"/>
                </a:ext>
              </a:extLst>
            </p:cNvPr>
            <p:cNvSpPr/>
            <p:nvPr/>
          </p:nvSpPr>
          <p:spPr>
            <a:xfrm>
              <a:off x="3678937" y="39907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9DAFDE84-2CBE-2E5B-9504-DEB5833AECCD}"/>
                </a:ext>
              </a:extLst>
            </p:cNvPr>
            <p:cNvSpPr/>
            <p:nvPr/>
          </p:nvSpPr>
          <p:spPr>
            <a:xfrm>
              <a:off x="3977634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AA8EBED-1289-A21F-1CD3-A25011C46CC7}"/>
                </a:ext>
              </a:extLst>
            </p:cNvPr>
            <p:cNvSpPr/>
            <p:nvPr/>
          </p:nvSpPr>
          <p:spPr>
            <a:xfrm>
              <a:off x="4267203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19172F2-9CC6-D6BB-7EAE-19EB39B14B95}"/>
                </a:ext>
              </a:extLst>
            </p:cNvPr>
            <p:cNvSpPr/>
            <p:nvPr/>
          </p:nvSpPr>
          <p:spPr>
            <a:xfrm>
              <a:off x="4565900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2647863-BE08-E81C-010D-F8AFC85418D2}"/>
                </a:ext>
              </a:extLst>
            </p:cNvPr>
            <p:cNvSpPr/>
            <p:nvPr/>
          </p:nvSpPr>
          <p:spPr>
            <a:xfrm>
              <a:off x="4855465" y="3996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BF66742C-5125-5217-78FC-9D74D282AEC5}"/>
                </a:ext>
              </a:extLst>
            </p:cNvPr>
            <p:cNvSpPr/>
            <p:nvPr/>
          </p:nvSpPr>
          <p:spPr>
            <a:xfrm>
              <a:off x="5145018" y="3992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F37B744-60B7-F393-425B-C991FA2A43BB}"/>
                </a:ext>
              </a:extLst>
            </p:cNvPr>
            <p:cNvSpPr/>
            <p:nvPr/>
          </p:nvSpPr>
          <p:spPr>
            <a:xfrm>
              <a:off x="5443731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D0A872D4-5426-BEAB-4166-4BBD10D52805}"/>
                </a:ext>
              </a:extLst>
            </p:cNvPr>
            <p:cNvSpPr/>
            <p:nvPr/>
          </p:nvSpPr>
          <p:spPr>
            <a:xfrm>
              <a:off x="5742428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F40CE05-814F-7714-74D2-55E750832608}"/>
                </a:ext>
              </a:extLst>
            </p:cNvPr>
            <p:cNvSpPr/>
            <p:nvPr/>
          </p:nvSpPr>
          <p:spPr>
            <a:xfrm>
              <a:off x="6028938" y="39989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B9E4558-6B40-A21A-73EE-1CD190549059}"/>
                </a:ext>
              </a:extLst>
            </p:cNvPr>
            <p:cNvSpPr/>
            <p:nvPr/>
          </p:nvSpPr>
          <p:spPr>
            <a:xfrm>
              <a:off x="6327651" y="400202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95B8837B-390B-7F77-EE9B-F478D28626DE}"/>
                </a:ext>
              </a:extLst>
            </p:cNvPr>
            <p:cNvSpPr/>
            <p:nvPr/>
          </p:nvSpPr>
          <p:spPr>
            <a:xfrm>
              <a:off x="3678937" y="42468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B6E0107-E2E6-D022-7D86-3A81A26C1D5B}"/>
                </a:ext>
              </a:extLst>
            </p:cNvPr>
            <p:cNvSpPr/>
            <p:nvPr/>
          </p:nvSpPr>
          <p:spPr>
            <a:xfrm>
              <a:off x="3977634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53CA2C4A-B885-08BA-F7BF-461CDFCF164C}"/>
                </a:ext>
              </a:extLst>
            </p:cNvPr>
            <p:cNvSpPr/>
            <p:nvPr/>
          </p:nvSpPr>
          <p:spPr>
            <a:xfrm>
              <a:off x="4267203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E9E49EFD-4477-E951-8FFF-4CC5C051D714}"/>
                </a:ext>
              </a:extLst>
            </p:cNvPr>
            <p:cNvSpPr/>
            <p:nvPr/>
          </p:nvSpPr>
          <p:spPr>
            <a:xfrm>
              <a:off x="4565900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D3AF33F-C0D9-5A46-9C80-95FEF5B050B1}"/>
                </a:ext>
              </a:extLst>
            </p:cNvPr>
            <p:cNvSpPr/>
            <p:nvPr/>
          </p:nvSpPr>
          <p:spPr>
            <a:xfrm>
              <a:off x="4855465" y="4252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C6D01B2-1FBC-C214-EE59-E872BBC6716B}"/>
                </a:ext>
              </a:extLst>
            </p:cNvPr>
            <p:cNvSpPr/>
            <p:nvPr/>
          </p:nvSpPr>
          <p:spPr>
            <a:xfrm>
              <a:off x="5145018" y="4248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69A237D-5D63-10C5-EB4C-4A907C03AFBD}"/>
                </a:ext>
              </a:extLst>
            </p:cNvPr>
            <p:cNvSpPr/>
            <p:nvPr/>
          </p:nvSpPr>
          <p:spPr>
            <a:xfrm>
              <a:off x="5443731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5DA1DBB3-C030-3905-BB3E-C53ACC2B73C7}"/>
                </a:ext>
              </a:extLst>
            </p:cNvPr>
            <p:cNvSpPr/>
            <p:nvPr/>
          </p:nvSpPr>
          <p:spPr>
            <a:xfrm>
              <a:off x="5742428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36DE3FF-58DD-11FA-112A-7C3BD698B7AD}"/>
                </a:ext>
              </a:extLst>
            </p:cNvPr>
            <p:cNvSpPr/>
            <p:nvPr/>
          </p:nvSpPr>
          <p:spPr>
            <a:xfrm>
              <a:off x="6028938" y="42550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DD9F5DA-1F83-9C54-C8CA-AD730F599981}"/>
                </a:ext>
              </a:extLst>
            </p:cNvPr>
            <p:cNvSpPr/>
            <p:nvPr/>
          </p:nvSpPr>
          <p:spPr>
            <a:xfrm>
              <a:off x="6327651" y="42580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A83B6DD-6251-3E17-D75F-A3E7C5462250}"/>
                </a:ext>
              </a:extLst>
            </p:cNvPr>
            <p:cNvSpPr/>
            <p:nvPr/>
          </p:nvSpPr>
          <p:spPr>
            <a:xfrm>
              <a:off x="3675889" y="450894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C8BBC16E-381E-6AB1-9CF4-62ED1751DC2C}"/>
                </a:ext>
              </a:extLst>
            </p:cNvPr>
            <p:cNvSpPr/>
            <p:nvPr/>
          </p:nvSpPr>
          <p:spPr>
            <a:xfrm>
              <a:off x="3974586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0814C03D-09A3-0617-7FF4-8D3CD7BF26DF}"/>
                </a:ext>
              </a:extLst>
            </p:cNvPr>
            <p:cNvSpPr/>
            <p:nvPr/>
          </p:nvSpPr>
          <p:spPr>
            <a:xfrm>
              <a:off x="4264155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AF0DF5C-9948-5F09-6D2C-D74DBF9A612E}"/>
                </a:ext>
              </a:extLst>
            </p:cNvPr>
            <p:cNvSpPr/>
            <p:nvPr/>
          </p:nvSpPr>
          <p:spPr>
            <a:xfrm>
              <a:off x="4562852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1796CFBE-8322-A1EF-C443-554BA9847370}"/>
                </a:ext>
              </a:extLst>
            </p:cNvPr>
            <p:cNvSpPr/>
            <p:nvPr/>
          </p:nvSpPr>
          <p:spPr>
            <a:xfrm>
              <a:off x="4852417" y="4515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27D1DC8-105A-1C0F-B0C5-4A6C5C3E2073}"/>
                </a:ext>
              </a:extLst>
            </p:cNvPr>
            <p:cNvSpPr/>
            <p:nvPr/>
          </p:nvSpPr>
          <p:spPr>
            <a:xfrm>
              <a:off x="5141970" y="4511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81A188B-69A0-8797-8A7B-8BD8435A83A8}"/>
                </a:ext>
              </a:extLst>
            </p:cNvPr>
            <p:cNvSpPr/>
            <p:nvPr/>
          </p:nvSpPr>
          <p:spPr>
            <a:xfrm>
              <a:off x="5440683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51C8DD6D-EA0E-B280-FFA6-89EEE4B3E704}"/>
                </a:ext>
              </a:extLst>
            </p:cNvPr>
            <p:cNvSpPr/>
            <p:nvPr/>
          </p:nvSpPr>
          <p:spPr>
            <a:xfrm>
              <a:off x="5739380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459C6EA-F5EB-92A6-1837-75804FA8C166}"/>
                </a:ext>
              </a:extLst>
            </p:cNvPr>
            <p:cNvSpPr/>
            <p:nvPr/>
          </p:nvSpPr>
          <p:spPr>
            <a:xfrm>
              <a:off x="6025890" y="45171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747A00E-68C3-B977-4359-FC1838A194F0}"/>
                </a:ext>
              </a:extLst>
            </p:cNvPr>
            <p:cNvSpPr/>
            <p:nvPr/>
          </p:nvSpPr>
          <p:spPr>
            <a:xfrm>
              <a:off x="6324603" y="45201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479301C-611E-4BD9-38D3-A4B49A4C0B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Discretization (Grid layout)</a:t>
            </a:r>
          </a:p>
        </p:txBody>
      </p:sp>
    </p:spTree>
    <p:extLst>
      <p:ext uri="{BB962C8B-B14F-4D97-AF65-F5344CB8AC3E}">
        <p14:creationId xmlns:p14="http://schemas.microsoft.com/office/powerpoint/2010/main" val="162458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roup 372">
            <a:extLst>
              <a:ext uri="{FF2B5EF4-FFF2-40B4-BE49-F238E27FC236}">
                <a16:creationId xmlns:a16="http://schemas.microsoft.com/office/drawing/2014/main" id="{F471C8BA-A10D-8FB0-BE8A-E83C7E609756}"/>
              </a:ext>
            </a:extLst>
          </p:cNvPr>
          <p:cNvGrpSpPr/>
          <p:nvPr/>
        </p:nvGrpSpPr>
        <p:grpSpPr>
          <a:xfrm>
            <a:off x="5632313" y="3593552"/>
            <a:ext cx="3708177" cy="2146435"/>
            <a:chOff x="5632313" y="3338904"/>
            <a:chExt cx="3708177" cy="2146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50E34D9-F73A-7E71-9ACE-00B66654A469}"/>
                    </a:ext>
                  </a:extLst>
                </p:cNvPr>
                <p:cNvSpPr txBox="1"/>
                <p:nvPr/>
              </p:nvSpPr>
              <p:spPr>
                <a:xfrm>
                  <a:off x="8247614" y="4212343"/>
                  <a:ext cx="1092876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50E34D9-F73A-7E71-9ACE-00B66654A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614" y="4212343"/>
                  <a:ext cx="109287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B8095B1F-7951-A3D9-FA1B-BE1D68A387A5}"/>
                    </a:ext>
                  </a:extLst>
                </p:cNvPr>
                <p:cNvSpPr txBox="1"/>
                <p:nvPr/>
              </p:nvSpPr>
              <p:spPr>
                <a:xfrm>
                  <a:off x="5632313" y="4229054"/>
                  <a:ext cx="1142214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B8095B1F-7951-A3D9-FA1B-BE1D68A38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313" y="4229054"/>
                  <a:ext cx="11422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03907B7-9AF5-788C-830C-57D2FB78CDB6}"/>
                    </a:ext>
                  </a:extLst>
                </p:cNvPr>
                <p:cNvSpPr txBox="1"/>
                <p:nvPr/>
              </p:nvSpPr>
              <p:spPr>
                <a:xfrm>
                  <a:off x="6807704" y="4201246"/>
                  <a:ext cx="623696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03907B7-9AF5-788C-830C-57D2FB78C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704" y="4201246"/>
                  <a:ext cx="6236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DF97B567-C838-4B3E-140D-8614BD22771C}"/>
                    </a:ext>
                  </a:extLst>
                </p:cNvPr>
                <p:cNvSpPr txBox="1"/>
                <p:nvPr/>
              </p:nvSpPr>
              <p:spPr>
                <a:xfrm>
                  <a:off x="6896014" y="5116007"/>
                  <a:ext cx="1120103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DF97B567-C838-4B3E-140D-8614BD227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014" y="5116007"/>
                  <a:ext cx="112010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AB3DE652-4E2C-FECC-4D30-7EE8218C9D78}"/>
                    </a:ext>
                  </a:extLst>
                </p:cNvPr>
                <p:cNvSpPr txBox="1"/>
                <p:nvPr/>
              </p:nvSpPr>
              <p:spPr>
                <a:xfrm>
                  <a:off x="6837948" y="3338904"/>
                  <a:ext cx="1041910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AB3DE652-4E2C-FECC-4D30-7EE8218C9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948" y="3338904"/>
                  <a:ext cx="10419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991CAC-7A79-CE48-C09C-2A7C38BAD0E4}"/>
              </a:ext>
            </a:extLst>
          </p:cNvPr>
          <p:cNvGrpSpPr/>
          <p:nvPr/>
        </p:nvGrpSpPr>
        <p:grpSpPr>
          <a:xfrm>
            <a:off x="1382231" y="2774557"/>
            <a:ext cx="2959608" cy="2414016"/>
            <a:chOff x="3712464" y="2615184"/>
            <a:chExt cx="2959608" cy="241401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102E31-30D1-957A-470C-C8F81402D73E}"/>
                </a:ext>
              </a:extLst>
            </p:cNvPr>
            <p:cNvCxnSpPr/>
            <p:nvPr/>
          </p:nvCxnSpPr>
          <p:spPr>
            <a:xfrm>
              <a:off x="3712464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52FD60-EB05-D2A4-3A7B-45D0A721FE75}"/>
                </a:ext>
              </a:extLst>
            </p:cNvPr>
            <p:cNvCxnSpPr/>
            <p:nvPr/>
          </p:nvCxnSpPr>
          <p:spPr>
            <a:xfrm>
              <a:off x="6672072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CB98B6-2B1A-AFD9-B125-6CF274B0811A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64" y="5029200"/>
              <a:ext cx="29596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F43FD7-659A-2E15-A99A-02322A1853EE}"/>
              </a:ext>
            </a:extLst>
          </p:cNvPr>
          <p:cNvGrpSpPr/>
          <p:nvPr/>
        </p:nvGrpSpPr>
        <p:grpSpPr>
          <a:xfrm>
            <a:off x="946367" y="2603869"/>
            <a:ext cx="3788664" cy="155448"/>
            <a:chOff x="3221736" y="2215896"/>
            <a:chExt cx="3788664" cy="15544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0AC017-EAC3-BB9E-C2F6-AA303A8C56CB}"/>
                </a:ext>
              </a:extLst>
            </p:cNvPr>
            <p:cNvCxnSpPr>
              <a:cxnSpLocks/>
            </p:cNvCxnSpPr>
            <p:nvPr/>
          </p:nvCxnSpPr>
          <p:spPr>
            <a:xfrm>
              <a:off x="3221736" y="2359152"/>
              <a:ext cx="3788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36005E-9C2D-8A53-796A-030D6C18F58C}"/>
                </a:ext>
              </a:extLst>
            </p:cNvPr>
            <p:cNvCxnSpPr/>
            <p:nvPr/>
          </p:nvCxnSpPr>
          <p:spPr>
            <a:xfrm flipV="1">
              <a:off x="3364992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06CD3B-0C9C-4861-B9CA-69FCA9045591}"/>
                </a:ext>
              </a:extLst>
            </p:cNvPr>
            <p:cNvCxnSpPr/>
            <p:nvPr/>
          </p:nvCxnSpPr>
          <p:spPr>
            <a:xfrm flipV="1">
              <a:off x="3563112" y="221894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586248-8D2A-0C84-92E0-B5EAA7E56743}"/>
                </a:ext>
              </a:extLst>
            </p:cNvPr>
            <p:cNvCxnSpPr/>
            <p:nvPr/>
          </p:nvCxnSpPr>
          <p:spPr>
            <a:xfrm flipV="1">
              <a:off x="376428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6F1EBE-CE7F-20BD-1FA0-374109E84149}"/>
                </a:ext>
              </a:extLst>
            </p:cNvPr>
            <p:cNvCxnSpPr/>
            <p:nvPr/>
          </p:nvCxnSpPr>
          <p:spPr>
            <a:xfrm flipV="1">
              <a:off x="3956304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33EEBA-57D4-4D6A-2341-6954CC1ED93C}"/>
                </a:ext>
              </a:extLst>
            </p:cNvPr>
            <p:cNvCxnSpPr/>
            <p:nvPr/>
          </p:nvCxnSpPr>
          <p:spPr>
            <a:xfrm flipV="1">
              <a:off x="4154424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4A6A4F-53BA-0461-DC26-42C74614A83D}"/>
                </a:ext>
              </a:extLst>
            </p:cNvPr>
            <p:cNvCxnSpPr/>
            <p:nvPr/>
          </p:nvCxnSpPr>
          <p:spPr>
            <a:xfrm flipV="1">
              <a:off x="435559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FF6526-0C56-9759-E54A-677412CB2E7B}"/>
                </a:ext>
              </a:extLst>
            </p:cNvPr>
            <p:cNvCxnSpPr/>
            <p:nvPr/>
          </p:nvCxnSpPr>
          <p:spPr>
            <a:xfrm flipV="1">
              <a:off x="458724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5A0C94-F5C1-904C-92EC-D8FC1731C0B7}"/>
                </a:ext>
              </a:extLst>
            </p:cNvPr>
            <p:cNvCxnSpPr/>
            <p:nvPr/>
          </p:nvCxnSpPr>
          <p:spPr>
            <a:xfrm flipV="1">
              <a:off x="4785360" y="221589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27D2D-FF15-C342-5F39-32531E68344B}"/>
                </a:ext>
              </a:extLst>
            </p:cNvPr>
            <p:cNvCxnSpPr/>
            <p:nvPr/>
          </p:nvCxnSpPr>
          <p:spPr>
            <a:xfrm flipV="1">
              <a:off x="4986528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017366-DA11-1C2D-B03D-EC60764AEE05}"/>
                </a:ext>
              </a:extLst>
            </p:cNvPr>
            <p:cNvCxnSpPr/>
            <p:nvPr/>
          </p:nvCxnSpPr>
          <p:spPr>
            <a:xfrm flipV="1">
              <a:off x="517855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C48663-B117-852D-E391-C815690C2116}"/>
                </a:ext>
              </a:extLst>
            </p:cNvPr>
            <p:cNvCxnSpPr/>
            <p:nvPr/>
          </p:nvCxnSpPr>
          <p:spPr>
            <a:xfrm flipV="1">
              <a:off x="5376672" y="222199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850DB8-CEEB-7AB7-EEFF-58D6473BEFA8}"/>
                </a:ext>
              </a:extLst>
            </p:cNvPr>
            <p:cNvCxnSpPr/>
            <p:nvPr/>
          </p:nvCxnSpPr>
          <p:spPr>
            <a:xfrm flipV="1">
              <a:off x="5577840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6E631A-8D65-4FC0-8B62-EBD2F0EABCDD}"/>
                </a:ext>
              </a:extLst>
            </p:cNvPr>
            <p:cNvCxnSpPr/>
            <p:nvPr/>
          </p:nvCxnSpPr>
          <p:spPr>
            <a:xfrm flipV="1">
              <a:off x="5803392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E487DDA-1F44-18D1-EE3D-83FFC9CABA5F}"/>
                </a:ext>
              </a:extLst>
            </p:cNvPr>
            <p:cNvCxnSpPr/>
            <p:nvPr/>
          </p:nvCxnSpPr>
          <p:spPr>
            <a:xfrm flipV="1">
              <a:off x="6001512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CF8956-1FD5-F026-6CC5-52BD837EE729}"/>
                </a:ext>
              </a:extLst>
            </p:cNvPr>
            <p:cNvCxnSpPr/>
            <p:nvPr/>
          </p:nvCxnSpPr>
          <p:spPr>
            <a:xfrm flipV="1">
              <a:off x="6202680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CEA117-8A7B-E15B-5826-272C020AFD77}"/>
                </a:ext>
              </a:extLst>
            </p:cNvPr>
            <p:cNvCxnSpPr/>
            <p:nvPr/>
          </p:nvCxnSpPr>
          <p:spPr>
            <a:xfrm flipV="1">
              <a:off x="6394704" y="224332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01FBE7-C582-5E60-B2CA-886195D7A82F}"/>
                </a:ext>
              </a:extLst>
            </p:cNvPr>
            <p:cNvCxnSpPr/>
            <p:nvPr/>
          </p:nvCxnSpPr>
          <p:spPr>
            <a:xfrm flipV="1">
              <a:off x="6592824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0050DD2-E0F0-D00B-1DA8-2D2B49AC9F57}"/>
                </a:ext>
              </a:extLst>
            </p:cNvPr>
            <p:cNvCxnSpPr/>
            <p:nvPr/>
          </p:nvCxnSpPr>
          <p:spPr>
            <a:xfrm flipV="1">
              <a:off x="6793992" y="224028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CAB114-DEEC-FD85-9399-183D9A52F83E}"/>
              </a:ext>
            </a:extLst>
          </p:cNvPr>
          <p:cNvCxnSpPr/>
          <p:nvPr/>
        </p:nvCxnSpPr>
        <p:spPr>
          <a:xfrm>
            <a:off x="2491703" y="247280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F4F384-A57B-75D7-8F2E-5F4736F9B3E5}"/>
              </a:ext>
            </a:extLst>
          </p:cNvPr>
          <p:cNvGrpSpPr/>
          <p:nvPr/>
        </p:nvGrpSpPr>
        <p:grpSpPr>
          <a:xfrm>
            <a:off x="9480841" y="2667877"/>
            <a:ext cx="1769401" cy="1211580"/>
            <a:chOff x="9099023" y="2523744"/>
            <a:chExt cx="1769401" cy="121158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60C471-4318-A73C-52E4-863E2972757F}"/>
                </a:ext>
              </a:extLst>
            </p:cNvPr>
            <p:cNvCxnSpPr/>
            <p:nvPr/>
          </p:nvCxnSpPr>
          <p:spPr>
            <a:xfrm>
              <a:off x="9546336" y="3429000"/>
              <a:ext cx="1024128" cy="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4939D10-2C58-74AF-4EBC-65B5FA5FF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480" y="2523744"/>
              <a:ext cx="0" cy="91440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/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/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EB9B06-B61E-5679-C149-0B8807885CF0}"/>
                  </a:ext>
                </a:extLst>
              </p:cNvPr>
              <p:cNvSpPr txBox="1"/>
              <p:nvPr/>
            </p:nvSpPr>
            <p:spPr>
              <a:xfrm>
                <a:off x="2550358" y="2123693"/>
                <a:ext cx="577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rgbClr val="0D19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EB9B06-B61E-5679-C149-0B8807885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58" y="2123693"/>
                <a:ext cx="5776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8E8DD0A-8763-7DF3-645B-BD187DDCF132}"/>
              </a:ext>
            </a:extLst>
          </p:cNvPr>
          <p:cNvGrpSpPr/>
          <p:nvPr/>
        </p:nvGrpSpPr>
        <p:grpSpPr>
          <a:xfrm>
            <a:off x="1391376" y="2765413"/>
            <a:ext cx="2950459" cy="2403908"/>
            <a:chOff x="3666745" y="2377440"/>
            <a:chExt cx="2950459" cy="2403908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0E8C75A-2B47-4E8D-EC98-6D3B5CEDC87F}"/>
                </a:ext>
              </a:extLst>
            </p:cNvPr>
            <p:cNvSpPr/>
            <p:nvPr/>
          </p:nvSpPr>
          <p:spPr>
            <a:xfrm>
              <a:off x="3666745" y="23783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7B1BC4-3662-C9E1-2E30-68DF04DD4F1B}"/>
                </a:ext>
              </a:extLst>
            </p:cNvPr>
            <p:cNvSpPr/>
            <p:nvPr/>
          </p:nvSpPr>
          <p:spPr>
            <a:xfrm>
              <a:off x="3965442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98D9D25-9BEA-2062-8B6D-CCCA8FCA7A75}"/>
                </a:ext>
              </a:extLst>
            </p:cNvPr>
            <p:cNvSpPr/>
            <p:nvPr/>
          </p:nvSpPr>
          <p:spPr>
            <a:xfrm>
              <a:off x="4255011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5C3154-AD1E-1B2E-AA03-07C6F01EE38F}"/>
                </a:ext>
              </a:extLst>
            </p:cNvPr>
            <p:cNvSpPr/>
            <p:nvPr/>
          </p:nvSpPr>
          <p:spPr>
            <a:xfrm>
              <a:off x="4553708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6797594-5C94-78E9-B663-1FC1514AA17C}"/>
                </a:ext>
              </a:extLst>
            </p:cNvPr>
            <p:cNvSpPr/>
            <p:nvPr/>
          </p:nvSpPr>
          <p:spPr>
            <a:xfrm>
              <a:off x="4843273" y="2384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2E950E74-9DA5-F20E-ABB8-FF98D973768F}"/>
                </a:ext>
              </a:extLst>
            </p:cNvPr>
            <p:cNvSpPr/>
            <p:nvPr/>
          </p:nvSpPr>
          <p:spPr>
            <a:xfrm>
              <a:off x="5132826" y="2380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465C4D6-2849-3356-B29D-71E05B5D2499}"/>
                </a:ext>
              </a:extLst>
            </p:cNvPr>
            <p:cNvSpPr/>
            <p:nvPr/>
          </p:nvSpPr>
          <p:spPr>
            <a:xfrm>
              <a:off x="5431539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8AE7F62-8B7B-94A9-693D-55FC7506B682}"/>
                </a:ext>
              </a:extLst>
            </p:cNvPr>
            <p:cNvSpPr/>
            <p:nvPr/>
          </p:nvSpPr>
          <p:spPr>
            <a:xfrm>
              <a:off x="5730236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06C5580-D833-BD57-8FF7-AAE105DBDB28}"/>
                </a:ext>
              </a:extLst>
            </p:cNvPr>
            <p:cNvSpPr/>
            <p:nvPr/>
          </p:nvSpPr>
          <p:spPr>
            <a:xfrm>
              <a:off x="6016746" y="23865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DE4A797-1E90-EFF4-0732-B610EAE318EB}"/>
                </a:ext>
              </a:extLst>
            </p:cNvPr>
            <p:cNvSpPr/>
            <p:nvPr/>
          </p:nvSpPr>
          <p:spPr>
            <a:xfrm>
              <a:off x="6315459" y="23896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AD5F5544-52E0-A303-CBA6-B219B963BA9F}"/>
                </a:ext>
              </a:extLst>
            </p:cNvPr>
            <p:cNvSpPr/>
            <p:nvPr/>
          </p:nvSpPr>
          <p:spPr>
            <a:xfrm>
              <a:off x="3672841" y="26496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5AB3A70-FA5B-0F17-745C-AC1A440C8DF2}"/>
                </a:ext>
              </a:extLst>
            </p:cNvPr>
            <p:cNvSpPr/>
            <p:nvPr/>
          </p:nvSpPr>
          <p:spPr>
            <a:xfrm>
              <a:off x="3971538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CE999BE-D31B-2115-006E-5AF79214D38D}"/>
                </a:ext>
              </a:extLst>
            </p:cNvPr>
            <p:cNvSpPr/>
            <p:nvPr/>
          </p:nvSpPr>
          <p:spPr>
            <a:xfrm>
              <a:off x="4261107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8CEE6FB-BB7E-C75C-2B49-EA7ADA89D2FB}"/>
                </a:ext>
              </a:extLst>
            </p:cNvPr>
            <p:cNvSpPr/>
            <p:nvPr/>
          </p:nvSpPr>
          <p:spPr>
            <a:xfrm>
              <a:off x="4559804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F105653-6199-C3CE-564D-AED6C2F4EAE1}"/>
                </a:ext>
              </a:extLst>
            </p:cNvPr>
            <p:cNvSpPr/>
            <p:nvPr/>
          </p:nvSpPr>
          <p:spPr>
            <a:xfrm>
              <a:off x="4849369" y="2655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C6B2CC2-7C44-7070-C047-5A08CF48A4B7}"/>
                </a:ext>
              </a:extLst>
            </p:cNvPr>
            <p:cNvSpPr/>
            <p:nvPr/>
          </p:nvSpPr>
          <p:spPr>
            <a:xfrm>
              <a:off x="5138922" y="2651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B199672-F29A-8C9B-B863-3DFF47CC6EB7}"/>
                </a:ext>
              </a:extLst>
            </p:cNvPr>
            <p:cNvSpPr/>
            <p:nvPr/>
          </p:nvSpPr>
          <p:spPr>
            <a:xfrm>
              <a:off x="5437635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CF1F803-158E-9B2B-3D82-5B8D5E0D1400}"/>
                </a:ext>
              </a:extLst>
            </p:cNvPr>
            <p:cNvSpPr/>
            <p:nvPr/>
          </p:nvSpPr>
          <p:spPr>
            <a:xfrm>
              <a:off x="5736332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135D14F-19BD-EFCF-30A2-EF8BD0698212}"/>
                </a:ext>
              </a:extLst>
            </p:cNvPr>
            <p:cNvSpPr/>
            <p:nvPr/>
          </p:nvSpPr>
          <p:spPr>
            <a:xfrm>
              <a:off x="6022842" y="26578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52A1F6A-D18E-B6E9-00DD-B88BEDFCC895}"/>
                </a:ext>
              </a:extLst>
            </p:cNvPr>
            <p:cNvSpPr/>
            <p:nvPr/>
          </p:nvSpPr>
          <p:spPr>
            <a:xfrm>
              <a:off x="6321555" y="26609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6F5FA21-52DA-6E19-57BB-D8A480319017}"/>
                </a:ext>
              </a:extLst>
            </p:cNvPr>
            <p:cNvSpPr/>
            <p:nvPr/>
          </p:nvSpPr>
          <p:spPr>
            <a:xfrm>
              <a:off x="3672841" y="29148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6ED5FC7-46A8-F96C-293C-71BDA7EB1D8E}"/>
                </a:ext>
              </a:extLst>
            </p:cNvPr>
            <p:cNvSpPr/>
            <p:nvPr/>
          </p:nvSpPr>
          <p:spPr>
            <a:xfrm>
              <a:off x="3971538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2DBD00B0-02C3-72D7-8AE7-6FC57A0609F9}"/>
                </a:ext>
              </a:extLst>
            </p:cNvPr>
            <p:cNvSpPr/>
            <p:nvPr/>
          </p:nvSpPr>
          <p:spPr>
            <a:xfrm>
              <a:off x="4261107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B1DE2FF-0E02-2BA2-5229-8CF0375E8A0A}"/>
                </a:ext>
              </a:extLst>
            </p:cNvPr>
            <p:cNvSpPr/>
            <p:nvPr/>
          </p:nvSpPr>
          <p:spPr>
            <a:xfrm>
              <a:off x="4559804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C235436-352F-3C55-3F06-3DE2CC5504CA}"/>
                </a:ext>
              </a:extLst>
            </p:cNvPr>
            <p:cNvSpPr/>
            <p:nvPr/>
          </p:nvSpPr>
          <p:spPr>
            <a:xfrm>
              <a:off x="4849369" y="2920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FA7351A-D6DB-01EA-38EA-C1B28CA18471}"/>
                </a:ext>
              </a:extLst>
            </p:cNvPr>
            <p:cNvSpPr/>
            <p:nvPr/>
          </p:nvSpPr>
          <p:spPr>
            <a:xfrm>
              <a:off x="5138922" y="2916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1740B00-7F7F-26B5-392B-8FB201210997}"/>
                </a:ext>
              </a:extLst>
            </p:cNvPr>
            <p:cNvSpPr/>
            <p:nvPr/>
          </p:nvSpPr>
          <p:spPr>
            <a:xfrm>
              <a:off x="5437635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16BB7CE-BF25-BD2A-832E-3A5CA17D14B6}"/>
                </a:ext>
              </a:extLst>
            </p:cNvPr>
            <p:cNvSpPr/>
            <p:nvPr/>
          </p:nvSpPr>
          <p:spPr>
            <a:xfrm>
              <a:off x="5736332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96EEDC8-E424-50E6-572B-65FD404B69BE}"/>
                </a:ext>
              </a:extLst>
            </p:cNvPr>
            <p:cNvSpPr/>
            <p:nvPr/>
          </p:nvSpPr>
          <p:spPr>
            <a:xfrm>
              <a:off x="6022842" y="29230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15381E1-740A-3FFA-3742-CFBA69B5F02B}"/>
                </a:ext>
              </a:extLst>
            </p:cNvPr>
            <p:cNvSpPr/>
            <p:nvPr/>
          </p:nvSpPr>
          <p:spPr>
            <a:xfrm>
              <a:off x="6321555" y="29260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F02B333-CDE9-C326-A192-43D84B517E52}"/>
                </a:ext>
              </a:extLst>
            </p:cNvPr>
            <p:cNvSpPr/>
            <p:nvPr/>
          </p:nvSpPr>
          <p:spPr>
            <a:xfrm>
              <a:off x="3672841" y="317087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D1A5D1D6-3BCA-1D39-B25D-B09FFC9C6728}"/>
                </a:ext>
              </a:extLst>
            </p:cNvPr>
            <p:cNvSpPr/>
            <p:nvPr/>
          </p:nvSpPr>
          <p:spPr>
            <a:xfrm>
              <a:off x="3971538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C8222B7-6569-94A6-78AA-71B008BF1843}"/>
                </a:ext>
              </a:extLst>
            </p:cNvPr>
            <p:cNvSpPr/>
            <p:nvPr/>
          </p:nvSpPr>
          <p:spPr>
            <a:xfrm>
              <a:off x="4261107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C5A9E36A-F687-FCAC-344C-A2E10CD15FB1}"/>
                </a:ext>
              </a:extLst>
            </p:cNvPr>
            <p:cNvSpPr/>
            <p:nvPr/>
          </p:nvSpPr>
          <p:spPr>
            <a:xfrm>
              <a:off x="4559804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BB9B865-5CD2-BD9C-C6A4-23A814A794BA}"/>
                </a:ext>
              </a:extLst>
            </p:cNvPr>
            <p:cNvSpPr/>
            <p:nvPr/>
          </p:nvSpPr>
          <p:spPr>
            <a:xfrm>
              <a:off x="4849369" y="3176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885AEE7-82CE-7089-4C1F-13A7B4B72350}"/>
                </a:ext>
              </a:extLst>
            </p:cNvPr>
            <p:cNvSpPr/>
            <p:nvPr/>
          </p:nvSpPr>
          <p:spPr>
            <a:xfrm>
              <a:off x="5138922" y="3172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3C874B9-D2E6-AB4D-8CB2-4570DB165837}"/>
                </a:ext>
              </a:extLst>
            </p:cNvPr>
            <p:cNvSpPr/>
            <p:nvPr/>
          </p:nvSpPr>
          <p:spPr>
            <a:xfrm>
              <a:off x="5437635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74A2B93-607F-4C97-D19C-D779BFBC25C5}"/>
                </a:ext>
              </a:extLst>
            </p:cNvPr>
            <p:cNvSpPr/>
            <p:nvPr/>
          </p:nvSpPr>
          <p:spPr>
            <a:xfrm>
              <a:off x="5736332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94559AE-DEB3-0BFC-117B-3D9A1007BB49}"/>
                </a:ext>
              </a:extLst>
            </p:cNvPr>
            <p:cNvSpPr/>
            <p:nvPr/>
          </p:nvSpPr>
          <p:spPr>
            <a:xfrm>
              <a:off x="6022842" y="31790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DA60864-3912-D6E4-2967-914705456F0E}"/>
                </a:ext>
              </a:extLst>
            </p:cNvPr>
            <p:cNvSpPr/>
            <p:nvPr/>
          </p:nvSpPr>
          <p:spPr>
            <a:xfrm>
              <a:off x="6321555" y="31821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480BA5C-3B69-C4B8-20F3-5D638B262F5A}"/>
                </a:ext>
              </a:extLst>
            </p:cNvPr>
            <p:cNvSpPr/>
            <p:nvPr/>
          </p:nvSpPr>
          <p:spPr>
            <a:xfrm>
              <a:off x="3672841" y="34543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332578A-CBE7-A200-2DC0-5A6127C583DB}"/>
                </a:ext>
              </a:extLst>
            </p:cNvPr>
            <p:cNvSpPr/>
            <p:nvPr/>
          </p:nvSpPr>
          <p:spPr>
            <a:xfrm>
              <a:off x="3971538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EE3A0E2-5134-194C-4DFD-3436371C0D7F}"/>
                </a:ext>
              </a:extLst>
            </p:cNvPr>
            <p:cNvSpPr/>
            <p:nvPr/>
          </p:nvSpPr>
          <p:spPr>
            <a:xfrm>
              <a:off x="4261107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372CD1A-7252-C56C-F428-9C3420D5E723}"/>
                </a:ext>
              </a:extLst>
            </p:cNvPr>
            <p:cNvSpPr/>
            <p:nvPr/>
          </p:nvSpPr>
          <p:spPr>
            <a:xfrm>
              <a:off x="4559804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278283A-F119-054E-1154-03E004845FFE}"/>
                </a:ext>
              </a:extLst>
            </p:cNvPr>
            <p:cNvSpPr/>
            <p:nvPr/>
          </p:nvSpPr>
          <p:spPr>
            <a:xfrm>
              <a:off x="4849369" y="3460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2EADBA9-CAC1-07C1-BCD6-B068B8F456B5}"/>
                </a:ext>
              </a:extLst>
            </p:cNvPr>
            <p:cNvSpPr/>
            <p:nvPr/>
          </p:nvSpPr>
          <p:spPr>
            <a:xfrm>
              <a:off x="5138922" y="3456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8A1A9F92-A052-DE21-67FB-92DD057E99D6}"/>
                </a:ext>
              </a:extLst>
            </p:cNvPr>
            <p:cNvSpPr/>
            <p:nvPr/>
          </p:nvSpPr>
          <p:spPr>
            <a:xfrm>
              <a:off x="5437635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64552EF-D3ED-2844-8132-ED9D2C680AF2}"/>
                </a:ext>
              </a:extLst>
            </p:cNvPr>
            <p:cNvSpPr/>
            <p:nvPr/>
          </p:nvSpPr>
          <p:spPr>
            <a:xfrm>
              <a:off x="5736332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8F4661AB-745E-9CFB-B760-4F27481A776D}"/>
                </a:ext>
              </a:extLst>
            </p:cNvPr>
            <p:cNvSpPr/>
            <p:nvPr/>
          </p:nvSpPr>
          <p:spPr>
            <a:xfrm>
              <a:off x="6022842" y="34625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B5D8FB3A-60F0-D66C-E90A-87E623588E72}"/>
                </a:ext>
              </a:extLst>
            </p:cNvPr>
            <p:cNvSpPr/>
            <p:nvPr/>
          </p:nvSpPr>
          <p:spPr>
            <a:xfrm>
              <a:off x="6321555" y="34655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2A16177F-4DFC-CCBE-BE71-1AF15BA6072D}"/>
                </a:ext>
              </a:extLst>
            </p:cNvPr>
            <p:cNvSpPr/>
            <p:nvPr/>
          </p:nvSpPr>
          <p:spPr>
            <a:xfrm>
              <a:off x="3678937" y="37256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7084A72-3DBE-8436-FD1C-1FC5AAF63605}"/>
                </a:ext>
              </a:extLst>
            </p:cNvPr>
            <p:cNvSpPr/>
            <p:nvPr/>
          </p:nvSpPr>
          <p:spPr>
            <a:xfrm>
              <a:off x="3977634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82CC15D-AAFA-6EFA-8D24-E6AE339741FF}"/>
                </a:ext>
              </a:extLst>
            </p:cNvPr>
            <p:cNvSpPr/>
            <p:nvPr/>
          </p:nvSpPr>
          <p:spPr>
            <a:xfrm>
              <a:off x="4267203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33599B3A-B694-BC01-6873-B3BD1DE834E4}"/>
                </a:ext>
              </a:extLst>
            </p:cNvPr>
            <p:cNvSpPr/>
            <p:nvPr/>
          </p:nvSpPr>
          <p:spPr>
            <a:xfrm>
              <a:off x="4565900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9F7F3B64-30E5-1F46-C875-C097DA41529A}"/>
                </a:ext>
              </a:extLst>
            </p:cNvPr>
            <p:cNvSpPr/>
            <p:nvPr/>
          </p:nvSpPr>
          <p:spPr>
            <a:xfrm>
              <a:off x="4855465" y="3731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F666BC34-3685-8773-A4CE-B54C6999E890}"/>
                </a:ext>
              </a:extLst>
            </p:cNvPr>
            <p:cNvSpPr/>
            <p:nvPr/>
          </p:nvSpPr>
          <p:spPr>
            <a:xfrm>
              <a:off x="5145018" y="3727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6C48F3F-6CFE-1258-4C37-F94A6B4A911F}"/>
                </a:ext>
              </a:extLst>
            </p:cNvPr>
            <p:cNvSpPr/>
            <p:nvPr/>
          </p:nvSpPr>
          <p:spPr>
            <a:xfrm>
              <a:off x="5443731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2EF8C6F-1FDC-CE53-325C-C68F302E80AD}"/>
                </a:ext>
              </a:extLst>
            </p:cNvPr>
            <p:cNvSpPr/>
            <p:nvPr/>
          </p:nvSpPr>
          <p:spPr>
            <a:xfrm>
              <a:off x="5742428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8AB4573-3245-9052-C4B9-909D676AFA55}"/>
                </a:ext>
              </a:extLst>
            </p:cNvPr>
            <p:cNvSpPr/>
            <p:nvPr/>
          </p:nvSpPr>
          <p:spPr>
            <a:xfrm>
              <a:off x="6028938" y="373380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59B21A8-64DF-F1CA-52F0-79ED17D77EE2}"/>
                </a:ext>
              </a:extLst>
            </p:cNvPr>
            <p:cNvSpPr/>
            <p:nvPr/>
          </p:nvSpPr>
          <p:spPr>
            <a:xfrm>
              <a:off x="6327651" y="373684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74D8858-5A4C-AE66-3952-1FD125200167}"/>
                </a:ext>
              </a:extLst>
            </p:cNvPr>
            <p:cNvSpPr/>
            <p:nvPr/>
          </p:nvSpPr>
          <p:spPr>
            <a:xfrm>
              <a:off x="3678937" y="39907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9DAFDE84-2CBE-2E5B-9504-DEB5833AECCD}"/>
                </a:ext>
              </a:extLst>
            </p:cNvPr>
            <p:cNvSpPr/>
            <p:nvPr/>
          </p:nvSpPr>
          <p:spPr>
            <a:xfrm>
              <a:off x="3977634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AA8EBED-1289-A21F-1CD3-A25011C46CC7}"/>
                </a:ext>
              </a:extLst>
            </p:cNvPr>
            <p:cNvSpPr/>
            <p:nvPr/>
          </p:nvSpPr>
          <p:spPr>
            <a:xfrm>
              <a:off x="4267203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19172F2-9CC6-D6BB-7EAE-19EB39B14B95}"/>
                </a:ext>
              </a:extLst>
            </p:cNvPr>
            <p:cNvSpPr/>
            <p:nvPr/>
          </p:nvSpPr>
          <p:spPr>
            <a:xfrm>
              <a:off x="4565900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2647863-BE08-E81C-010D-F8AFC85418D2}"/>
                </a:ext>
              </a:extLst>
            </p:cNvPr>
            <p:cNvSpPr/>
            <p:nvPr/>
          </p:nvSpPr>
          <p:spPr>
            <a:xfrm>
              <a:off x="4855465" y="3996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BF66742C-5125-5217-78FC-9D74D282AEC5}"/>
                </a:ext>
              </a:extLst>
            </p:cNvPr>
            <p:cNvSpPr/>
            <p:nvPr/>
          </p:nvSpPr>
          <p:spPr>
            <a:xfrm>
              <a:off x="5145018" y="3992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F37B744-60B7-F393-425B-C991FA2A43BB}"/>
                </a:ext>
              </a:extLst>
            </p:cNvPr>
            <p:cNvSpPr/>
            <p:nvPr/>
          </p:nvSpPr>
          <p:spPr>
            <a:xfrm>
              <a:off x="5443731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D0A872D4-5426-BEAB-4166-4BBD10D52805}"/>
                </a:ext>
              </a:extLst>
            </p:cNvPr>
            <p:cNvSpPr/>
            <p:nvPr/>
          </p:nvSpPr>
          <p:spPr>
            <a:xfrm>
              <a:off x="5742428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F40CE05-814F-7714-74D2-55E750832608}"/>
                </a:ext>
              </a:extLst>
            </p:cNvPr>
            <p:cNvSpPr/>
            <p:nvPr/>
          </p:nvSpPr>
          <p:spPr>
            <a:xfrm>
              <a:off x="6028938" y="39989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B9E4558-6B40-A21A-73EE-1CD190549059}"/>
                </a:ext>
              </a:extLst>
            </p:cNvPr>
            <p:cNvSpPr/>
            <p:nvPr/>
          </p:nvSpPr>
          <p:spPr>
            <a:xfrm>
              <a:off x="6327651" y="400202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95B8837B-390B-7F77-EE9B-F478D28626DE}"/>
                </a:ext>
              </a:extLst>
            </p:cNvPr>
            <p:cNvSpPr/>
            <p:nvPr/>
          </p:nvSpPr>
          <p:spPr>
            <a:xfrm>
              <a:off x="3678937" y="42468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B6E0107-E2E6-D022-7D86-3A81A26C1D5B}"/>
                </a:ext>
              </a:extLst>
            </p:cNvPr>
            <p:cNvSpPr/>
            <p:nvPr/>
          </p:nvSpPr>
          <p:spPr>
            <a:xfrm>
              <a:off x="3977634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53CA2C4A-B885-08BA-F7BF-461CDFCF164C}"/>
                </a:ext>
              </a:extLst>
            </p:cNvPr>
            <p:cNvSpPr/>
            <p:nvPr/>
          </p:nvSpPr>
          <p:spPr>
            <a:xfrm>
              <a:off x="4267203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E9E49EFD-4477-E951-8FFF-4CC5C051D714}"/>
                </a:ext>
              </a:extLst>
            </p:cNvPr>
            <p:cNvSpPr/>
            <p:nvPr/>
          </p:nvSpPr>
          <p:spPr>
            <a:xfrm>
              <a:off x="4565900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D3AF33F-C0D9-5A46-9C80-95FEF5B050B1}"/>
                </a:ext>
              </a:extLst>
            </p:cNvPr>
            <p:cNvSpPr/>
            <p:nvPr/>
          </p:nvSpPr>
          <p:spPr>
            <a:xfrm>
              <a:off x="4855465" y="4252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C6D01B2-1FBC-C214-EE59-E872BBC6716B}"/>
                </a:ext>
              </a:extLst>
            </p:cNvPr>
            <p:cNvSpPr/>
            <p:nvPr/>
          </p:nvSpPr>
          <p:spPr>
            <a:xfrm>
              <a:off x="5145018" y="4248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69A237D-5D63-10C5-EB4C-4A907C03AFBD}"/>
                </a:ext>
              </a:extLst>
            </p:cNvPr>
            <p:cNvSpPr/>
            <p:nvPr/>
          </p:nvSpPr>
          <p:spPr>
            <a:xfrm>
              <a:off x="5443731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5DA1DBB3-C030-3905-BB3E-C53ACC2B73C7}"/>
                </a:ext>
              </a:extLst>
            </p:cNvPr>
            <p:cNvSpPr/>
            <p:nvPr/>
          </p:nvSpPr>
          <p:spPr>
            <a:xfrm>
              <a:off x="5742428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36DE3FF-58DD-11FA-112A-7C3BD698B7AD}"/>
                </a:ext>
              </a:extLst>
            </p:cNvPr>
            <p:cNvSpPr/>
            <p:nvPr/>
          </p:nvSpPr>
          <p:spPr>
            <a:xfrm>
              <a:off x="6028938" y="42550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DD9F5DA-1F83-9C54-C8CA-AD730F599981}"/>
                </a:ext>
              </a:extLst>
            </p:cNvPr>
            <p:cNvSpPr/>
            <p:nvPr/>
          </p:nvSpPr>
          <p:spPr>
            <a:xfrm>
              <a:off x="6327651" y="42580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A83B6DD-6251-3E17-D75F-A3E7C5462250}"/>
                </a:ext>
              </a:extLst>
            </p:cNvPr>
            <p:cNvSpPr/>
            <p:nvPr/>
          </p:nvSpPr>
          <p:spPr>
            <a:xfrm>
              <a:off x="3675889" y="450894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C8BBC16E-381E-6AB1-9CF4-62ED1751DC2C}"/>
                </a:ext>
              </a:extLst>
            </p:cNvPr>
            <p:cNvSpPr/>
            <p:nvPr/>
          </p:nvSpPr>
          <p:spPr>
            <a:xfrm>
              <a:off x="3974586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0814C03D-09A3-0617-7FF4-8D3CD7BF26DF}"/>
                </a:ext>
              </a:extLst>
            </p:cNvPr>
            <p:cNvSpPr/>
            <p:nvPr/>
          </p:nvSpPr>
          <p:spPr>
            <a:xfrm>
              <a:off x="4264155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AF0DF5C-9948-5F09-6D2C-D74DBF9A612E}"/>
                </a:ext>
              </a:extLst>
            </p:cNvPr>
            <p:cNvSpPr/>
            <p:nvPr/>
          </p:nvSpPr>
          <p:spPr>
            <a:xfrm>
              <a:off x="4562852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1796CFBE-8322-A1EF-C443-554BA9847370}"/>
                </a:ext>
              </a:extLst>
            </p:cNvPr>
            <p:cNvSpPr/>
            <p:nvPr/>
          </p:nvSpPr>
          <p:spPr>
            <a:xfrm>
              <a:off x="4852417" y="4515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27D1DC8-105A-1C0F-B0C5-4A6C5C3E2073}"/>
                </a:ext>
              </a:extLst>
            </p:cNvPr>
            <p:cNvSpPr/>
            <p:nvPr/>
          </p:nvSpPr>
          <p:spPr>
            <a:xfrm>
              <a:off x="5141970" y="4511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81A188B-69A0-8797-8A7B-8BD8435A83A8}"/>
                </a:ext>
              </a:extLst>
            </p:cNvPr>
            <p:cNvSpPr/>
            <p:nvPr/>
          </p:nvSpPr>
          <p:spPr>
            <a:xfrm>
              <a:off x="5440683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51C8DD6D-EA0E-B280-FFA6-89EEE4B3E704}"/>
                </a:ext>
              </a:extLst>
            </p:cNvPr>
            <p:cNvSpPr/>
            <p:nvPr/>
          </p:nvSpPr>
          <p:spPr>
            <a:xfrm>
              <a:off x="5739380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459C6EA-F5EB-92A6-1837-75804FA8C166}"/>
                </a:ext>
              </a:extLst>
            </p:cNvPr>
            <p:cNvSpPr/>
            <p:nvPr/>
          </p:nvSpPr>
          <p:spPr>
            <a:xfrm>
              <a:off x="6025890" y="45171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747A00E-68C3-B977-4359-FC1838A194F0}"/>
                </a:ext>
              </a:extLst>
            </p:cNvPr>
            <p:cNvSpPr/>
            <p:nvPr/>
          </p:nvSpPr>
          <p:spPr>
            <a:xfrm>
              <a:off x="6324603" y="45201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647E117-2E4F-CFB4-72BD-5D6A7A65C38E}"/>
              </a:ext>
            </a:extLst>
          </p:cNvPr>
          <p:cNvGrpSpPr/>
          <p:nvPr/>
        </p:nvGrpSpPr>
        <p:grpSpPr>
          <a:xfrm>
            <a:off x="2509991" y="2603869"/>
            <a:ext cx="5911859" cy="2886487"/>
            <a:chOff x="2509991" y="2349221"/>
            <a:chExt cx="5911859" cy="2886487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E6E2D82-0345-CA1D-8919-5DB772BA0763}"/>
                </a:ext>
              </a:extLst>
            </p:cNvPr>
            <p:cNvGrpSpPr/>
            <p:nvPr/>
          </p:nvGrpSpPr>
          <p:grpSpPr>
            <a:xfrm>
              <a:off x="5222698" y="2349221"/>
              <a:ext cx="3199152" cy="2886487"/>
              <a:chOff x="5222698" y="2349221"/>
              <a:chExt cx="3199152" cy="2886487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421CDE64-86B5-72C0-82E4-C405370D1257}"/>
                  </a:ext>
                </a:extLst>
              </p:cNvPr>
              <p:cNvSpPr/>
              <p:nvPr/>
            </p:nvSpPr>
            <p:spPr>
              <a:xfrm>
                <a:off x="5311116" y="2437432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BE6B4E0F-ECBE-0856-24F4-EF4E95D3AF85}"/>
                  </a:ext>
                </a:extLst>
              </p:cNvPr>
              <p:cNvSpPr/>
              <p:nvPr/>
            </p:nvSpPr>
            <p:spPr>
              <a:xfrm>
                <a:off x="6319849" y="2437432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33CF6AFA-6592-1602-2180-78E3B12EBB6B}"/>
                  </a:ext>
                </a:extLst>
              </p:cNvPr>
              <p:cNvSpPr/>
              <p:nvPr/>
            </p:nvSpPr>
            <p:spPr>
              <a:xfrm>
                <a:off x="7325803" y="2434625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DF2BF5C0-33E5-5F3C-F55F-EED01111C84D}"/>
                  </a:ext>
                </a:extLst>
              </p:cNvPr>
              <p:cNvSpPr/>
              <p:nvPr/>
            </p:nvSpPr>
            <p:spPr>
              <a:xfrm>
                <a:off x="5311116" y="3333681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18C050E7-235C-C244-07D4-1BED1FA56D4A}"/>
                  </a:ext>
                </a:extLst>
              </p:cNvPr>
              <p:cNvSpPr/>
              <p:nvPr/>
            </p:nvSpPr>
            <p:spPr>
              <a:xfrm>
                <a:off x="6319849" y="3333681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B37515CC-5D0C-C8C4-82DE-0EE5A2DCEA78}"/>
                  </a:ext>
                </a:extLst>
              </p:cNvPr>
              <p:cNvSpPr/>
              <p:nvPr/>
            </p:nvSpPr>
            <p:spPr>
              <a:xfrm>
                <a:off x="7325803" y="3330875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13EEEB7-7B28-66AE-44CE-9B53633025E5}"/>
                  </a:ext>
                </a:extLst>
              </p:cNvPr>
              <p:cNvSpPr/>
              <p:nvPr/>
            </p:nvSpPr>
            <p:spPr>
              <a:xfrm>
                <a:off x="5311116" y="4226247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DE489D0B-8A72-0411-0430-A167BCCDFDE4}"/>
                  </a:ext>
                </a:extLst>
              </p:cNvPr>
              <p:cNvSpPr/>
              <p:nvPr/>
            </p:nvSpPr>
            <p:spPr>
              <a:xfrm>
                <a:off x="6319849" y="4226247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2B7204D-31B4-D61A-3A27-04CF4954ABD0}"/>
                  </a:ext>
                </a:extLst>
              </p:cNvPr>
              <p:cNvSpPr/>
              <p:nvPr/>
            </p:nvSpPr>
            <p:spPr>
              <a:xfrm>
                <a:off x="7325803" y="4223441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52E906C-930E-BABD-9AB4-E51679889C03}"/>
                  </a:ext>
                </a:extLst>
              </p:cNvPr>
              <p:cNvSpPr/>
              <p:nvPr/>
            </p:nvSpPr>
            <p:spPr>
              <a:xfrm>
                <a:off x="7244167" y="237562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F8A1718-FA61-CEB6-C0FD-7A7EAEEA6934}"/>
                  </a:ext>
                </a:extLst>
              </p:cNvPr>
              <p:cNvSpPr/>
              <p:nvPr/>
            </p:nvSpPr>
            <p:spPr>
              <a:xfrm>
                <a:off x="8237452" y="237562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2C6F73F-7DC1-2A20-D73B-7DC8A32FB536}"/>
                  </a:ext>
                </a:extLst>
              </p:cNvPr>
              <p:cNvSpPr/>
              <p:nvPr/>
            </p:nvSpPr>
            <p:spPr>
              <a:xfrm>
                <a:off x="6238213" y="237562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AB0911E-3C68-48F2-5F2E-B4F74DE20A92}"/>
                  </a:ext>
                </a:extLst>
              </p:cNvPr>
              <p:cNvSpPr/>
              <p:nvPr/>
            </p:nvSpPr>
            <p:spPr>
              <a:xfrm>
                <a:off x="5228950" y="234922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ACC4AAD-FCF5-6DC7-87A3-07FB474F3109}"/>
                  </a:ext>
                </a:extLst>
              </p:cNvPr>
              <p:cNvSpPr/>
              <p:nvPr/>
            </p:nvSpPr>
            <p:spPr>
              <a:xfrm>
                <a:off x="5228950" y="323442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526FC-FD65-68D5-CF44-1AE528204A67}"/>
                  </a:ext>
                </a:extLst>
              </p:cNvPr>
              <p:cNvSpPr/>
              <p:nvPr/>
            </p:nvSpPr>
            <p:spPr>
              <a:xfrm>
                <a:off x="6225262" y="326004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5FD35A3-C1A1-D435-7150-035648CF679D}"/>
                  </a:ext>
                </a:extLst>
              </p:cNvPr>
              <p:cNvSpPr/>
              <p:nvPr/>
            </p:nvSpPr>
            <p:spPr>
              <a:xfrm>
                <a:off x="7237259" y="3239946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A213143-FBD5-4937-8D03-D8A4A7002CB6}"/>
                  </a:ext>
                </a:extLst>
              </p:cNvPr>
              <p:cNvSpPr/>
              <p:nvPr/>
            </p:nvSpPr>
            <p:spPr>
              <a:xfrm>
                <a:off x="8257309" y="324178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AAB2C0A-A9A9-1E99-12AC-E4A579552F41}"/>
                  </a:ext>
                </a:extLst>
              </p:cNvPr>
              <p:cNvSpPr/>
              <p:nvPr/>
            </p:nvSpPr>
            <p:spPr>
              <a:xfrm>
                <a:off x="5222698" y="412698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D64FF16-EA06-28A7-0E9D-E5A46F5A5D21}"/>
                  </a:ext>
                </a:extLst>
              </p:cNvPr>
              <p:cNvSpPr/>
              <p:nvPr/>
            </p:nvSpPr>
            <p:spPr>
              <a:xfrm>
                <a:off x="6225262" y="414445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95434B2-5AB7-54D6-0C90-AAC1CE422486}"/>
                  </a:ext>
                </a:extLst>
              </p:cNvPr>
              <p:cNvSpPr/>
              <p:nvPr/>
            </p:nvSpPr>
            <p:spPr>
              <a:xfrm>
                <a:off x="7260279" y="414445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26C1BA7-5A58-331E-7424-6CD640E079A3}"/>
                  </a:ext>
                </a:extLst>
              </p:cNvPr>
              <p:cNvSpPr/>
              <p:nvPr/>
            </p:nvSpPr>
            <p:spPr>
              <a:xfrm>
                <a:off x="8235519" y="4116766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A20E885-2CF8-259B-13BC-2B01C6069205}"/>
                  </a:ext>
                </a:extLst>
              </p:cNvPr>
              <p:cNvSpPr/>
              <p:nvPr/>
            </p:nvSpPr>
            <p:spPr>
              <a:xfrm>
                <a:off x="5231624" y="5024112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50E5E0E2-F9DD-2B2B-7087-28794A503FC3}"/>
                  </a:ext>
                </a:extLst>
              </p:cNvPr>
              <p:cNvSpPr/>
              <p:nvPr/>
            </p:nvSpPr>
            <p:spPr>
              <a:xfrm>
                <a:off x="6225261" y="505192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68F03105-4C4A-910A-A5D1-6F8719AEB2D7}"/>
                  </a:ext>
                </a:extLst>
              </p:cNvPr>
              <p:cNvSpPr/>
              <p:nvPr/>
            </p:nvSpPr>
            <p:spPr>
              <a:xfrm>
                <a:off x="7244167" y="5016616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7207F82-518D-E3BB-8CDA-C110F330CF9A}"/>
                  </a:ext>
                </a:extLst>
              </p:cNvPr>
              <p:cNvSpPr/>
              <p:nvPr/>
            </p:nvSpPr>
            <p:spPr>
              <a:xfrm>
                <a:off x="8230412" y="5024112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780A0976-F7E6-62A8-807E-0922A565ECAB}"/>
                </a:ext>
              </a:extLst>
            </p:cNvPr>
            <p:cNvGrpSpPr/>
            <p:nvPr/>
          </p:nvGrpSpPr>
          <p:grpSpPr>
            <a:xfrm>
              <a:off x="2509991" y="2477237"/>
              <a:ext cx="2555785" cy="2681288"/>
              <a:chOff x="2509991" y="2477237"/>
              <a:chExt cx="2555785" cy="2681288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1EFC57FF-37F5-463B-C230-C078940351ED}"/>
                  </a:ext>
                </a:extLst>
              </p:cNvPr>
              <p:cNvSpPr/>
              <p:nvPr/>
            </p:nvSpPr>
            <p:spPr>
              <a:xfrm>
                <a:off x="2509991" y="3234421"/>
                <a:ext cx="1015634" cy="96682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1C4A07A4-8D55-0CD3-C1F7-F746E4A85D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3039" y="2477237"/>
                <a:ext cx="2552737" cy="7509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44BD7AF2-D6C0-C769-00F5-44E563DAE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06" y="4208293"/>
                <a:ext cx="2475303" cy="9502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4D8E9906-97F2-329F-1205-8152887D77EC}"/>
              </a:ext>
            </a:extLst>
          </p:cNvPr>
          <p:cNvSpPr txBox="1"/>
          <p:nvPr/>
        </p:nvSpPr>
        <p:spPr>
          <a:xfrm>
            <a:off x="1239994" y="5883143"/>
            <a:ext cx="527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 properties are assigned at each grid locations.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55A463-319F-0110-9D8F-535A32AB3F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Discretization (Grid layout)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92B6E-5B4C-E78C-7AA0-5E462C1C27C1}"/>
              </a:ext>
            </a:extLst>
          </p:cNvPr>
          <p:cNvSpPr txBox="1"/>
          <p:nvPr/>
        </p:nvSpPr>
        <p:spPr>
          <a:xfrm>
            <a:off x="1293143" y="1690107"/>
            <a:ext cx="77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Please take a note of </a:t>
            </a:r>
            <a:r>
              <a:rPr lang="en-US" i="1" dirty="0" err="1">
                <a:highlight>
                  <a:srgbClr val="FFFF00"/>
                </a:highlight>
              </a:rPr>
              <a:t>everthing</a:t>
            </a:r>
            <a:r>
              <a:rPr lang="en-US" i="1" dirty="0">
                <a:highlight>
                  <a:srgbClr val="FFFF00"/>
                </a:highlight>
              </a:rPr>
              <a:t> in pen and paper. Your notes are evaluated.</a:t>
            </a:r>
            <a:endParaRPr lang="en-IN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072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  <p:bldP spid="7" grpId="0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Y2_Computational Thermal Engineering" id="{8BE3312C-19EA-41D3-93B4-9F0EF7B35489}" vid="{92D143B7-1D03-44DE-8AD9-64845107FB8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DAY2_Computational Thermal Engineering</Template>
  <TotalTime>181</TotalTime>
  <Words>527</Words>
  <Application>Microsoft Office PowerPoint</Application>
  <PresentationFormat>와이드스크린</PresentationFormat>
  <Paragraphs>145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Coronet</vt:lpstr>
      <vt:lpstr>HY그래픽B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추억</vt:lpstr>
      <vt:lpstr>Computational Thermal Engineering</vt:lpstr>
      <vt:lpstr>Quick Recap</vt:lpstr>
      <vt:lpstr>Quick Recap</vt:lpstr>
      <vt:lpstr>Contents</vt:lpstr>
      <vt:lpstr>First order and second order schemes</vt:lpstr>
      <vt:lpstr>First order backward difference scheme – Exercise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Exercise – 4</vt:lpstr>
      <vt:lpstr>Exercise –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Thermal Engineering</dc:title>
  <dc:creator>default</dc:creator>
  <cp:lastModifiedBy>default</cp:lastModifiedBy>
  <cp:revision>15</cp:revision>
  <dcterms:created xsi:type="dcterms:W3CDTF">2023-09-15T11:28:08Z</dcterms:created>
  <dcterms:modified xsi:type="dcterms:W3CDTF">2023-09-25T00:58:56Z</dcterms:modified>
</cp:coreProperties>
</file>