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6" r:id="rId3"/>
    <p:sldId id="468" r:id="rId4"/>
    <p:sldId id="470" r:id="rId5"/>
    <p:sldId id="469" r:id="rId6"/>
    <p:sldId id="473" r:id="rId7"/>
    <p:sldId id="474" r:id="rId8"/>
    <p:sldId id="475" r:id="rId9"/>
    <p:sldId id="476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faul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92" y="4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237E361-0E2C-4B7B-9DA8-D0581E44C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DC3802-FDE6-472E-9E0E-60B7DCA3B9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96C4B0-575F-4625-82D4-D7C0DBB3BBEE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6489D6-3B50-476E-B9C8-10F24B8CA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30D3AA-F508-430C-9A52-7CB47EEF6B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CA820C85-9B5B-4ED6-B932-4758E2248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E0F0ED-93E2-433C-A53A-408109430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C7AEB9-E593-4116-A0F7-44F3DA33A2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B3F86B-A2EA-4256-9A1D-024293CC6CD5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262C997-77DA-4895-8ED6-EF3230082B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BD2C3F73-86D7-489F-93EB-659221FB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D0310-1E58-4921-947D-91E457FD78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4756B-43C0-4AD0-B7F1-533ECF506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F7A7BA5F-D568-4901-9A64-7C4DFAC93D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8741AE16-85B2-4F39-821F-53514B96317C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8">
            <a:extLst>
              <a:ext uri="{FF2B5EF4-FFF2-40B4-BE49-F238E27FC236}">
                <a16:creationId xmlns:a16="http://schemas.microsoft.com/office/drawing/2014/main" id="{167D3F3F-8AF1-41C7-8355-51630CEF3017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그룹 7">
            <a:extLst>
              <a:ext uri="{FF2B5EF4-FFF2-40B4-BE49-F238E27FC236}">
                <a16:creationId xmlns:a16="http://schemas.microsoft.com/office/drawing/2014/main" id="{93065695-E078-4562-BA14-9D6E63AD7C3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686925" y="6343650"/>
            <a:ext cx="2497138" cy="539750"/>
            <a:chOff x="6467610" y="6309320"/>
            <a:chExt cx="2496799" cy="540000"/>
          </a:xfrm>
        </p:grpSpPr>
        <p:sp>
          <p:nvSpPr>
            <p:cNvPr id="7" name="직사각형 8">
              <a:extLst>
                <a:ext uri="{FF2B5EF4-FFF2-40B4-BE49-F238E27FC236}">
                  <a16:creationId xmlns:a16="http://schemas.microsoft.com/office/drawing/2014/main" id="{82BF9176-CE71-4135-8097-0B00991B2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10" y="6458614"/>
              <a:ext cx="2034899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200" b="1" i="1">
                  <a:solidFill>
                    <a:srgbClr val="FF6600"/>
                  </a:solidFill>
                  <a:latin typeface="Coronet"/>
                  <a:cs typeface="Times New Roman" panose="02020603050405020304" pitchFamily="18" charset="0"/>
                </a:rPr>
                <a:t>Propulsion &amp; Combustion Lab.</a:t>
              </a:r>
              <a:endParaRPr lang="ko-KR" altLang="en-US" sz="1200" b="1" i="1">
                <a:solidFill>
                  <a:srgbClr val="FF6600"/>
                </a:solidFill>
                <a:latin typeface="Coronet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2" descr="C:\Users\default.default-PC\Desktop\jmh\Procom\실험실로고.png">
              <a:extLst>
                <a:ext uri="{FF2B5EF4-FFF2-40B4-BE49-F238E27FC236}">
                  <a16:creationId xmlns:a16="http://schemas.microsoft.com/office/drawing/2014/main" id="{1509543E-D3B5-44F1-9FC8-EEEC126A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그룹 10">
            <a:extLst>
              <a:ext uri="{FF2B5EF4-FFF2-40B4-BE49-F238E27FC236}">
                <a16:creationId xmlns:a16="http://schemas.microsoft.com/office/drawing/2014/main" id="{A514CBBE-7B9F-40FB-85F0-B1D8E78731E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DE8D9C-E814-4059-BDAD-1614B03CAE7C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1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A4A4F265-1CCD-436D-BA6E-FC1F58485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769FAE-4D35-4790-AD1C-3F8093BE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1E52E8-9F53-46B7-B736-1DDBB14C9A69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C306E3F-ABB9-4998-91E3-81590857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FDBA3A0-292D-4BF1-863F-53C1440F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EB36DF-6E7E-47D1-9912-66CBF4A786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9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6D32-D7A3-4A2D-99C7-F6773043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2D9FA-E8C9-4547-862D-8884F8B7F332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C361-78F6-469F-8C25-3E9891BB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9182-1FEB-413D-AA91-0074C02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38DFF-D13E-46C8-AC71-6BB7ADEE0B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8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50C3B46-88ED-465E-AAAB-46F4456075F5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42DA2E-9112-4127-84E1-7F422CBB702F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2989396-ED64-4337-AABA-74A5EAA6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19F7-5ABE-4958-9CD3-5FBA40230D23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B9F987-2603-4BB4-B43C-AB39B428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0FD10A-5F9B-4A20-9AA2-F14B7DB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6E88B1-FA98-4500-A8A6-681583460D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9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5D0-0DB2-4330-835E-B66B6C07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57D98-B0A5-4B42-A1E9-CF986ADA792F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23A8-33FB-4740-AB29-5C3284B1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6701-D57E-480E-9383-847BEA6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0FA7A-700B-4A88-AD86-48075DEFB6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AA64B4E-B99A-4458-9721-C97ED46C2E40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A560B7-87B1-4FD3-A96B-D8F72F6BCD9F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489B405A-EF37-4175-8207-8A2C8FE14B9E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B77A07-1FB3-40E9-8A03-401F114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B9DBD-40BB-45B5-AA88-E8F50BB5702E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F6B19D-320F-4A75-8FE8-26B82DBD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CF6E06-1A09-47CB-B3A6-71015676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3D986A-C4A8-4F3F-8AA3-45D0D02A1C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12281"/>
            <a:ext cx="10058400" cy="760804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4D7121-8F60-4BD6-8F32-BA7ACF8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346F-8EC5-44B5-A8CC-62F57FD7B36A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710450-3C7A-474E-AB2A-0BA7166B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7B0681-5BA8-46C6-ABBA-6988738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2C1A-5FB1-4767-B228-D7FC1510FD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6B9D3C-F55D-45C1-8CF5-706B46E9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8E27D-2301-4B79-84D4-EB4D4BA9DB35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FC3E32-CAB4-449B-B712-C40D6DA9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BA11766-5386-4331-BD93-3EBB0DA3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F3750-2D44-4F5D-B216-020493BB3C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68700C-77DA-4F8A-BEE6-852A9169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1BEBD-898F-4A8B-927B-9F4252E5C943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28C64B-BF73-48FF-BE98-30B4A8DF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36E8CD-A5F0-44E5-9375-3A9D41A5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AA970-51D0-4841-82E5-1BEC1CA8B3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12AD90-E353-4840-9D59-56235DDF1E39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C4F004-7B99-48B1-A5F7-347E728A341B}"/>
              </a:ext>
            </a:extLst>
          </p:cNvPr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C095211-AA7D-47EA-80A8-8E8D0F2F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C2A29-A349-491E-B4A3-5C3ADDBF56DE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4FAAA7A-25D9-448B-834E-A480D58C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B8A93A4-5200-4A31-89A1-5421295F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4637F1-A971-400E-845F-DF247ADE0B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467FA5-4AE5-47FD-BE14-A2DA9AFBA0F0}"/>
              </a:ext>
            </a:extLst>
          </p:cNvPr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80A5F2A-5334-462B-A5A0-514AA1A72A82}"/>
              </a:ext>
            </a:extLst>
          </p:cNvPr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7BC206F-803E-4F57-B0A3-C86E7D30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B4BF261-3A43-4BA4-8DAB-E6CC870A0FA2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092DF7F-7A05-4D38-9B10-812496A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E73104A-6F23-4CBB-9712-4C4DC764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0172584-40BD-419A-A8EE-6781D2F075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1A829E2-2963-48AF-B8FB-03F782D6FF8F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C5A166C-0EEF-4A1A-B5C0-2A886585C824}"/>
              </a:ext>
            </a:extLst>
          </p:cNvPr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933371B-A071-46BA-8FDE-67C18669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E3C29-5C20-4FBE-B8F7-38E3B16E1EEF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79F6919-E7ED-4304-BD3A-69E157C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CB8E1AE-DEB1-4778-BC3C-DFFDFECE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D26AE-87DE-4315-AB33-FC0C405E80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4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181599-0BAD-43B7-ADA6-C6C1E41ED6DB}"/>
              </a:ext>
            </a:extLst>
          </p:cNvPr>
          <p:cNvSpPr/>
          <p:nvPr userDrawn="1"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A8665-4532-4367-A705-F220D0F4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3F5645C-A573-4469-B071-32F75F192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3B34-AF6D-42B3-A3C6-E1B403B3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DD6FEDF-9BDE-4080-AFBC-9273C069ED92}" type="datetimeFigureOut">
              <a:rPr lang="ko-KR" altLang="en-US"/>
              <a:pPr>
                <a:defRPr/>
              </a:pPr>
              <a:t>2023-11-20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3CEB-6899-480C-8AB8-3F989DBD4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9F8F-1EF9-4AB9-9D1F-40A6E2099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6A71108-3422-4C6D-9420-E269448B7F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2" name="그룹 7">
            <a:extLst>
              <a:ext uri="{FF2B5EF4-FFF2-40B4-BE49-F238E27FC236}">
                <a16:creationId xmlns:a16="http://schemas.microsoft.com/office/drawing/2014/main" id="{3BD01BA6-FF41-49B2-A818-585E872B3E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686925" y="6343650"/>
            <a:ext cx="2497138" cy="539750"/>
            <a:chOff x="6467610" y="6309320"/>
            <a:chExt cx="2496799" cy="540000"/>
          </a:xfrm>
        </p:grpSpPr>
        <p:sp>
          <p:nvSpPr>
            <p:cNvPr id="1038" name="직사각형 8">
              <a:extLst>
                <a:ext uri="{FF2B5EF4-FFF2-40B4-BE49-F238E27FC236}">
                  <a16:creationId xmlns:a16="http://schemas.microsoft.com/office/drawing/2014/main" id="{9DB54BAE-F1AA-46F9-868A-5BAC7243F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610" y="6458614"/>
              <a:ext cx="2034899" cy="27794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200" b="1" i="1">
                  <a:solidFill>
                    <a:srgbClr val="FF6600"/>
                  </a:solidFill>
                  <a:latin typeface="Coronet"/>
                  <a:cs typeface="Times New Roman" panose="02020603050405020304" pitchFamily="18" charset="0"/>
                </a:rPr>
                <a:t>Propulsion &amp; Combustion Lab.</a:t>
              </a:r>
              <a:endParaRPr lang="ko-KR" altLang="en-US" sz="1200" b="1" i="1">
                <a:solidFill>
                  <a:srgbClr val="FF6600"/>
                </a:solidFill>
                <a:latin typeface="Coronet"/>
                <a:cs typeface="Times New Roman" panose="02020603050405020304" pitchFamily="18" charset="0"/>
              </a:endParaRPr>
            </a:p>
          </p:txBody>
        </p:sp>
        <p:pic>
          <p:nvPicPr>
            <p:cNvPr id="1039" name="Picture 2" descr="C:\Users\default.default-PC\Desktop\jmh\Procom\실험실로고.png">
              <a:extLst>
                <a:ext uri="{FF2B5EF4-FFF2-40B4-BE49-F238E27FC236}">
                  <a16:creationId xmlns:a16="http://schemas.microsoft.com/office/drawing/2014/main" id="{5A30BE4C-49FD-4EB4-A830-A1BF4CD63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4409" y="6309320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3" name="그룹 10">
            <a:extLst>
              <a:ext uri="{FF2B5EF4-FFF2-40B4-BE49-F238E27FC236}">
                <a16:creationId xmlns:a16="http://schemas.microsoft.com/office/drawing/2014/main" id="{E9E213D5-836E-4040-B618-52EA5821045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563" y="6426200"/>
            <a:ext cx="3221037" cy="395288"/>
            <a:chOff x="368856" y="6392632"/>
            <a:chExt cx="3221625" cy="396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18F636-0BC1-424F-9B6B-577BD398943B}"/>
                </a:ext>
              </a:extLst>
            </p:cNvPr>
            <p:cNvSpPr txBox="1"/>
            <p:nvPr/>
          </p:nvSpPr>
          <p:spPr>
            <a:xfrm>
              <a:off x="656888" y="6458829"/>
              <a:ext cx="2933593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4800000"/>
              </a:lightRig>
            </a:scene3d>
            <a:sp3d prstMaterial="powder">
              <a:contourClr>
                <a:schemeClr val="dk1"/>
              </a:contourClr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i="1" dirty="0">
                  <a:solidFill>
                    <a:srgbClr val="FF6600"/>
                  </a:solidFill>
                  <a:latin typeface="Coronet" pitchFamily="66" charset="0"/>
                  <a:ea typeface="HY그래픽B" pitchFamily="18" charset="-127"/>
                  <a:cs typeface="Times New Roman" pitchFamily="18" charset="0"/>
                </a:rPr>
                <a:t> Chonbuk National University</a:t>
              </a:r>
            </a:p>
          </p:txBody>
        </p:sp>
        <p:pic>
          <p:nvPicPr>
            <p:cNvPr id="1037" name="Picture 3" descr="C:\Users\default.default-PC\Desktop\jmh\Procom\학교로고.png">
              <a:extLst>
                <a:ext uri="{FF2B5EF4-FFF2-40B4-BE49-F238E27FC236}">
                  <a16:creationId xmlns:a16="http://schemas.microsoft.com/office/drawing/2014/main" id="{763971FF-319B-466B-8843-E2B2D5C66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6" y="6392632"/>
              <a:ext cx="396000" cy="3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0" r:id="rId2"/>
    <p:sldLayoutId id="2147483986" r:id="rId3"/>
    <p:sldLayoutId id="2147483981" r:id="rId4"/>
    <p:sldLayoutId id="2147483982" r:id="rId5"/>
    <p:sldLayoutId id="2147483983" r:id="rId6"/>
    <p:sldLayoutId id="2147483987" r:id="rId7"/>
    <p:sldLayoutId id="2147483988" r:id="rId8"/>
    <p:sldLayoutId id="2147483989" r:id="rId9"/>
    <p:sldLayoutId id="2147483984" r:id="rId10"/>
    <p:sldLayoutId id="2147483990" r:id="rId11"/>
  </p:sldLayoutIdLst>
  <p:txStyles>
    <p:titleStyle>
      <a:lvl1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1" fontAlgn="base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1" fontAlgn="base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16E8F24A-6AE3-4E36-BB6E-DC76ED2032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960438"/>
            <a:ext cx="11220450" cy="1128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Thermal Engineering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부제목 2">
            <a:extLst>
              <a:ext uri="{FF2B5EF4-FFF2-40B4-BE49-F238E27FC236}">
                <a16:creationId xmlns:a16="http://schemas.microsoft.com/office/drawing/2014/main" id="{FB197E50-5F37-4632-A823-A6BF597460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288" y="5291138"/>
            <a:ext cx="9144000" cy="60642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Kumaresh Selvakumar</a:t>
            </a:r>
          </a:p>
        </p:txBody>
      </p:sp>
      <p:sp>
        <p:nvSpPr>
          <p:cNvPr id="10244" name="제목 1">
            <a:extLst>
              <a:ext uri="{FF2B5EF4-FFF2-40B4-BE49-F238E27FC236}">
                <a16:creationId xmlns:a16="http://schemas.microsoft.com/office/drawing/2014/main" id="{A63ADEDA-C092-4F4A-B01C-DC578221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836" y="3316646"/>
            <a:ext cx="8877300" cy="93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6858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Project - 1 : Creating a new OpenFOAM solver based </a:t>
            </a:r>
            <a:r>
              <a:rPr lang="en-US" altLang="ko-KR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icoFoam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Project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/>
          <a:lstStyle/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default icoFoam solver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the temperature field in the icoFoam solver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default cavity tutorial based from icoFoam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file for initial and boundary conditions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respective files in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fvSchemes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fvSolution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your new case file</a:t>
            </a:r>
          </a:p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your new solver, case files, and results in GITHUB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 marL="182563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default </a:t>
            </a:r>
            <a:r>
              <a:rPr lang="en-US" altLang="ko-K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solver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location: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71E9B-9FEC-4800-A3F5-D772AD75C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999" y="1879007"/>
            <a:ext cx="6896100" cy="18764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B4BD7AD-94B1-4D44-B4B9-7C23E2C86561}"/>
              </a:ext>
            </a:extLst>
          </p:cNvPr>
          <p:cNvSpPr/>
          <p:nvPr/>
        </p:nvSpPr>
        <p:spPr>
          <a:xfrm>
            <a:off x="909221" y="3901282"/>
            <a:ext cx="8208146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your own solver, firstly do the following: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default icoFoam name into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myIcoFoam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source file name from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icoFoam.C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myIcoFoam.C</a:t>
            </a:r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Files, and do the following:</a:t>
            </a:r>
          </a:p>
          <a:p>
            <a:pPr lvl="1">
              <a:spcBef>
                <a:spcPts val="600"/>
              </a:spcBef>
            </a:pPr>
            <a:r>
              <a:rPr lang="en-US" altLang="ko-KR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myIcoFoam.C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 = $(FOAM_USER_APPBIN)/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myIcoFoam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1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Adding the temperature field in the icoFoam solver 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6"/>
            <a:ext cx="3945000" cy="246200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ko-KR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createFields.H</a:t>
            </a:r>
            <a:endParaRPr lang="en-US" altLang="ko-K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FF505C-DE66-4663-8F3C-CDBB197F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15" y="3920346"/>
            <a:ext cx="2847975" cy="226695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D44C327-34ED-4818-8A04-6B870C50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601" y="1772646"/>
            <a:ext cx="3945000" cy="246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1" fontAlgn="base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ko-KR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myIcoFoam.C</a:t>
            </a:r>
            <a:endParaRPr lang="en-US" altLang="ko-K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33BB61-CFAA-461C-A785-86CA7C2E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01" y="2377275"/>
            <a:ext cx="2667000" cy="1857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6B36FE-5A25-4550-AA5E-F6508B94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988" y="2377275"/>
            <a:ext cx="2952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6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Copy default </a:t>
            </a:r>
            <a:r>
              <a:rPr lang="en-US" altLang="ko-K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cavity tutorial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from </a:t>
            </a:r>
            <a:r>
              <a:rPr lang="en-US" altLang="ko-K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icoFoam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5"/>
            <a:ext cx="9602788" cy="396557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location: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C21BE9-8BB9-479F-9F93-3EF52971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79" y="1871092"/>
            <a:ext cx="6953250" cy="1485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460BEC-0B85-4B76-BBC2-14427326E240}"/>
              </a:ext>
            </a:extLst>
          </p:cNvPr>
          <p:cNvSpPr/>
          <p:nvPr/>
        </p:nvSpPr>
        <p:spPr>
          <a:xfrm>
            <a:off x="973229" y="3728398"/>
            <a:ext cx="8208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your solver name as </a:t>
            </a:r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myCavityCaseFile</a:t>
            </a:r>
            <a:endParaRPr lang="en-US" altLang="ko-K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6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Add a new file for initial and boundary conditions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6"/>
            <a:ext cx="3945000" cy="246200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constant/</a:t>
            </a:r>
            <a:r>
              <a:rPr lang="en-US" altLang="ko-KR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transportProperties</a:t>
            </a:r>
            <a:endParaRPr lang="en-US" altLang="ko-K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 variable created)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D44C327-34ED-4818-8A04-6B870C50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832" y="1772646"/>
            <a:ext cx="3945000" cy="246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1" fontAlgn="base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“T” field in “0” file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CC051-1C51-495E-94E1-3A57C0B1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29" y="2802109"/>
            <a:ext cx="4218853" cy="21871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001173-991A-4BCA-98C9-AE455E69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832" y="2375036"/>
            <a:ext cx="3794483" cy="38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2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Add respective files in 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fvSchemes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fvSolution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00B51943-4415-49E6-A84D-BBBBF4623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229" y="1772646"/>
            <a:ext cx="3945000" cy="246200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system/</a:t>
            </a:r>
            <a:r>
              <a:rPr lang="en-US" altLang="ko-KR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fvSchemes</a:t>
            </a:r>
            <a:endParaRPr lang="en-US" altLang="ko-K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D44C327-34ED-4818-8A04-6B870C50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832" y="1772646"/>
            <a:ext cx="3945000" cy="246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1" fontAlgn="base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1" fontAlgn="base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system/</a:t>
            </a:r>
            <a:r>
              <a:rPr lang="en-US" altLang="ko-KR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fvSolution</a:t>
            </a:r>
            <a:endParaRPr lang="en-US" altLang="ko-KR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>
              <a:spcBef>
                <a:spcPts val="1800"/>
              </a:spcBef>
              <a:buFont typeface="Calibri" panose="020F0502020204030204" pitchFamily="34" charset="0"/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17A20-EFC5-4287-BC28-368C95C1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85" y="2286131"/>
            <a:ext cx="3604878" cy="3897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8BCF71-8A03-4EF7-A770-E9950907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73" y="2260189"/>
            <a:ext cx="2596614" cy="39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2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Run your new case file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FFCACD-4AE6-44A4-A60D-09E65C45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9" y="1431159"/>
            <a:ext cx="6639434" cy="44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>
            <a:extLst>
              <a:ext uri="{FF2B5EF4-FFF2-40B4-BE49-F238E27FC236}">
                <a16:creationId xmlns:a16="http://schemas.microsoft.com/office/drawing/2014/main" id="{C5025AE0-E86D-4E3D-AC8E-E8E0C5CB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2705"/>
            <a:ext cx="10515600" cy="755650"/>
          </a:xfrm>
        </p:spPr>
        <p:txBody>
          <a:bodyPr>
            <a:normAutofit fontScale="90000"/>
          </a:bodyPr>
          <a:lstStyle/>
          <a:p>
            <a:pPr>
              <a:spcBef>
                <a:spcPts val="1800"/>
              </a:spcBef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Upload your new solver, case files, and results in GITHUB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6B7F2-6607-48A4-AE45-B251BD0E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285" y="1854295"/>
            <a:ext cx="5587430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479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Y2_Computational Thermal Engineering" id="{8BE3312C-19EA-41D3-93B4-9F0EF7B35489}" vid="{92D143B7-1D03-44DE-8AD9-64845107FB8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DAY2_Computational Thermal Engineering</Template>
  <TotalTime>6462</TotalTime>
  <Words>249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Coronet</vt:lpstr>
      <vt:lpstr>HY그래픽B</vt:lpstr>
      <vt:lpstr>맑은 고딕</vt:lpstr>
      <vt:lpstr>Arial</vt:lpstr>
      <vt:lpstr>Calibri</vt:lpstr>
      <vt:lpstr>Calibri Light</vt:lpstr>
      <vt:lpstr>Times New Roman</vt:lpstr>
      <vt:lpstr>추억</vt:lpstr>
      <vt:lpstr>Computational Thermal Engineering</vt:lpstr>
      <vt:lpstr>Group Project</vt:lpstr>
      <vt:lpstr>Copy default icoFoam solver</vt:lpstr>
      <vt:lpstr>2. Adding the temperature field in the icoFoam solver </vt:lpstr>
      <vt:lpstr>3. Copy default cavity tutorial based from icoFoam </vt:lpstr>
      <vt:lpstr>4. Add a new file for initial and boundary conditions</vt:lpstr>
      <vt:lpstr>5. Add respective files in fvSchemes and fvSolution</vt:lpstr>
      <vt:lpstr>6. Run your new case file</vt:lpstr>
      <vt:lpstr>7. Upload your new solver, case files, and results in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Thermal Engineering</dc:title>
  <dc:creator>default</dc:creator>
  <cp:lastModifiedBy>default</cp:lastModifiedBy>
  <cp:revision>150</cp:revision>
  <dcterms:created xsi:type="dcterms:W3CDTF">2023-09-15T11:28:08Z</dcterms:created>
  <dcterms:modified xsi:type="dcterms:W3CDTF">2023-11-20T12:37:41Z</dcterms:modified>
</cp:coreProperties>
</file>