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4" r:id="rId3"/>
    <p:sldId id="330" r:id="rId4"/>
    <p:sldId id="409" r:id="rId5"/>
    <p:sldId id="410" r:id="rId6"/>
    <p:sldId id="296" r:id="rId7"/>
    <p:sldId id="379" r:id="rId8"/>
    <p:sldId id="399" r:id="rId9"/>
    <p:sldId id="396" r:id="rId10"/>
    <p:sldId id="401" r:id="rId11"/>
    <p:sldId id="402" r:id="rId12"/>
    <p:sldId id="403" r:id="rId13"/>
    <p:sldId id="404" r:id="rId14"/>
    <p:sldId id="400" r:id="rId15"/>
    <p:sldId id="411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0FC91-8D1A-45F1-96CD-041FF9242218}" v="226" dt="2023-10-02T13:39:54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1569" autoAdjust="0"/>
  </p:normalViewPr>
  <p:slideViewPr>
    <p:cSldViewPr snapToGrid="0">
      <p:cViewPr varScale="1">
        <p:scale>
          <a:sx n="105" d="100"/>
          <a:sy n="105" d="100"/>
        </p:scale>
        <p:origin x="93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965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esh Selvakumar" userId="2a1b48795d332c11" providerId="LiveId" clId="{ADE0FC91-8D1A-45F1-96CD-041FF9242218}"/>
    <pc:docChg chg="undo redo custSel addSld delSld modSld sldOrd">
      <pc:chgData name="Kumaresh Selvakumar" userId="2a1b48795d332c11" providerId="LiveId" clId="{ADE0FC91-8D1A-45F1-96CD-041FF9242218}" dt="2023-10-02T13:44:54.635" v="1946" actId="20577"/>
      <pc:docMkLst>
        <pc:docMk/>
      </pc:docMkLst>
      <pc:sldChg chg="modSp mod">
        <pc:chgData name="Kumaresh Selvakumar" userId="2a1b48795d332c11" providerId="LiveId" clId="{ADE0FC91-8D1A-45F1-96CD-041FF9242218}" dt="2023-10-02T06:29:45.315" v="119" actId="1076"/>
        <pc:sldMkLst>
          <pc:docMk/>
          <pc:sldMk cId="0" sldId="256"/>
        </pc:sldMkLst>
        <pc:spChg chg="mod">
          <ac:chgData name="Kumaresh Selvakumar" userId="2a1b48795d332c11" providerId="LiveId" clId="{ADE0FC91-8D1A-45F1-96CD-041FF9242218}" dt="2023-10-02T06:29:45.315" v="119" actId="1076"/>
          <ac:spMkLst>
            <pc:docMk/>
            <pc:sldMk cId="0" sldId="256"/>
            <ac:spMk id="10244" creationId="{A63ADEDA-C092-4F4A-B01C-DC578221CC0F}"/>
          </ac:spMkLst>
        </pc:spChg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425774667" sldId="261"/>
        </pc:sldMkLst>
      </pc:sldChg>
      <pc:sldChg chg="modSp mod">
        <pc:chgData name="Kumaresh Selvakumar" userId="2a1b48795d332c11" providerId="LiveId" clId="{ADE0FC91-8D1A-45F1-96CD-041FF9242218}" dt="2023-10-02T13:44:54.635" v="1946" actId="20577"/>
        <pc:sldMkLst>
          <pc:docMk/>
          <pc:sldMk cId="0" sldId="296"/>
        </pc:sldMkLst>
        <pc:spChg chg="mod">
          <ac:chgData name="Kumaresh Selvakumar" userId="2a1b48795d332c11" providerId="LiveId" clId="{ADE0FC91-8D1A-45F1-96CD-041FF9242218}" dt="2023-10-02T13:44:54.635" v="1946" actId="20577"/>
          <ac:spMkLst>
            <pc:docMk/>
            <pc:sldMk cId="0" sldId="296"/>
            <ac:spMk id="12291" creationId="{00B51943-4415-49E6-A84D-BBBBF46239CF}"/>
          </ac:spMkLst>
        </pc:spChg>
      </pc:sldChg>
      <pc:sldChg chg="del">
        <pc:chgData name="Kumaresh Selvakumar" userId="2a1b48795d332c11" providerId="LiveId" clId="{ADE0FC91-8D1A-45F1-96CD-041FF9242218}" dt="2023-10-02T13:44:39.418" v="1931" actId="47"/>
        <pc:sldMkLst>
          <pc:docMk/>
          <pc:sldMk cId="0" sldId="329"/>
        </pc:sldMkLst>
      </pc:sldChg>
      <pc:sldChg chg="addSp delSp modSp mod">
        <pc:chgData name="Kumaresh Selvakumar" userId="2a1b48795d332c11" providerId="LiveId" clId="{ADE0FC91-8D1A-45F1-96CD-041FF9242218}" dt="2023-10-02T06:25:55.536" v="68" actId="1076"/>
        <pc:sldMkLst>
          <pc:docMk/>
          <pc:sldMk cId="0" sldId="330"/>
        </pc:sldMkLst>
        <pc:picChg chg="del">
          <ac:chgData name="Kumaresh Selvakumar" userId="2a1b48795d332c11" providerId="LiveId" clId="{ADE0FC91-8D1A-45F1-96CD-041FF9242218}" dt="2023-10-02T06:21:24.761" v="2" actId="478"/>
          <ac:picMkLst>
            <pc:docMk/>
            <pc:sldMk cId="0" sldId="330"/>
            <ac:picMk id="3" creationId="{AA07DA57-3741-2081-4BB3-B2D15C8E91B3}"/>
          </ac:picMkLst>
        </pc:picChg>
        <pc:picChg chg="add del mod">
          <ac:chgData name="Kumaresh Selvakumar" userId="2a1b48795d332c11" providerId="LiveId" clId="{ADE0FC91-8D1A-45F1-96CD-041FF9242218}" dt="2023-10-02T06:24:07.586" v="57" actId="478"/>
          <ac:picMkLst>
            <pc:docMk/>
            <pc:sldMk cId="0" sldId="330"/>
            <ac:picMk id="4" creationId="{09B33A15-3019-A01A-877A-F5ECEA94621C}"/>
          </ac:picMkLst>
        </pc:picChg>
        <pc:picChg chg="del">
          <ac:chgData name="Kumaresh Selvakumar" userId="2a1b48795d332c11" providerId="LiveId" clId="{ADE0FC91-8D1A-45F1-96CD-041FF9242218}" dt="2023-10-02T06:21:28.303" v="3" actId="478"/>
          <ac:picMkLst>
            <pc:docMk/>
            <pc:sldMk cId="0" sldId="330"/>
            <ac:picMk id="5" creationId="{AB817AB2-604F-7EA8-5359-39F2CC5677F3}"/>
          </ac:picMkLst>
        </pc:picChg>
        <pc:picChg chg="del">
          <ac:chgData name="Kumaresh Selvakumar" userId="2a1b48795d332c11" providerId="LiveId" clId="{ADE0FC91-8D1A-45F1-96CD-041FF9242218}" dt="2023-10-02T06:21:28.303" v="3" actId="478"/>
          <ac:picMkLst>
            <pc:docMk/>
            <pc:sldMk cId="0" sldId="330"/>
            <ac:picMk id="7" creationId="{A98F070A-98D3-DD98-9592-9C134FE87E8C}"/>
          </ac:picMkLst>
        </pc:picChg>
        <pc:picChg chg="add mod">
          <ac:chgData name="Kumaresh Selvakumar" userId="2a1b48795d332c11" providerId="LiveId" clId="{ADE0FC91-8D1A-45F1-96CD-041FF9242218}" dt="2023-10-02T06:24:24.702" v="60" actId="1076"/>
          <ac:picMkLst>
            <pc:docMk/>
            <pc:sldMk cId="0" sldId="330"/>
            <ac:picMk id="8" creationId="{F672DC49-1852-0A92-FEC5-02C75A201910}"/>
          </ac:picMkLst>
        </pc:picChg>
        <pc:picChg chg="del">
          <ac:chgData name="Kumaresh Selvakumar" userId="2a1b48795d332c11" providerId="LiveId" clId="{ADE0FC91-8D1A-45F1-96CD-041FF9242218}" dt="2023-10-02T06:21:28.303" v="3" actId="478"/>
          <ac:picMkLst>
            <pc:docMk/>
            <pc:sldMk cId="0" sldId="330"/>
            <ac:picMk id="9" creationId="{F38BDDFF-B6FC-ED51-328C-29EB112ED73F}"/>
          </ac:picMkLst>
        </pc:picChg>
        <pc:picChg chg="add mod modCrop">
          <ac:chgData name="Kumaresh Selvakumar" userId="2a1b48795d332c11" providerId="LiveId" clId="{ADE0FC91-8D1A-45F1-96CD-041FF9242218}" dt="2023-10-02T06:25:55.536" v="68" actId="1076"/>
          <ac:picMkLst>
            <pc:docMk/>
            <pc:sldMk cId="0" sldId="330"/>
            <ac:picMk id="11" creationId="{43A489D6-4760-B712-C645-96D3E7E50D00}"/>
          </ac:picMkLst>
        </pc:picChg>
        <pc:picChg chg="add mod modCrop">
          <ac:chgData name="Kumaresh Selvakumar" userId="2a1b48795d332c11" providerId="LiveId" clId="{ADE0FC91-8D1A-45F1-96CD-041FF9242218}" dt="2023-10-02T06:25:52.515" v="67" actId="1076"/>
          <ac:picMkLst>
            <pc:docMk/>
            <pc:sldMk cId="0" sldId="330"/>
            <ac:picMk id="13" creationId="{73A30B8C-B8BB-4613-A408-09C160328108}"/>
          </ac:picMkLst>
        </pc:picChg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2178757532" sldId="341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338095140" sldId="350"/>
        </pc:sldMkLst>
      </pc:sldChg>
      <pc:sldChg chg="addSp delSp modSp add mod">
        <pc:chgData name="Kumaresh Selvakumar" userId="2a1b48795d332c11" providerId="LiveId" clId="{ADE0FC91-8D1A-45F1-96CD-041FF9242218}" dt="2023-10-02T08:04:49.219" v="835" actId="14100"/>
        <pc:sldMkLst>
          <pc:docMk/>
          <pc:sldMk cId="1321571491" sldId="351"/>
        </pc:sldMkLst>
        <pc:spChg chg="add del mod">
          <ac:chgData name="Kumaresh Selvakumar" userId="2a1b48795d332c11" providerId="LiveId" clId="{ADE0FC91-8D1A-45F1-96CD-041FF9242218}" dt="2023-10-02T08:01:02.989" v="741" actId="478"/>
          <ac:spMkLst>
            <pc:docMk/>
            <pc:sldMk cId="1321571491" sldId="351"/>
            <ac:spMk id="3" creationId="{1B2168A7-6E55-58C6-1A14-1494252AD5C7}"/>
          </ac:spMkLst>
        </pc:spChg>
        <pc:spChg chg="add mod">
          <ac:chgData name="Kumaresh Selvakumar" userId="2a1b48795d332c11" providerId="LiveId" clId="{ADE0FC91-8D1A-45F1-96CD-041FF9242218}" dt="2023-10-02T08:01:03.354" v="742"/>
          <ac:spMkLst>
            <pc:docMk/>
            <pc:sldMk cId="1321571491" sldId="351"/>
            <ac:spMk id="4" creationId="{3E4B4BEF-0F7B-6FE5-FFE8-B93CE813B1B8}"/>
          </ac:spMkLst>
        </pc:spChg>
        <pc:spChg chg="del">
          <ac:chgData name="Kumaresh Selvakumar" userId="2a1b48795d332c11" providerId="LiveId" clId="{ADE0FC91-8D1A-45F1-96CD-041FF9242218}" dt="2023-10-02T08:01:00.931" v="740" actId="478"/>
          <ac:spMkLst>
            <pc:docMk/>
            <pc:sldMk cId="1321571491" sldId="351"/>
            <ac:spMk id="20" creationId="{90AE7780-4467-7F28-B0E7-584A2DF3FB49}"/>
          </ac:spMkLst>
        </pc:spChg>
        <pc:spChg chg="mod">
          <ac:chgData name="Kumaresh Selvakumar" userId="2a1b48795d332c11" providerId="LiveId" clId="{ADE0FC91-8D1A-45F1-96CD-041FF9242218}" dt="2023-10-02T08:01:32.882" v="763" actId="1035"/>
          <ac:spMkLst>
            <pc:docMk/>
            <pc:sldMk cId="1321571491" sldId="351"/>
            <ac:spMk id="41" creationId="{A2E8FB73-2397-1EE8-BB7A-B3220B33E584}"/>
          </ac:spMkLst>
        </pc:spChg>
        <pc:spChg chg="mod">
          <ac:chgData name="Kumaresh Selvakumar" userId="2a1b48795d332c11" providerId="LiveId" clId="{ADE0FC91-8D1A-45F1-96CD-041FF9242218}" dt="2023-10-02T08:01:45.545" v="764" actId="207"/>
          <ac:spMkLst>
            <pc:docMk/>
            <pc:sldMk cId="1321571491" sldId="351"/>
            <ac:spMk id="48" creationId="{113AD882-76BD-51C9-9721-A4E8B8C5CADF}"/>
          </ac:spMkLst>
        </pc:spChg>
        <pc:spChg chg="mod">
          <ac:chgData name="Kumaresh Selvakumar" userId="2a1b48795d332c11" providerId="LiveId" clId="{ADE0FC91-8D1A-45F1-96CD-041FF9242218}" dt="2023-10-02T08:01:48.877" v="765" actId="207"/>
          <ac:spMkLst>
            <pc:docMk/>
            <pc:sldMk cId="1321571491" sldId="351"/>
            <ac:spMk id="51" creationId="{7E0B6399-3E61-A05C-F90E-8577E0E059E3}"/>
          </ac:spMkLst>
        </pc:spChg>
        <pc:grpChg chg="mod">
          <ac:chgData name="Kumaresh Selvakumar" userId="2a1b48795d332c11" providerId="LiveId" clId="{ADE0FC91-8D1A-45F1-96CD-041FF9242218}" dt="2023-10-02T08:01:32.882" v="763" actId="1035"/>
          <ac:grpSpMkLst>
            <pc:docMk/>
            <pc:sldMk cId="1321571491" sldId="351"/>
            <ac:grpSpMk id="10" creationId="{58D959EA-D8E3-086A-E24D-9AF3C2129978}"/>
          </ac:grpSpMkLst>
        </pc:grpChg>
        <pc:grpChg chg="mod">
          <ac:chgData name="Kumaresh Selvakumar" userId="2a1b48795d332c11" providerId="LiveId" clId="{ADE0FC91-8D1A-45F1-96CD-041FF9242218}" dt="2023-10-02T08:01:32.882" v="763" actId="1035"/>
          <ac:grpSpMkLst>
            <pc:docMk/>
            <pc:sldMk cId="1321571491" sldId="351"/>
            <ac:grpSpMk id="59" creationId="{8455BBD0-30C0-FAF1-87CD-F084B4B3F9C9}"/>
          </ac:grpSpMkLst>
        </pc:grpChg>
        <pc:grpChg chg="mod">
          <ac:chgData name="Kumaresh Selvakumar" userId="2a1b48795d332c11" providerId="LiveId" clId="{ADE0FC91-8D1A-45F1-96CD-041FF9242218}" dt="2023-10-02T08:01:32.882" v="763" actId="1035"/>
          <ac:grpSpMkLst>
            <pc:docMk/>
            <pc:sldMk cId="1321571491" sldId="351"/>
            <ac:grpSpMk id="60" creationId="{31AE2E84-38B2-2F7B-01BF-D064DBFEF457}"/>
          </ac:grpSpMkLst>
        </pc:grpChg>
        <pc:picChg chg="mod">
          <ac:chgData name="Kumaresh Selvakumar" userId="2a1b48795d332c11" providerId="LiveId" clId="{ADE0FC91-8D1A-45F1-96CD-041FF9242218}" dt="2023-10-02T08:01:16.262" v="745" actId="1076"/>
          <ac:picMkLst>
            <pc:docMk/>
            <pc:sldMk cId="1321571491" sldId="351"/>
            <ac:picMk id="43" creationId="{0D7ABD29-5328-8854-3D68-181BAD4AB184}"/>
          </ac:picMkLst>
        </pc:picChg>
        <pc:picChg chg="mod">
          <ac:chgData name="Kumaresh Selvakumar" userId="2a1b48795d332c11" providerId="LiveId" clId="{ADE0FC91-8D1A-45F1-96CD-041FF9242218}" dt="2023-10-02T08:01:20.370" v="746" actId="1076"/>
          <ac:picMkLst>
            <pc:docMk/>
            <pc:sldMk cId="1321571491" sldId="351"/>
            <ac:picMk id="61" creationId="{3EA190CF-6624-1868-45D3-4DB1F1D28980}"/>
          </ac:picMkLst>
        </pc:picChg>
        <pc:cxnChg chg="mod">
          <ac:chgData name="Kumaresh Selvakumar" userId="2a1b48795d332c11" providerId="LiveId" clId="{ADE0FC91-8D1A-45F1-96CD-041FF9242218}" dt="2023-10-02T08:04:22.755" v="833" actId="14100"/>
          <ac:cxnSpMkLst>
            <pc:docMk/>
            <pc:sldMk cId="1321571491" sldId="351"/>
            <ac:cxnSpMk id="53" creationId="{5E93D05E-4A5D-810B-56D9-37D3AE8DE525}"/>
          </ac:cxnSpMkLst>
        </pc:cxnChg>
        <pc:cxnChg chg="mod">
          <ac:chgData name="Kumaresh Selvakumar" userId="2a1b48795d332c11" providerId="LiveId" clId="{ADE0FC91-8D1A-45F1-96CD-041FF9242218}" dt="2023-10-02T08:04:49.219" v="835" actId="14100"/>
          <ac:cxnSpMkLst>
            <pc:docMk/>
            <pc:sldMk cId="1321571491" sldId="351"/>
            <ac:cxnSpMk id="55" creationId="{286B82C8-9F51-F882-7081-B31E4526A1FE}"/>
          </ac:cxnSpMkLst>
        </pc:cxnChg>
      </pc:sldChg>
      <pc:sldChg chg="del">
        <pc:chgData name="Kumaresh Selvakumar" userId="2a1b48795d332c11" providerId="LiveId" clId="{ADE0FC91-8D1A-45F1-96CD-041FF9242218}" dt="2023-10-02T13:44:40.865" v="1932" actId="47"/>
        <pc:sldMkLst>
          <pc:docMk/>
          <pc:sldMk cId="803510672" sldId="352"/>
        </pc:sldMkLst>
      </pc:sldChg>
      <pc:sldChg chg="addSp delSp modSp add mod delAnim modAnim">
        <pc:chgData name="Kumaresh Selvakumar" userId="2a1b48795d332c11" providerId="LiveId" clId="{ADE0FC91-8D1A-45F1-96CD-041FF9242218}" dt="2023-10-02T12:24:20.951" v="1598" actId="208"/>
        <pc:sldMkLst>
          <pc:docMk/>
          <pc:sldMk cId="4019618610" sldId="359"/>
        </pc:sldMkLst>
        <pc:spChg chg="mod">
          <ac:chgData name="Kumaresh Selvakumar" userId="2a1b48795d332c11" providerId="LiveId" clId="{ADE0FC91-8D1A-45F1-96CD-041FF9242218}" dt="2023-10-02T06:38:32.126" v="156" actId="1036"/>
          <ac:spMkLst>
            <pc:docMk/>
            <pc:sldMk cId="4019618610" sldId="359"/>
            <ac:spMk id="3" creationId="{B8335B60-4D4A-12C1-6871-CD76F40C505C}"/>
          </ac:spMkLst>
        </pc:spChg>
        <pc:spChg chg="del">
          <ac:chgData name="Kumaresh Selvakumar" userId="2a1b48795d332c11" providerId="LiveId" clId="{ADE0FC91-8D1A-45F1-96CD-041FF9242218}" dt="2023-10-02T06:38:11.583" v="131" actId="478"/>
          <ac:spMkLst>
            <pc:docMk/>
            <pc:sldMk cId="4019618610" sldId="359"/>
            <ac:spMk id="4" creationId="{CC3AF276-1F50-4A91-C6E2-B77D4E5C3F25}"/>
          </ac:spMkLst>
        </pc:spChg>
        <pc:spChg chg="del mod">
          <ac:chgData name="Kumaresh Selvakumar" userId="2a1b48795d332c11" providerId="LiveId" clId="{ADE0FC91-8D1A-45F1-96CD-041FF9242218}" dt="2023-10-02T12:23:48.333" v="1594" actId="478"/>
          <ac:spMkLst>
            <pc:docMk/>
            <pc:sldMk cId="4019618610" sldId="359"/>
            <ac:spMk id="5" creationId="{6FEF79B8-06B5-7921-EDFF-20A8F5749AB9}"/>
          </ac:spMkLst>
        </pc:spChg>
        <pc:spChg chg="del mod">
          <ac:chgData name="Kumaresh Selvakumar" userId="2a1b48795d332c11" providerId="LiveId" clId="{ADE0FC91-8D1A-45F1-96CD-041FF9242218}" dt="2023-10-02T12:23:48.333" v="1594" actId="478"/>
          <ac:spMkLst>
            <pc:docMk/>
            <pc:sldMk cId="4019618610" sldId="359"/>
            <ac:spMk id="17" creationId="{C4237AFF-404F-6AA8-FE81-9B60E29BB209}"/>
          </ac:spMkLst>
        </pc:spChg>
        <pc:spChg chg="add del mod">
          <ac:chgData name="Kumaresh Selvakumar" userId="2a1b48795d332c11" providerId="LiveId" clId="{ADE0FC91-8D1A-45F1-96CD-041FF9242218}" dt="2023-10-02T06:38:13.610" v="132" actId="478"/>
          <ac:spMkLst>
            <pc:docMk/>
            <pc:sldMk cId="4019618610" sldId="359"/>
            <ac:spMk id="18" creationId="{C90313FE-9204-40D6-9294-529AB7BF25D8}"/>
          </ac:spMkLst>
        </pc:spChg>
        <pc:spChg chg="add mod">
          <ac:chgData name="Kumaresh Selvakumar" userId="2a1b48795d332c11" providerId="LiveId" clId="{ADE0FC91-8D1A-45F1-96CD-041FF9242218}" dt="2023-10-02T06:38:14.003" v="133"/>
          <ac:spMkLst>
            <pc:docMk/>
            <pc:sldMk cId="4019618610" sldId="359"/>
            <ac:spMk id="19" creationId="{642DF244-5E17-099A-A672-2C2EE0160C1D}"/>
          </ac:spMkLst>
        </pc:spChg>
        <pc:spChg chg="add mod">
          <ac:chgData name="Kumaresh Selvakumar" userId="2a1b48795d332c11" providerId="LiveId" clId="{ADE0FC91-8D1A-45F1-96CD-041FF9242218}" dt="2023-10-02T07:30:41.126" v="615" actId="1037"/>
          <ac:spMkLst>
            <pc:docMk/>
            <pc:sldMk cId="4019618610" sldId="359"/>
            <ac:spMk id="20" creationId="{09F0ADEF-D5B1-1320-4760-9AC938E72F51}"/>
          </ac:spMkLst>
        </pc:spChg>
        <pc:spChg chg="add mod">
          <ac:chgData name="Kumaresh Selvakumar" userId="2a1b48795d332c11" providerId="LiveId" clId="{ADE0FC91-8D1A-45F1-96CD-041FF9242218}" dt="2023-10-02T12:23:48.911" v="1595"/>
          <ac:spMkLst>
            <pc:docMk/>
            <pc:sldMk cId="4019618610" sldId="359"/>
            <ac:spMk id="21" creationId="{B9821C41-E625-6DEC-4476-EC50C5212AA3}"/>
          </ac:spMkLst>
        </pc:spChg>
        <pc:spChg chg="add mod">
          <ac:chgData name="Kumaresh Selvakumar" userId="2a1b48795d332c11" providerId="LiveId" clId="{ADE0FC91-8D1A-45F1-96CD-041FF9242218}" dt="2023-10-02T12:24:20.951" v="1598" actId="208"/>
          <ac:spMkLst>
            <pc:docMk/>
            <pc:sldMk cId="4019618610" sldId="359"/>
            <ac:spMk id="22" creationId="{2BDCE001-6698-3E03-FC58-3215D83E1E71}"/>
          </ac:spMkLst>
        </pc:spChg>
      </pc:sldChg>
      <pc:sldChg chg="del">
        <pc:chgData name="Kumaresh Selvakumar" userId="2a1b48795d332c11" providerId="LiveId" clId="{ADE0FC91-8D1A-45F1-96CD-041FF9242218}" dt="2023-10-02T06:26:09.044" v="69" actId="47"/>
        <pc:sldMkLst>
          <pc:docMk/>
          <pc:sldMk cId="1276206364" sldId="360"/>
        </pc:sldMkLst>
      </pc:sldChg>
      <pc:sldChg chg="addSp delSp modSp add mod">
        <pc:chgData name="Kumaresh Selvakumar" userId="2a1b48795d332c11" providerId="LiveId" clId="{ADE0FC91-8D1A-45F1-96CD-041FF9242218}" dt="2023-10-02T12:26:24.474" v="1610" actId="1076"/>
        <pc:sldMkLst>
          <pc:docMk/>
          <pc:sldMk cId="3543248829" sldId="360"/>
        </pc:sldMkLst>
        <pc:spChg chg="mod">
          <ac:chgData name="Kumaresh Selvakumar" userId="2a1b48795d332c11" providerId="LiveId" clId="{ADE0FC91-8D1A-45F1-96CD-041FF9242218}" dt="2023-10-02T06:41:23.725" v="379" actId="208"/>
          <ac:spMkLst>
            <pc:docMk/>
            <pc:sldMk cId="3543248829" sldId="360"/>
            <ac:spMk id="2" creationId="{39F288C5-299D-97AC-0B04-81A628AA664A}"/>
          </ac:spMkLst>
        </pc:spChg>
        <pc:spChg chg="mod">
          <ac:chgData name="Kumaresh Selvakumar" userId="2a1b48795d332c11" providerId="LiveId" clId="{ADE0FC91-8D1A-45F1-96CD-041FF9242218}" dt="2023-10-02T06:38:56.038" v="192" actId="2711"/>
          <ac:spMkLst>
            <pc:docMk/>
            <pc:sldMk cId="3543248829" sldId="360"/>
            <ac:spMk id="3" creationId="{B8335B60-4D4A-12C1-6871-CD76F40C505C}"/>
          </ac:spMkLst>
        </pc:spChg>
        <pc:spChg chg="del">
          <ac:chgData name="Kumaresh Selvakumar" userId="2a1b48795d332c11" providerId="LiveId" clId="{ADE0FC91-8D1A-45F1-96CD-041FF9242218}" dt="2023-10-02T06:38:40.034" v="157" actId="478"/>
          <ac:spMkLst>
            <pc:docMk/>
            <pc:sldMk cId="3543248829" sldId="360"/>
            <ac:spMk id="4" creationId="{CC3AF276-1F50-4A91-C6E2-B77D4E5C3F25}"/>
          </ac:spMkLst>
        </pc:spChg>
        <pc:spChg chg="del mod">
          <ac:chgData name="Kumaresh Selvakumar" userId="2a1b48795d332c11" providerId="LiveId" clId="{ADE0FC91-8D1A-45F1-96CD-041FF9242218}" dt="2023-10-02T12:24:42.130" v="1599" actId="478"/>
          <ac:spMkLst>
            <pc:docMk/>
            <pc:sldMk cId="3543248829" sldId="360"/>
            <ac:spMk id="5" creationId="{6FEF79B8-06B5-7921-EDFF-20A8F5749AB9}"/>
          </ac:spMkLst>
        </pc:spChg>
        <pc:spChg chg="del mod">
          <ac:chgData name="Kumaresh Selvakumar" userId="2a1b48795d332c11" providerId="LiveId" clId="{ADE0FC91-8D1A-45F1-96CD-041FF9242218}" dt="2023-10-02T12:24:42.130" v="1599" actId="478"/>
          <ac:spMkLst>
            <pc:docMk/>
            <pc:sldMk cId="3543248829" sldId="360"/>
            <ac:spMk id="17" creationId="{C4237AFF-404F-6AA8-FE81-9B60E29BB209}"/>
          </ac:spMkLst>
        </pc:spChg>
        <pc:spChg chg="mod">
          <ac:chgData name="Kumaresh Selvakumar" userId="2a1b48795d332c11" providerId="LiveId" clId="{ADE0FC91-8D1A-45F1-96CD-041FF9242218}" dt="2023-10-02T06:39:03.044" v="194" actId="1076"/>
          <ac:spMkLst>
            <pc:docMk/>
            <pc:sldMk cId="3543248829" sldId="360"/>
            <ac:spMk id="18" creationId="{B0FBD870-08D7-DEEA-F8A2-ED0D810497C8}"/>
          </ac:spMkLst>
        </pc:spChg>
        <pc:spChg chg="add del mod">
          <ac:chgData name="Kumaresh Selvakumar" userId="2a1b48795d332c11" providerId="LiveId" clId="{ADE0FC91-8D1A-45F1-96CD-041FF9242218}" dt="2023-10-02T06:38:41.305" v="158" actId="478"/>
          <ac:spMkLst>
            <pc:docMk/>
            <pc:sldMk cId="3543248829" sldId="360"/>
            <ac:spMk id="20" creationId="{5B916DC4-B13E-6ABE-3C28-26239765B269}"/>
          </ac:spMkLst>
        </pc:spChg>
        <pc:spChg chg="add mod">
          <ac:chgData name="Kumaresh Selvakumar" userId="2a1b48795d332c11" providerId="LiveId" clId="{ADE0FC91-8D1A-45F1-96CD-041FF9242218}" dt="2023-10-02T06:38:42.639" v="159"/>
          <ac:spMkLst>
            <pc:docMk/>
            <pc:sldMk cId="3543248829" sldId="360"/>
            <ac:spMk id="21" creationId="{032A26CF-DF29-9C30-0855-5518AB6B57DF}"/>
          </ac:spMkLst>
        </pc:spChg>
        <pc:spChg chg="add mod">
          <ac:chgData name="Kumaresh Selvakumar" userId="2a1b48795d332c11" providerId="LiveId" clId="{ADE0FC91-8D1A-45F1-96CD-041FF9242218}" dt="2023-10-02T12:24:46.144" v="1601" actId="1076"/>
          <ac:spMkLst>
            <pc:docMk/>
            <pc:sldMk cId="3543248829" sldId="360"/>
            <ac:spMk id="24" creationId="{ECFBE4DB-5DD2-D2DF-9380-F4A32B215FAB}"/>
          </ac:spMkLst>
        </pc:spChg>
        <pc:spChg chg="add mod">
          <ac:chgData name="Kumaresh Selvakumar" userId="2a1b48795d332c11" providerId="LiveId" clId="{ADE0FC91-8D1A-45F1-96CD-041FF9242218}" dt="2023-10-02T12:24:46.144" v="1601" actId="1076"/>
          <ac:spMkLst>
            <pc:docMk/>
            <pc:sldMk cId="3543248829" sldId="360"/>
            <ac:spMk id="25" creationId="{B3D240E7-0F35-ACC2-8838-BD6A0587C7FF}"/>
          </ac:spMkLst>
        </pc:spChg>
        <pc:grpChg chg="mod">
          <ac:chgData name="Kumaresh Selvakumar" userId="2a1b48795d332c11" providerId="LiveId" clId="{ADE0FC91-8D1A-45F1-96CD-041FF9242218}" dt="2023-10-02T06:38:58.911" v="193" actId="1076"/>
          <ac:grpSpMkLst>
            <pc:docMk/>
            <pc:sldMk cId="3543248829" sldId="360"/>
            <ac:grpSpMk id="6" creationId="{BD361B56-E87C-7D95-75ED-CAC67D2DF40F}"/>
          </ac:grpSpMkLst>
        </pc:grpChg>
        <pc:picChg chg="del mod">
          <ac:chgData name="Kumaresh Selvakumar" userId="2a1b48795d332c11" providerId="LiveId" clId="{ADE0FC91-8D1A-45F1-96CD-041FF9242218}" dt="2023-10-02T09:22:34.443" v="1164" actId="478"/>
          <ac:picMkLst>
            <pc:docMk/>
            <pc:sldMk cId="3543248829" sldId="360"/>
            <ac:picMk id="7" creationId="{471A9009-9B5E-DFAE-BF88-406B4C8C2285}"/>
          </ac:picMkLst>
        </pc:picChg>
        <pc:picChg chg="add del mod">
          <ac:chgData name="Kumaresh Selvakumar" userId="2a1b48795d332c11" providerId="LiveId" clId="{ADE0FC91-8D1A-45F1-96CD-041FF9242218}" dt="2023-10-02T12:25:45.446" v="1602" actId="478"/>
          <ac:picMkLst>
            <pc:docMk/>
            <pc:sldMk cId="3543248829" sldId="360"/>
            <ac:picMk id="23" creationId="{2482AAC1-AA65-6357-EA3A-1657410856BE}"/>
          </ac:picMkLst>
        </pc:picChg>
        <pc:picChg chg="add del mod">
          <ac:chgData name="Kumaresh Selvakumar" userId="2a1b48795d332c11" providerId="LiveId" clId="{ADE0FC91-8D1A-45F1-96CD-041FF9242218}" dt="2023-10-02T12:26:04.342" v="1605" actId="478"/>
          <ac:picMkLst>
            <pc:docMk/>
            <pc:sldMk cId="3543248829" sldId="360"/>
            <ac:picMk id="27" creationId="{0C793620-383B-55F8-B7C5-294AC64C1310}"/>
          </ac:picMkLst>
        </pc:picChg>
        <pc:picChg chg="add mod modCrop">
          <ac:chgData name="Kumaresh Selvakumar" userId="2a1b48795d332c11" providerId="LiveId" clId="{ADE0FC91-8D1A-45F1-96CD-041FF9242218}" dt="2023-10-02T12:26:24.474" v="1610" actId="1076"/>
          <ac:picMkLst>
            <pc:docMk/>
            <pc:sldMk cId="3543248829" sldId="360"/>
            <ac:picMk id="29" creationId="{C77E4D12-DB8B-9027-CBFE-024924EC1608}"/>
          </ac:picMkLst>
        </pc:picChg>
      </pc:sldChg>
      <pc:sldChg chg="del">
        <pc:chgData name="Kumaresh Selvakumar" userId="2a1b48795d332c11" providerId="LiveId" clId="{ADE0FC91-8D1A-45F1-96CD-041FF9242218}" dt="2023-10-02T06:46:44.811" v="520" actId="47"/>
        <pc:sldMkLst>
          <pc:docMk/>
          <pc:sldMk cId="995441345" sldId="361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312174017" sldId="362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1516729494" sldId="363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1624581966" sldId="364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1850729647" sldId="365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603020369" sldId="366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4101221342" sldId="367"/>
        </pc:sldMkLst>
      </pc:sldChg>
      <pc:sldChg chg="addSp delSp modSp add del mod">
        <pc:chgData name="Kumaresh Selvakumar" userId="2a1b48795d332c11" providerId="LiveId" clId="{ADE0FC91-8D1A-45F1-96CD-041FF9242218}" dt="2023-10-02T09:44:17.659" v="1318" actId="47"/>
        <pc:sldMkLst>
          <pc:docMk/>
          <pc:sldMk cId="62964364" sldId="368"/>
        </pc:sldMkLst>
        <pc:spChg chg="del">
          <ac:chgData name="Kumaresh Selvakumar" userId="2a1b48795d332c11" providerId="LiveId" clId="{ADE0FC91-8D1A-45F1-96CD-041FF9242218}" dt="2023-10-02T06:39:43.178" v="207" actId="478"/>
          <ac:spMkLst>
            <pc:docMk/>
            <pc:sldMk cId="62964364" sldId="368"/>
            <ac:spMk id="4" creationId="{CC3AF276-1F50-4A91-C6E2-B77D4E5C3F25}"/>
          </ac:spMkLst>
        </pc:spChg>
        <pc:spChg chg="add mod">
          <ac:chgData name="Kumaresh Selvakumar" userId="2a1b48795d332c11" providerId="LiveId" clId="{ADE0FC91-8D1A-45F1-96CD-041FF9242218}" dt="2023-10-02T06:39:35.539" v="206"/>
          <ac:spMkLst>
            <pc:docMk/>
            <pc:sldMk cId="62964364" sldId="368"/>
            <ac:spMk id="5" creationId="{C27FEC35-3E46-174F-1DB4-DD4C247AF354}"/>
          </ac:spMkLst>
        </pc:spChg>
        <pc:spChg chg="add del mod">
          <ac:chgData name="Kumaresh Selvakumar" userId="2a1b48795d332c11" providerId="LiveId" clId="{ADE0FC91-8D1A-45F1-96CD-041FF9242218}" dt="2023-10-02T06:39:45.660" v="208" actId="478"/>
          <ac:spMkLst>
            <pc:docMk/>
            <pc:sldMk cId="62964364" sldId="368"/>
            <ac:spMk id="7" creationId="{AB4E9924-BEEB-AA12-DF1F-58A6072CA067}"/>
          </ac:spMkLst>
        </pc:spChg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933367697" sldId="371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881597317" sldId="372"/>
        </pc:sldMkLst>
      </pc:sldChg>
      <pc:sldChg chg="del">
        <pc:chgData name="Kumaresh Selvakumar" userId="2a1b48795d332c11" providerId="LiveId" clId="{ADE0FC91-8D1A-45F1-96CD-041FF9242218}" dt="2023-10-02T06:46:39.639" v="519" actId="47"/>
        <pc:sldMkLst>
          <pc:docMk/>
          <pc:sldMk cId="321505037" sldId="373"/>
        </pc:sldMkLst>
      </pc:sldChg>
      <pc:sldChg chg="addSp delSp modSp add mod delAnim">
        <pc:chgData name="Kumaresh Selvakumar" userId="2a1b48795d332c11" providerId="LiveId" clId="{ADE0FC91-8D1A-45F1-96CD-041FF9242218}" dt="2023-10-02T08:55:04.976" v="1156" actId="21"/>
        <pc:sldMkLst>
          <pc:docMk/>
          <pc:sldMk cId="2368855531" sldId="373"/>
        </pc:sldMkLst>
        <pc:spChg chg="add del mod">
          <ac:chgData name="Kumaresh Selvakumar" userId="2a1b48795d332c11" providerId="LiveId" clId="{ADE0FC91-8D1A-45F1-96CD-041FF9242218}" dt="2023-10-02T07:55:40.121" v="664" actId="478"/>
          <ac:spMkLst>
            <pc:docMk/>
            <pc:sldMk cId="2368855531" sldId="373"/>
            <ac:spMk id="3" creationId="{D03092C7-D29D-4CCA-1220-4045066E8A18}"/>
          </ac:spMkLst>
        </pc:spChg>
        <pc:spChg chg="add mod">
          <ac:chgData name="Kumaresh Selvakumar" userId="2a1b48795d332c11" providerId="LiveId" clId="{ADE0FC91-8D1A-45F1-96CD-041FF9242218}" dt="2023-10-02T07:56:58.642" v="688"/>
          <ac:spMkLst>
            <pc:docMk/>
            <pc:sldMk cId="2368855531" sldId="373"/>
            <ac:spMk id="4" creationId="{07617A87-C142-2D03-F066-2C900DCBEDBE}"/>
          </ac:spMkLst>
        </pc:spChg>
        <pc:spChg chg="del">
          <ac:chgData name="Kumaresh Selvakumar" userId="2a1b48795d332c11" providerId="LiveId" clId="{ADE0FC91-8D1A-45F1-96CD-041FF9242218}" dt="2023-10-02T07:55:36.479" v="663" actId="478"/>
          <ac:spMkLst>
            <pc:docMk/>
            <pc:sldMk cId="2368855531" sldId="373"/>
            <ac:spMk id="5" creationId="{EB577AA8-B52F-43F1-BB09-5D1354EB511C}"/>
          </ac:spMkLst>
        </pc:spChg>
        <pc:grpChg chg="del mod">
          <ac:chgData name="Kumaresh Selvakumar" userId="2a1b48795d332c11" providerId="LiveId" clId="{ADE0FC91-8D1A-45F1-96CD-041FF9242218}" dt="2023-10-02T08:55:04.976" v="1156" actId="21"/>
          <ac:grpSpMkLst>
            <pc:docMk/>
            <pc:sldMk cId="2368855531" sldId="373"/>
            <ac:grpSpMk id="12" creationId="{886DB6CE-CBD7-5F3D-6AA7-0493545FB164}"/>
          </ac:grpSpMkLst>
        </pc:grpChg>
        <pc:picChg chg="mod">
          <ac:chgData name="Kumaresh Selvakumar" userId="2a1b48795d332c11" providerId="LiveId" clId="{ADE0FC91-8D1A-45F1-96CD-041FF9242218}" dt="2023-10-02T08:54:46.753" v="1154" actId="1076"/>
          <ac:picMkLst>
            <pc:docMk/>
            <pc:sldMk cId="2368855531" sldId="373"/>
            <ac:picMk id="7" creationId="{59A94A9B-B41A-E597-2C26-611AD60B2C82}"/>
          </ac:picMkLst>
        </pc:picChg>
        <pc:picChg chg="add mod">
          <ac:chgData name="Kumaresh Selvakumar" userId="2a1b48795d332c11" providerId="LiveId" clId="{ADE0FC91-8D1A-45F1-96CD-041FF9242218}" dt="2023-10-02T08:54:48.009" v="1155" actId="1076"/>
          <ac:picMkLst>
            <pc:docMk/>
            <pc:sldMk cId="2368855531" sldId="373"/>
            <ac:picMk id="8" creationId="{939DF885-E878-408C-2293-34CB03636123}"/>
          </ac:picMkLst>
        </pc:picChg>
      </pc:sldChg>
      <pc:sldChg chg="addSp delSp modSp add mod ord">
        <pc:chgData name="Kumaresh Selvakumar" userId="2a1b48795d332c11" providerId="LiveId" clId="{ADE0FC91-8D1A-45F1-96CD-041FF9242218}" dt="2023-10-02T06:23:24.561" v="55"/>
        <pc:sldMkLst>
          <pc:docMk/>
          <pc:sldMk cId="618664518" sldId="374"/>
        </pc:sldMkLst>
        <pc:picChg chg="add del mod modCrop">
          <ac:chgData name="Kumaresh Selvakumar" userId="2a1b48795d332c11" providerId="LiveId" clId="{ADE0FC91-8D1A-45F1-96CD-041FF9242218}" dt="2023-10-02T06:23:21.623" v="53" actId="478"/>
          <ac:picMkLst>
            <pc:docMk/>
            <pc:sldMk cId="618664518" sldId="374"/>
            <ac:picMk id="3" creationId="{0D06BF8A-43F8-6D76-5E5D-2BC46CAFB6C1}"/>
          </ac:picMkLst>
        </pc:picChg>
        <pc:picChg chg="add mod modCrop">
          <ac:chgData name="Kumaresh Selvakumar" userId="2a1b48795d332c11" providerId="LiveId" clId="{ADE0FC91-8D1A-45F1-96CD-041FF9242218}" dt="2023-10-02T06:23:19.264" v="51" actId="1035"/>
          <ac:picMkLst>
            <pc:docMk/>
            <pc:sldMk cId="618664518" sldId="374"/>
            <ac:picMk id="5" creationId="{1F169A0E-F756-B806-BED3-C3F0F480A425}"/>
          </ac:picMkLst>
        </pc:picChg>
        <pc:picChg chg="add mod">
          <ac:chgData name="Kumaresh Selvakumar" userId="2a1b48795d332c11" providerId="LiveId" clId="{ADE0FC91-8D1A-45F1-96CD-041FF9242218}" dt="2023-10-02T06:23:19.264" v="51" actId="1035"/>
          <ac:picMkLst>
            <pc:docMk/>
            <pc:sldMk cId="618664518" sldId="374"/>
            <ac:picMk id="6" creationId="{40EA0A6C-1856-C45E-E0DF-6214550C5C7F}"/>
          </ac:picMkLst>
        </pc:picChg>
      </pc:sldChg>
      <pc:sldChg chg="addSp delSp modSp add mod modAnim">
        <pc:chgData name="Kumaresh Selvakumar" userId="2a1b48795d332c11" providerId="LiveId" clId="{ADE0FC91-8D1A-45F1-96CD-041FF9242218}" dt="2023-10-02T08:55:10.824" v="1158" actId="1076"/>
        <pc:sldMkLst>
          <pc:docMk/>
          <pc:sldMk cId="1439011966" sldId="375"/>
        </pc:sldMkLst>
        <pc:spChg chg="add del mod">
          <ac:chgData name="Kumaresh Selvakumar" userId="2a1b48795d332c11" providerId="LiveId" clId="{ADE0FC91-8D1A-45F1-96CD-041FF9242218}" dt="2023-10-02T07:55:54.056" v="667" actId="478"/>
          <ac:spMkLst>
            <pc:docMk/>
            <pc:sldMk cId="1439011966" sldId="375"/>
            <ac:spMk id="3" creationId="{C6FA0764-F71F-BF97-D0B9-DDAE7491B642}"/>
          </ac:spMkLst>
        </pc:spChg>
        <pc:spChg chg="add del">
          <ac:chgData name="Kumaresh Selvakumar" userId="2a1b48795d332c11" providerId="LiveId" clId="{ADE0FC91-8D1A-45F1-96CD-041FF9242218}" dt="2023-10-02T07:55:55.714" v="668" actId="478"/>
          <ac:spMkLst>
            <pc:docMk/>
            <pc:sldMk cId="1439011966" sldId="375"/>
            <ac:spMk id="5" creationId="{EB577AA8-B52F-43F1-BB09-5D1354EB511C}"/>
          </ac:spMkLst>
        </pc:spChg>
        <pc:spChg chg="add del mod">
          <ac:chgData name="Kumaresh Selvakumar" userId="2a1b48795d332c11" providerId="LiveId" clId="{ADE0FC91-8D1A-45F1-96CD-041FF9242218}" dt="2023-10-02T07:55:58.213" v="669" actId="478"/>
          <ac:spMkLst>
            <pc:docMk/>
            <pc:sldMk cId="1439011966" sldId="375"/>
            <ac:spMk id="6" creationId="{53707395-CBA1-C85E-2E9E-A04A2802E7BB}"/>
          </ac:spMkLst>
        </pc:spChg>
        <pc:spChg chg="add mod">
          <ac:chgData name="Kumaresh Selvakumar" userId="2a1b48795d332c11" providerId="LiveId" clId="{ADE0FC91-8D1A-45F1-96CD-041FF9242218}" dt="2023-10-02T07:56:55.284" v="687"/>
          <ac:spMkLst>
            <pc:docMk/>
            <pc:sldMk cId="1439011966" sldId="375"/>
            <ac:spMk id="7" creationId="{1716EBAE-B9A7-137D-3F20-4DFC60232FFB}"/>
          </ac:spMkLst>
        </pc:spChg>
        <pc:spChg chg="mod">
          <ac:chgData name="Kumaresh Selvakumar" userId="2a1b48795d332c11" providerId="LiveId" clId="{ADE0FC91-8D1A-45F1-96CD-041FF9242218}" dt="2023-10-02T08:55:07.729" v="1157"/>
          <ac:spMkLst>
            <pc:docMk/>
            <pc:sldMk cId="1439011966" sldId="375"/>
            <ac:spMk id="10" creationId="{F987C887-652D-67AB-D7EC-6CB8CC53A6D9}"/>
          </ac:spMkLst>
        </pc:spChg>
        <pc:grpChg chg="add mod">
          <ac:chgData name="Kumaresh Selvakumar" userId="2a1b48795d332c11" providerId="LiveId" clId="{ADE0FC91-8D1A-45F1-96CD-041FF9242218}" dt="2023-10-02T08:55:10.824" v="1158" actId="1076"/>
          <ac:grpSpMkLst>
            <pc:docMk/>
            <pc:sldMk cId="1439011966" sldId="375"/>
            <ac:grpSpMk id="8" creationId="{FCE416AC-C368-5367-5321-042DAAB36746}"/>
          </ac:grpSpMkLst>
        </pc:grpChg>
        <pc:cxnChg chg="mod">
          <ac:chgData name="Kumaresh Selvakumar" userId="2a1b48795d332c11" providerId="LiveId" clId="{ADE0FC91-8D1A-45F1-96CD-041FF9242218}" dt="2023-10-02T08:55:07.729" v="1157"/>
          <ac:cxnSpMkLst>
            <pc:docMk/>
            <pc:sldMk cId="1439011966" sldId="375"/>
            <ac:cxnSpMk id="9" creationId="{A338B80E-FB5B-5313-AD16-73676027BE36}"/>
          </ac:cxnSpMkLst>
        </pc:cxnChg>
      </pc:sldChg>
      <pc:sldChg chg="new del">
        <pc:chgData name="Kumaresh Selvakumar" userId="2a1b48795d332c11" providerId="LiveId" clId="{ADE0FC91-8D1A-45F1-96CD-041FF9242218}" dt="2023-10-02T07:20:23.281" v="521" actId="47"/>
        <pc:sldMkLst>
          <pc:docMk/>
          <pc:sldMk cId="2796899684" sldId="375"/>
        </pc:sldMkLst>
      </pc:sldChg>
      <pc:sldChg chg="new del">
        <pc:chgData name="Kumaresh Selvakumar" userId="2a1b48795d332c11" providerId="LiveId" clId="{ADE0FC91-8D1A-45F1-96CD-041FF9242218}" dt="2023-10-02T07:20:25.407" v="522" actId="47"/>
        <pc:sldMkLst>
          <pc:docMk/>
          <pc:sldMk cId="1415016447" sldId="376"/>
        </pc:sldMkLst>
      </pc:sldChg>
      <pc:sldChg chg="addSp delSp modSp add mod">
        <pc:chgData name="Kumaresh Selvakumar" userId="2a1b48795d332c11" providerId="LiveId" clId="{ADE0FC91-8D1A-45F1-96CD-041FF9242218}" dt="2023-10-02T09:03:34.249" v="1161" actId="732"/>
        <pc:sldMkLst>
          <pc:docMk/>
          <pc:sldMk cId="3929764365" sldId="376"/>
        </pc:sldMkLst>
        <pc:spChg chg="mod">
          <ac:chgData name="Kumaresh Selvakumar" userId="2a1b48795d332c11" providerId="LiveId" clId="{ADE0FC91-8D1A-45F1-96CD-041FF9242218}" dt="2023-10-02T07:58:51.441" v="713" actId="1036"/>
          <ac:spMkLst>
            <pc:docMk/>
            <pc:sldMk cId="3929764365" sldId="376"/>
            <ac:spMk id="2" creationId="{B9F45D53-495C-E01D-D557-70445521A833}"/>
          </ac:spMkLst>
        </pc:spChg>
        <pc:spChg chg="mod">
          <ac:chgData name="Kumaresh Selvakumar" userId="2a1b48795d332c11" providerId="LiveId" clId="{ADE0FC91-8D1A-45F1-96CD-041FF9242218}" dt="2023-10-02T07:56:35.072" v="674" actId="2711"/>
          <ac:spMkLst>
            <pc:docMk/>
            <pc:sldMk cId="3929764365" sldId="376"/>
            <ac:spMk id="3" creationId="{37739A7F-70F0-D016-F33F-7AFC3C04460A}"/>
          </ac:spMkLst>
        </pc:spChg>
        <pc:spChg chg="del">
          <ac:chgData name="Kumaresh Selvakumar" userId="2a1b48795d332c11" providerId="LiveId" clId="{ADE0FC91-8D1A-45F1-96CD-041FF9242218}" dt="2023-10-02T07:56:22.319" v="671" actId="478"/>
          <ac:spMkLst>
            <pc:docMk/>
            <pc:sldMk cId="3929764365" sldId="376"/>
            <ac:spMk id="5" creationId="{EB577AA8-B52F-43F1-BB09-5D1354EB511C}"/>
          </ac:spMkLst>
        </pc:spChg>
        <pc:spChg chg="add del mod">
          <ac:chgData name="Kumaresh Selvakumar" userId="2a1b48795d332c11" providerId="LiveId" clId="{ADE0FC91-8D1A-45F1-96CD-041FF9242218}" dt="2023-10-02T07:56:24.689" v="672" actId="478"/>
          <ac:spMkLst>
            <pc:docMk/>
            <pc:sldMk cId="3929764365" sldId="376"/>
            <ac:spMk id="8" creationId="{89F5F42D-A61C-F0E0-273A-68F4B78C6BD9}"/>
          </ac:spMkLst>
        </pc:spChg>
        <pc:spChg chg="add mod">
          <ac:chgData name="Kumaresh Selvakumar" userId="2a1b48795d332c11" providerId="LiveId" clId="{ADE0FC91-8D1A-45F1-96CD-041FF9242218}" dt="2023-10-02T07:56:51.259" v="686" actId="20577"/>
          <ac:spMkLst>
            <pc:docMk/>
            <pc:sldMk cId="3929764365" sldId="376"/>
            <ac:spMk id="9" creationId="{1C317413-15AC-1E93-4383-B6FBF04F8F64}"/>
          </ac:spMkLst>
        </pc:spChg>
        <pc:grpChg chg="mod">
          <ac:chgData name="Kumaresh Selvakumar" userId="2a1b48795d332c11" providerId="LiveId" clId="{ADE0FC91-8D1A-45F1-96CD-041FF9242218}" dt="2023-10-02T07:58:51.441" v="713" actId="1036"/>
          <ac:grpSpMkLst>
            <pc:docMk/>
            <pc:sldMk cId="3929764365" sldId="376"/>
            <ac:grpSpMk id="7" creationId="{145F02F2-344D-720E-274A-FACA47B9235F}"/>
          </ac:grpSpMkLst>
        </pc:grpChg>
        <pc:picChg chg="add mod modCrop">
          <ac:chgData name="Kumaresh Selvakumar" userId="2a1b48795d332c11" providerId="LiveId" clId="{ADE0FC91-8D1A-45F1-96CD-041FF9242218}" dt="2023-10-02T09:03:34.249" v="1161" actId="732"/>
          <ac:picMkLst>
            <pc:docMk/>
            <pc:sldMk cId="3929764365" sldId="376"/>
            <ac:picMk id="12" creationId="{6B5AF3EF-9D6B-102F-7634-C76D6D100339}"/>
          </ac:picMkLst>
        </pc:picChg>
        <pc:cxnChg chg="mod">
          <ac:chgData name="Kumaresh Selvakumar" userId="2a1b48795d332c11" providerId="LiveId" clId="{ADE0FC91-8D1A-45F1-96CD-041FF9242218}" dt="2023-10-02T07:58:51.441" v="713" actId="1036"/>
          <ac:cxnSpMkLst>
            <pc:docMk/>
            <pc:sldMk cId="3929764365" sldId="376"/>
            <ac:cxnSpMk id="6" creationId="{E293D11A-E70E-94F5-888C-EAD223C93EEB}"/>
          </ac:cxnSpMkLst>
        </pc:cxnChg>
      </pc:sldChg>
      <pc:sldChg chg="new del">
        <pc:chgData name="Kumaresh Selvakumar" userId="2a1b48795d332c11" providerId="LiveId" clId="{ADE0FC91-8D1A-45F1-96CD-041FF9242218}" dt="2023-10-02T07:55:16.031" v="662" actId="47"/>
        <pc:sldMkLst>
          <pc:docMk/>
          <pc:sldMk cId="3224610590" sldId="377"/>
        </pc:sldMkLst>
      </pc:sldChg>
      <pc:sldChg chg="new del">
        <pc:chgData name="Kumaresh Selvakumar" userId="2a1b48795d332c11" providerId="LiveId" clId="{ADE0FC91-8D1A-45F1-96CD-041FF9242218}" dt="2023-10-02T06:46:44.811" v="520" actId="47"/>
        <pc:sldMkLst>
          <pc:docMk/>
          <pc:sldMk cId="467462282" sldId="378"/>
        </pc:sldMkLst>
      </pc:sldChg>
      <pc:sldChg chg="addSp delSp modSp add del mod">
        <pc:chgData name="Kumaresh Selvakumar" userId="2a1b48795d332c11" providerId="LiveId" clId="{ADE0FC91-8D1A-45F1-96CD-041FF9242218}" dt="2023-10-02T13:15:07.579" v="1722" actId="47"/>
        <pc:sldMkLst>
          <pc:docMk/>
          <pc:sldMk cId="4055259978" sldId="378"/>
        </pc:sldMkLst>
        <pc:spChg chg="mod">
          <ac:chgData name="Kumaresh Selvakumar" userId="2a1b48795d332c11" providerId="LiveId" clId="{ADE0FC91-8D1A-45F1-96CD-041FF9242218}" dt="2023-10-02T07:59:39.702" v="728" actId="1036"/>
          <ac:spMkLst>
            <pc:docMk/>
            <pc:sldMk cId="4055259978" sldId="378"/>
            <ac:spMk id="3" creationId="{4114A86F-CC26-C45C-B388-624314A3DF0C}"/>
          </ac:spMkLst>
        </pc:spChg>
        <pc:spChg chg="add del mod">
          <ac:chgData name="Kumaresh Selvakumar" userId="2a1b48795d332c11" providerId="LiveId" clId="{ADE0FC91-8D1A-45F1-96CD-041FF9242218}" dt="2023-10-02T07:59:26.448" v="720" actId="478"/>
          <ac:spMkLst>
            <pc:docMk/>
            <pc:sldMk cId="4055259978" sldId="378"/>
            <ac:spMk id="4" creationId="{CDB3CEEB-50C5-2C85-55C3-1F67D2829A70}"/>
          </ac:spMkLst>
        </pc:spChg>
        <pc:spChg chg="del">
          <ac:chgData name="Kumaresh Selvakumar" userId="2a1b48795d332c11" providerId="LiveId" clId="{ADE0FC91-8D1A-45F1-96CD-041FF9242218}" dt="2023-10-02T07:59:24.147" v="719" actId="478"/>
          <ac:spMkLst>
            <pc:docMk/>
            <pc:sldMk cId="4055259978" sldId="378"/>
            <ac:spMk id="5" creationId="{EB577AA8-B52F-43F1-BB09-5D1354EB511C}"/>
          </ac:spMkLst>
        </pc:spChg>
        <pc:spChg chg="add mod">
          <ac:chgData name="Kumaresh Selvakumar" userId="2a1b48795d332c11" providerId="LiveId" clId="{ADE0FC91-8D1A-45F1-96CD-041FF9242218}" dt="2023-10-02T07:59:26.911" v="721"/>
          <ac:spMkLst>
            <pc:docMk/>
            <pc:sldMk cId="4055259978" sldId="378"/>
            <ac:spMk id="6" creationId="{B4CAD978-E7AA-185B-9285-CDF279B6965F}"/>
          </ac:spMkLst>
        </pc:spChg>
        <pc:grpChg chg="mod">
          <ac:chgData name="Kumaresh Selvakumar" userId="2a1b48795d332c11" providerId="LiveId" clId="{ADE0FC91-8D1A-45F1-96CD-041FF9242218}" dt="2023-10-02T07:59:39.702" v="728" actId="1036"/>
          <ac:grpSpMkLst>
            <pc:docMk/>
            <pc:sldMk cId="4055259978" sldId="378"/>
            <ac:grpSpMk id="18" creationId="{808BDD75-0909-EDB9-88F5-EC95C126E37D}"/>
          </ac:grpSpMkLst>
        </pc:grpChg>
        <pc:picChg chg="mod">
          <ac:chgData name="Kumaresh Selvakumar" userId="2a1b48795d332c11" providerId="LiveId" clId="{ADE0FC91-8D1A-45F1-96CD-041FF9242218}" dt="2023-10-02T07:59:35.013" v="723" actId="1076"/>
          <ac:picMkLst>
            <pc:docMk/>
            <pc:sldMk cId="4055259978" sldId="378"/>
            <ac:picMk id="32" creationId="{74D3F9D5-E097-42B5-2860-2D8E14C85C4A}"/>
          </ac:picMkLst>
        </pc:picChg>
      </pc:sldChg>
      <pc:sldChg chg="addSp delSp modSp add mod modAnim">
        <pc:chgData name="Kumaresh Selvakumar" userId="2a1b48795d332c11" providerId="LiveId" clId="{ADE0FC91-8D1A-45F1-96CD-041FF9242218}" dt="2023-10-02T09:45:50.573" v="1380"/>
        <pc:sldMkLst>
          <pc:docMk/>
          <pc:sldMk cId="2376468757" sldId="379"/>
        </pc:sldMkLst>
        <pc:spChg chg="add mod">
          <ac:chgData name="Kumaresh Selvakumar" userId="2a1b48795d332c11" providerId="LiveId" clId="{ADE0FC91-8D1A-45F1-96CD-041FF9242218}" dt="2023-10-02T06:37:52.895" v="127"/>
          <ac:spMkLst>
            <pc:docMk/>
            <pc:sldMk cId="2376468757" sldId="379"/>
            <ac:spMk id="2" creationId="{0B336C6C-228F-3697-743D-1AD32A9B2DF6}"/>
          </ac:spMkLst>
        </pc:spChg>
        <pc:spChg chg="del mod">
          <ac:chgData name="Kumaresh Selvakumar" userId="2a1b48795d332c11" providerId="LiveId" clId="{ADE0FC91-8D1A-45F1-96CD-041FF9242218}" dt="2023-10-02T06:37:55.738" v="128" actId="478"/>
          <ac:spMkLst>
            <pc:docMk/>
            <pc:sldMk cId="2376468757" sldId="379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37:58.959" v="129" actId="478"/>
          <ac:spMkLst>
            <pc:docMk/>
            <pc:sldMk cId="2376468757" sldId="379"/>
            <ac:spMk id="5" creationId="{6667CB8A-3FE5-77B2-1E5E-57F4CCA0AA2C}"/>
          </ac:spMkLst>
        </pc:spChg>
        <pc:spChg chg="add mod">
          <ac:chgData name="Kumaresh Selvakumar" userId="2a1b48795d332c11" providerId="LiveId" clId="{ADE0FC91-8D1A-45F1-96CD-041FF9242218}" dt="2023-10-02T07:30:48.086" v="625" actId="1036"/>
          <ac:spMkLst>
            <pc:docMk/>
            <pc:sldMk cId="2376468757" sldId="379"/>
            <ac:spMk id="7" creationId="{D769B6D5-8B0F-C361-D10F-BF74233D5CD3}"/>
          </ac:spMkLst>
        </pc:spChg>
        <pc:spChg chg="mod">
          <ac:chgData name="Kumaresh Selvakumar" userId="2a1b48795d332c11" providerId="LiveId" clId="{ADE0FC91-8D1A-45F1-96CD-041FF9242218}" dt="2023-10-02T06:42:37.719" v="393" actId="1036"/>
          <ac:spMkLst>
            <pc:docMk/>
            <pc:sldMk cId="2376468757" sldId="379"/>
            <ac:spMk id="8" creationId="{CA818268-CDDD-E989-C155-2A5F128E1CA7}"/>
          </ac:spMkLst>
        </pc:spChg>
        <pc:spChg chg="mod">
          <ac:chgData name="Kumaresh Selvakumar" userId="2a1b48795d332c11" providerId="LiveId" clId="{ADE0FC91-8D1A-45F1-96CD-041FF9242218}" dt="2023-10-02T06:42:41.945" v="403" actId="1035"/>
          <ac:spMkLst>
            <pc:docMk/>
            <pc:sldMk cId="2376468757" sldId="379"/>
            <ac:spMk id="9" creationId="{577CDC39-9307-332D-0DDA-F6AA158AB7EF}"/>
          </ac:spMkLst>
        </pc:spChg>
        <pc:spChg chg="mod">
          <ac:chgData name="Kumaresh Selvakumar" userId="2a1b48795d332c11" providerId="LiveId" clId="{ADE0FC91-8D1A-45F1-96CD-041FF9242218}" dt="2023-10-02T06:42:41.945" v="403" actId="1035"/>
          <ac:spMkLst>
            <pc:docMk/>
            <pc:sldMk cId="2376468757" sldId="379"/>
            <ac:spMk id="10" creationId="{3B17C024-6F0A-D05A-6E7D-12C622A5D137}"/>
          </ac:spMkLst>
        </pc:spChg>
        <pc:spChg chg="mod">
          <ac:chgData name="Kumaresh Selvakumar" userId="2a1b48795d332c11" providerId="LiveId" clId="{ADE0FC91-8D1A-45F1-96CD-041FF9242218}" dt="2023-10-02T07:29:02.866" v="525" actId="208"/>
          <ac:spMkLst>
            <pc:docMk/>
            <pc:sldMk cId="2376468757" sldId="379"/>
            <ac:spMk id="11" creationId="{FD7392D7-40C3-F688-D03C-B22B21F6D666}"/>
          </ac:spMkLst>
        </pc:spChg>
        <pc:grpChg chg="mod">
          <ac:chgData name="Kumaresh Selvakumar" userId="2a1b48795d332c11" providerId="LiveId" clId="{ADE0FC91-8D1A-45F1-96CD-041FF9242218}" dt="2023-10-02T06:42:41.945" v="403" actId="1035"/>
          <ac:grpSpMkLst>
            <pc:docMk/>
            <pc:sldMk cId="2376468757" sldId="379"/>
            <ac:grpSpMk id="14" creationId="{47081447-EFC6-4215-3CD2-3884C2948397}"/>
          </ac:grpSpMkLst>
        </pc:grpChg>
      </pc:sldChg>
      <pc:sldChg chg="addSp delSp modSp add mod modAnim">
        <pc:chgData name="Kumaresh Selvakumar" userId="2a1b48795d332c11" providerId="LiveId" clId="{ADE0FC91-8D1A-45F1-96CD-041FF9242218}" dt="2023-10-02T12:28:51.257" v="1634" actId="1076"/>
        <pc:sldMkLst>
          <pc:docMk/>
          <pc:sldMk cId="3880399215" sldId="380"/>
        </pc:sldMkLst>
        <pc:spChg chg="mod">
          <ac:chgData name="Kumaresh Selvakumar" userId="2a1b48795d332c11" providerId="LiveId" clId="{ADE0FC91-8D1A-45F1-96CD-041FF9242218}" dt="2023-10-02T06:40:44.852" v="303" actId="208"/>
          <ac:spMkLst>
            <pc:docMk/>
            <pc:sldMk cId="3880399215" sldId="380"/>
            <ac:spMk id="2" creationId="{39F288C5-299D-97AC-0B04-81A628AA664A}"/>
          </ac:spMkLst>
        </pc:spChg>
        <pc:spChg chg="del">
          <ac:chgData name="Kumaresh Selvakumar" userId="2a1b48795d332c11" providerId="LiveId" clId="{ADE0FC91-8D1A-45F1-96CD-041FF9242218}" dt="2023-10-02T06:39:09.666" v="195" actId="478"/>
          <ac:spMkLst>
            <pc:docMk/>
            <pc:sldMk cId="3880399215" sldId="380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39:13.043" v="196" actId="478"/>
          <ac:spMkLst>
            <pc:docMk/>
            <pc:sldMk cId="3880399215" sldId="380"/>
            <ac:spMk id="5" creationId="{163EFD7B-3686-4E98-F5E5-A623E980E284}"/>
          </ac:spMkLst>
        </pc:spChg>
        <pc:spChg chg="mod">
          <ac:chgData name="Kumaresh Selvakumar" userId="2a1b48795d332c11" providerId="LiveId" clId="{ADE0FC91-8D1A-45F1-96CD-041FF9242218}" dt="2023-10-02T12:27:06.170" v="1625" actId="1036"/>
          <ac:spMkLst>
            <pc:docMk/>
            <pc:sldMk cId="3880399215" sldId="380"/>
            <ac:spMk id="17" creationId="{C4237AFF-404F-6AA8-FE81-9B60E29BB209}"/>
          </ac:spMkLst>
        </pc:spChg>
        <pc:spChg chg="mod">
          <ac:chgData name="Kumaresh Selvakumar" userId="2a1b48795d332c11" providerId="LiveId" clId="{ADE0FC91-8D1A-45F1-96CD-041FF9242218}" dt="2023-10-02T09:45:04.753" v="1355" actId="1037"/>
          <ac:spMkLst>
            <pc:docMk/>
            <pc:sldMk cId="3880399215" sldId="380"/>
            <ac:spMk id="18" creationId="{B0FBD870-08D7-DEEA-F8A2-ED0D810497C8}"/>
          </ac:spMkLst>
        </pc:spChg>
        <pc:spChg chg="mod">
          <ac:chgData name="Kumaresh Selvakumar" userId="2a1b48795d332c11" providerId="LiveId" clId="{ADE0FC91-8D1A-45F1-96CD-041FF9242218}" dt="2023-10-02T09:45:04.753" v="1355" actId="1037"/>
          <ac:spMkLst>
            <pc:docMk/>
            <pc:sldMk cId="3880399215" sldId="380"/>
            <ac:spMk id="20" creationId="{23C3B159-ECC7-A552-1651-A29A0A566E16}"/>
          </ac:spMkLst>
        </pc:spChg>
        <pc:spChg chg="add mod">
          <ac:chgData name="Kumaresh Selvakumar" userId="2a1b48795d332c11" providerId="LiveId" clId="{ADE0FC91-8D1A-45F1-96CD-041FF9242218}" dt="2023-10-02T06:39:13.497" v="197"/>
          <ac:spMkLst>
            <pc:docMk/>
            <pc:sldMk cId="3880399215" sldId="380"/>
            <ac:spMk id="21" creationId="{11B1E95D-FFB2-3988-AE52-306448117994}"/>
          </ac:spMkLst>
        </pc:spChg>
        <pc:spChg chg="add mod">
          <ac:chgData name="Kumaresh Selvakumar" userId="2a1b48795d332c11" providerId="LiveId" clId="{ADE0FC91-8D1A-45F1-96CD-041FF9242218}" dt="2023-10-02T12:27:24.140" v="1626"/>
          <ac:spMkLst>
            <pc:docMk/>
            <pc:sldMk cId="3880399215" sldId="380"/>
            <ac:spMk id="25" creationId="{07536429-E36D-C5D9-CD7B-A8DF8E429E49}"/>
          </ac:spMkLst>
        </pc:spChg>
        <pc:grpChg chg="mod">
          <ac:chgData name="Kumaresh Selvakumar" userId="2a1b48795d332c11" providerId="LiveId" clId="{ADE0FC91-8D1A-45F1-96CD-041FF9242218}" dt="2023-10-02T06:41:04.284" v="369" actId="1038"/>
          <ac:grpSpMkLst>
            <pc:docMk/>
            <pc:sldMk cId="3880399215" sldId="380"/>
            <ac:grpSpMk id="6" creationId="{BD361B56-E87C-7D95-75ED-CAC67D2DF40F}"/>
          </ac:grpSpMkLst>
        </pc:grpChg>
        <pc:picChg chg="del mod">
          <ac:chgData name="Kumaresh Selvakumar" userId="2a1b48795d332c11" providerId="LiveId" clId="{ADE0FC91-8D1A-45F1-96CD-041FF9242218}" dt="2023-10-02T09:23:04.792" v="1166" actId="478"/>
          <ac:picMkLst>
            <pc:docMk/>
            <pc:sldMk cId="3880399215" sldId="380"/>
            <ac:picMk id="7" creationId="{471A9009-9B5E-DFAE-BF88-406B4C8C2285}"/>
          </ac:picMkLst>
        </pc:picChg>
        <pc:picChg chg="del mod">
          <ac:chgData name="Kumaresh Selvakumar" userId="2a1b48795d332c11" providerId="LiveId" clId="{ADE0FC91-8D1A-45F1-96CD-041FF9242218}" dt="2023-10-02T09:23:25.058" v="1169" actId="478"/>
          <ac:picMkLst>
            <pc:docMk/>
            <pc:sldMk cId="3880399215" sldId="380"/>
            <ac:picMk id="19" creationId="{1E6D1360-469F-7177-91A8-BBDBFDC53604}"/>
          </ac:picMkLst>
        </pc:picChg>
        <pc:picChg chg="add del mod">
          <ac:chgData name="Kumaresh Selvakumar" userId="2a1b48795d332c11" providerId="LiveId" clId="{ADE0FC91-8D1A-45F1-96CD-041FF9242218}" dt="2023-10-02T12:26:35.695" v="1611" actId="478"/>
          <ac:picMkLst>
            <pc:docMk/>
            <pc:sldMk cId="3880399215" sldId="380"/>
            <ac:picMk id="22" creationId="{918D0587-4646-DFE1-565F-2BD46DBE2848}"/>
          </ac:picMkLst>
        </pc:picChg>
        <pc:picChg chg="add del mod">
          <ac:chgData name="Kumaresh Selvakumar" userId="2a1b48795d332c11" providerId="LiveId" clId="{ADE0FC91-8D1A-45F1-96CD-041FF9242218}" dt="2023-10-02T12:28:29.355" v="1627" actId="478"/>
          <ac:picMkLst>
            <pc:docMk/>
            <pc:sldMk cId="3880399215" sldId="380"/>
            <ac:picMk id="24" creationId="{C41EA66B-694F-0A5D-26FB-5753F459B19B}"/>
          </ac:picMkLst>
        </pc:picChg>
        <pc:picChg chg="add mod">
          <ac:chgData name="Kumaresh Selvakumar" userId="2a1b48795d332c11" providerId="LiveId" clId="{ADE0FC91-8D1A-45F1-96CD-041FF9242218}" dt="2023-10-02T12:26:51.119" v="1617" actId="1076"/>
          <ac:picMkLst>
            <pc:docMk/>
            <pc:sldMk cId="3880399215" sldId="380"/>
            <ac:picMk id="26" creationId="{C6E98BDA-32D5-A000-44E9-5AE511E7E214}"/>
          </ac:picMkLst>
        </pc:picChg>
        <pc:picChg chg="add del">
          <ac:chgData name="Kumaresh Selvakumar" userId="2a1b48795d332c11" providerId="LiveId" clId="{ADE0FC91-8D1A-45F1-96CD-041FF9242218}" dt="2023-10-02T12:28:31.063" v="1629" actId="22"/>
          <ac:picMkLst>
            <pc:docMk/>
            <pc:sldMk cId="3880399215" sldId="380"/>
            <ac:picMk id="28" creationId="{16AC6143-E9E4-25A1-10DF-12E07BE62964}"/>
          </ac:picMkLst>
        </pc:picChg>
        <pc:picChg chg="add mod">
          <ac:chgData name="Kumaresh Selvakumar" userId="2a1b48795d332c11" providerId="LiveId" clId="{ADE0FC91-8D1A-45F1-96CD-041FF9242218}" dt="2023-10-02T12:28:51.257" v="1634" actId="1076"/>
          <ac:picMkLst>
            <pc:docMk/>
            <pc:sldMk cId="3880399215" sldId="380"/>
            <ac:picMk id="30" creationId="{6A942632-8F74-11DC-BE1E-FC7AA8AC91BF}"/>
          </ac:picMkLst>
        </pc:picChg>
      </pc:sldChg>
      <pc:sldChg chg="addSp delSp modSp add del mod">
        <pc:chgData name="Kumaresh Selvakumar" userId="2a1b48795d332c11" providerId="LiveId" clId="{ADE0FC91-8D1A-45F1-96CD-041FF9242218}" dt="2023-10-02T09:49:42.044" v="1405" actId="47"/>
        <pc:sldMkLst>
          <pc:docMk/>
          <pc:sldMk cId="2953783478" sldId="381"/>
        </pc:sldMkLst>
        <pc:spChg chg="del">
          <ac:chgData name="Kumaresh Selvakumar" userId="2a1b48795d332c11" providerId="LiveId" clId="{ADE0FC91-8D1A-45F1-96CD-041FF9242218}" dt="2023-10-02T06:39:22.473" v="198" actId="478"/>
          <ac:spMkLst>
            <pc:docMk/>
            <pc:sldMk cId="2953783478" sldId="381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39:24.636" v="199" actId="478"/>
          <ac:spMkLst>
            <pc:docMk/>
            <pc:sldMk cId="2953783478" sldId="381"/>
            <ac:spMk id="5" creationId="{355AAB17-EBBD-AF47-4096-D4DE8969E91A}"/>
          </ac:spMkLst>
        </pc:spChg>
        <pc:spChg chg="add mod">
          <ac:chgData name="Kumaresh Selvakumar" userId="2a1b48795d332c11" providerId="LiveId" clId="{ADE0FC91-8D1A-45F1-96CD-041FF9242218}" dt="2023-10-02T06:39:25.711" v="200"/>
          <ac:spMkLst>
            <pc:docMk/>
            <pc:sldMk cId="2953783478" sldId="381"/>
            <ac:spMk id="6" creationId="{F3412E87-64AF-B2C8-4786-663D72FE55D4}"/>
          </ac:spMkLst>
        </pc:spChg>
        <pc:spChg chg="add mod">
          <ac:chgData name="Kumaresh Selvakumar" userId="2a1b48795d332c11" providerId="LiveId" clId="{ADE0FC91-8D1A-45F1-96CD-041FF9242218}" dt="2023-10-02T09:24:58.737" v="1201" actId="20577"/>
          <ac:spMkLst>
            <pc:docMk/>
            <pc:sldMk cId="2953783478" sldId="381"/>
            <ac:spMk id="7" creationId="{0587BCCF-CE50-C516-1812-AA9B2CA5C00B}"/>
          </ac:spMkLst>
        </pc:spChg>
        <pc:spChg chg="add mod">
          <ac:chgData name="Kumaresh Selvakumar" userId="2a1b48795d332c11" providerId="LiveId" clId="{ADE0FC91-8D1A-45F1-96CD-041FF9242218}" dt="2023-10-02T09:42:55.444" v="1234" actId="1038"/>
          <ac:spMkLst>
            <pc:docMk/>
            <pc:sldMk cId="2953783478" sldId="381"/>
            <ac:spMk id="8" creationId="{ABB6F717-DC5B-6038-F34A-6E86FBE8117C}"/>
          </ac:spMkLst>
        </pc:spChg>
        <pc:spChg chg="mod">
          <ac:chgData name="Kumaresh Selvakumar" userId="2a1b48795d332c11" providerId="LiveId" clId="{ADE0FC91-8D1A-45F1-96CD-041FF9242218}" dt="2023-10-02T09:43:03.652" v="1270" actId="1038"/>
          <ac:spMkLst>
            <pc:docMk/>
            <pc:sldMk cId="2953783478" sldId="381"/>
            <ac:spMk id="20" creationId="{23C3B159-ECC7-A552-1651-A29A0A566E16}"/>
          </ac:spMkLst>
        </pc:spChg>
        <pc:picChg chg="del">
          <ac:chgData name="Kumaresh Selvakumar" userId="2a1b48795d332c11" providerId="LiveId" clId="{ADE0FC91-8D1A-45F1-96CD-041FF9242218}" dt="2023-10-02T09:24:39.864" v="1192" actId="478"/>
          <ac:picMkLst>
            <pc:docMk/>
            <pc:sldMk cId="2953783478" sldId="381"/>
            <ac:picMk id="3" creationId="{4FF9E788-A780-6226-E9FD-1D495915EF8B}"/>
          </ac:picMkLst>
        </pc:picChg>
        <pc:picChg chg="add del mod">
          <ac:chgData name="Kumaresh Selvakumar" userId="2a1b48795d332c11" providerId="LiveId" clId="{ADE0FC91-8D1A-45F1-96CD-041FF9242218}" dt="2023-10-02T09:41:58.091" v="1209" actId="478"/>
          <ac:picMkLst>
            <pc:docMk/>
            <pc:sldMk cId="2953783478" sldId="381"/>
            <ac:picMk id="10" creationId="{736AD628-974B-C11F-2D13-44D60CF9AC86}"/>
          </ac:picMkLst>
        </pc:picChg>
        <pc:picChg chg="add mod">
          <ac:chgData name="Kumaresh Selvakumar" userId="2a1b48795d332c11" providerId="LiveId" clId="{ADE0FC91-8D1A-45F1-96CD-041FF9242218}" dt="2023-10-02T09:40:53.337" v="1208" actId="1035"/>
          <ac:picMkLst>
            <pc:docMk/>
            <pc:sldMk cId="2953783478" sldId="381"/>
            <ac:picMk id="12" creationId="{85F0101E-40F4-AC2E-CCB4-D591E3BFA8B3}"/>
          </ac:picMkLst>
        </pc:picChg>
        <pc:picChg chg="add mod">
          <ac:chgData name="Kumaresh Selvakumar" userId="2a1b48795d332c11" providerId="LiveId" clId="{ADE0FC91-8D1A-45F1-96CD-041FF9242218}" dt="2023-10-02T09:42:59.723" v="1252" actId="1035"/>
          <ac:picMkLst>
            <pc:docMk/>
            <pc:sldMk cId="2953783478" sldId="381"/>
            <ac:picMk id="14" creationId="{A0E1CC72-9743-B32A-B8F1-DD71401A8410}"/>
          </ac:picMkLst>
        </pc:picChg>
        <pc:picChg chg="add mod">
          <ac:chgData name="Kumaresh Selvakumar" userId="2a1b48795d332c11" providerId="LiveId" clId="{ADE0FC91-8D1A-45F1-96CD-041FF9242218}" dt="2023-10-02T09:42:52.109" v="1222" actId="1076"/>
          <ac:picMkLst>
            <pc:docMk/>
            <pc:sldMk cId="2953783478" sldId="381"/>
            <ac:picMk id="16" creationId="{680216FF-BC65-6DC5-8110-6579D18624AE}"/>
          </ac:picMkLst>
        </pc:picChg>
      </pc:sldChg>
      <pc:sldChg chg="addSp delSp modSp add del mod">
        <pc:chgData name="Kumaresh Selvakumar" userId="2a1b48795d332c11" providerId="LiveId" clId="{ADE0FC91-8D1A-45F1-96CD-041FF9242218}" dt="2023-10-02T09:43:11.267" v="1271" actId="47"/>
        <pc:sldMkLst>
          <pc:docMk/>
          <pc:sldMk cId="3067835838" sldId="382"/>
        </pc:sldMkLst>
        <pc:spChg chg="add mod">
          <ac:chgData name="Kumaresh Selvakumar" userId="2a1b48795d332c11" providerId="LiveId" clId="{ADE0FC91-8D1A-45F1-96CD-041FF9242218}" dt="2023-10-02T06:39:28.036" v="201"/>
          <ac:spMkLst>
            <pc:docMk/>
            <pc:sldMk cId="3067835838" sldId="382"/>
            <ac:spMk id="3" creationId="{D4A1FD11-DD7F-27D4-D830-E5247770AF79}"/>
          </ac:spMkLst>
        </pc:spChg>
        <pc:spChg chg="del">
          <ac:chgData name="Kumaresh Selvakumar" userId="2a1b48795d332c11" providerId="LiveId" clId="{ADE0FC91-8D1A-45F1-96CD-041FF9242218}" dt="2023-10-02T06:40:12.335" v="217" actId="478"/>
          <ac:spMkLst>
            <pc:docMk/>
            <pc:sldMk cId="3067835838" sldId="382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40:13.890" v="218" actId="478"/>
          <ac:spMkLst>
            <pc:docMk/>
            <pc:sldMk cId="3067835838" sldId="382"/>
            <ac:spMk id="6" creationId="{EAF5296F-FF63-2216-CB12-CB565A68E61F}"/>
          </ac:spMkLst>
        </pc:spChg>
      </pc:sldChg>
      <pc:sldChg chg="addSp delSp modSp add del mod">
        <pc:chgData name="Kumaresh Selvakumar" userId="2a1b48795d332c11" providerId="LiveId" clId="{ADE0FC91-8D1A-45F1-96CD-041FF9242218}" dt="2023-10-02T09:43:14.147" v="1272" actId="47"/>
        <pc:sldMkLst>
          <pc:docMk/>
          <pc:sldMk cId="87390172" sldId="383"/>
        </pc:sldMkLst>
        <pc:spChg chg="add mod">
          <ac:chgData name="Kumaresh Selvakumar" userId="2a1b48795d332c11" providerId="LiveId" clId="{ADE0FC91-8D1A-45F1-96CD-041FF9242218}" dt="2023-10-02T06:39:29.592" v="202"/>
          <ac:spMkLst>
            <pc:docMk/>
            <pc:sldMk cId="87390172" sldId="383"/>
            <ac:spMk id="2" creationId="{97795EFE-8CA5-3094-1FDF-9B72740AF0CA}"/>
          </ac:spMkLst>
        </pc:spChg>
        <pc:spChg chg="del">
          <ac:chgData name="Kumaresh Selvakumar" userId="2a1b48795d332c11" providerId="LiveId" clId="{ADE0FC91-8D1A-45F1-96CD-041FF9242218}" dt="2023-10-02T06:40:05.765" v="215" actId="478"/>
          <ac:spMkLst>
            <pc:docMk/>
            <pc:sldMk cId="87390172" sldId="383"/>
            <ac:spMk id="4" creationId="{CC3AF276-1F50-4A91-C6E2-B77D4E5C3F25}"/>
          </ac:spMkLst>
        </pc:spChg>
        <pc:spChg chg="add del mod">
          <ac:chgData name="Kumaresh Selvakumar" userId="2a1b48795d332c11" providerId="LiveId" clId="{ADE0FC91-8D1A-45F1-96CD-041FF9242218}" dt="2023-10-02T06:40:09.712" v="216" actId="478"/>
          <ac:spMkLst>
            <pc:docMk/>
            <pc:sldMk cId="87390172" sldId="383"/>
            <ac:spMk id="6" creationId="{676EF5E3-E400-8171-6E5B-DDBFA45513AC}"/>
          </ac:spMkLst>
        </pc:spChg>
      </pc:sldChg>
      <pc:sldChg chg="addSp delSp modSp add del mod ord">
        <pc:chgData name="Kumaresh Selvakumar" userId="2a1b48795d332c11" providerId="LiveId" clId="{ADE0FC91-8D1A-45F1-96CD-041FF9242218}" dt="2023-10-02T09:46:29.302" v="1382" actId="47"/>
        <pc:sldMkLst>
          <pc:docMk/>
          <pc:sldMk cId="4209103308" sldId="384"/>
        </pc:sldMkLst>
        <pc:spChg chg="mod">
          <ac:chgData name="Kumaresh Selvakumar" userId="2a1b48795d332c11" providerId="LiveId" clId="{ADE0FC91-8D1A-45F1-96CD-041FF9242218}" dt="2023-10-02T06:44:19.753" v="411" actId="208"/>
          <ac:spMkLst>
            <pc:docMk/>
            <pc:sldMk cId="4209103308" sldId="384"/>
            <ac:spMk id="2" creationId="{39F288C5-299D-97AC-0B04-81A628AA664A}"/>
          </ac:spMkLst>
        </pc:spChg>
        <pc:spChg chg="mod">
          <ac:chgData name="Kumaresh Selvakumar" userId="2a1b48795d332c11" providerId="LiveId" clId="{ADE0FC91-8D1A-45F1-96CD-041FF9242218}" dt="2023-10-02T06:44:05.089" v="406" actId="1076"/>
          <ac:spMkLst>
            <pc:docMk/>
            <pc:sldMk cId="4209103308" sldId="384"/>
            <ac:spMk id="3" creationId="{7F6A71D3-1ECD-F074-4F64-5E86A5252251}"/>
          </ac:spMkLst>
        </pc:spChg>
        <pc:spChg chg="del">
          <ac:chgData name="Kumaresh Selvakumar" userId="2a1b48795d332c11" providerId="LiveId" clId="{ADE0FC91-8D1A-45F1-96CD-041FF9242218}" dt="2023-10-02T06:40:00.766" v="213" actId="478"/>
          <ac:spMkLst>
            <pc:docMk/>
            <pc:sldMk cId="4209103308" sldId="384"/>
            <ac:spMk id="4" creationId="{CC3AF276-1F50-4A91-C6E2-B77D4E5C3F25}"/>
          </ac:spMkLst>
        </pc:spChg>
        <pc:spChg chg="add mod">
          <ac:chgData name="Kumaresh Selvakumar" userId="2a1b48795d332c11" providerId="LiveId" clId="{ADE0FC91-8D1A-45F1-96CD-041FF9242218}" dt="2023-10-02T06:39:31.240" v="203"/>
          <ac:spMkLst>
            <pc:docMk/>
            <pc:sldMk cId="4209103308" sldId="384"/>
            <ac:spMk id="5" creationId="{84B1E3A6-4632-B5E7-0099-1468700CBA89}"/>
          </ac:spMkLst>
        </pc:spChg>
        <pc:spChg chg="mod">
          <ac:chgData name="Kumaresh Selvakumar" userId="2a1b48795d332c11" providerId="LiveId" clId="{ADE0FC91-8D1A-45F1-96CD-041FF9242218}" dt="2023-10-02T06:44:19.753" v="411" actId="208"/>
          <ac:spMkLst>
            <pc:docMk/>
            <pc:sldMk cId="4209103308" sldId="384"/>
            <ac:spMk id="17" creationId="{C4237AFF-404F-6AA8-FE81-9B60E29BB209}"/>
          </ac:spMkLst>
        </pc:spChg>
        <pc:spChg chg="mod">
          <ac:chgData name="Kumaresh Selvakumar" userId="2a1b48795d332c11" providerId="LiveId" clId="{ADE0FC91-8D1A-45F1-96CD-041FF9242218}" dt="2023-10-02T09:44:05.698" v="1317" actId="1038"/>
          <ac:spMkLst>
            <pc:docMk/>
            <pc:sldMk cId="4209103308" sldId="384"/>
            <ac:spMk id="18" creationId="{B0FBD870-08D7-DEEA-F8A2-ED0D810497C8}"/>
          </ac:spMkLst>
        </pc:spChg>
        <pc:spChg chg="mod">
          <ac:chgData name="Kumaresh Selvakumar" userId="2a1b48795d332c11" providerId="LiveId" clId="{ADE0FC91-8D1A-45F1-96CD-041FF9242218}" dt="2023-10-02T09:44:05.698" v="1317" actId="1038"/>
          <ac:spMkLst>
            <pc:docMk/>
            <pc:sldMk cId="4209103308" sldId="384"/>
            <ac:spMk id="20" creationId="{23C3B159-ECC7-A552-1651-A29A0A566E16}"/>
          </ac:spMkLst>
        </pc:spChg>
        <pc:spChg chg="add del mod">
          <ac:chgData name="Kumaresh Selvakumar" userId="2a1b48795d332c11" providerId="LiveId" clId="{ADE0FC91-8D1A-45F1-96CD-041FF9242218}" dt="2023-10-02T06:40:02.651" v="214" actId="478"/>
          <ac:spMkLst>
            <pc:docMk/>
            <pc:sldMk cId="4209103308" sldId="384"/>
            <ac:spMk id="22" creationId="{E6FEF52E-708F-AC8B-6400-00E07D27E656}"/>
          </ac:spMkLst>
        </pc:spChg>
        <pc:spChg chg="add mod">
          <ac:chgData name="Kumaresh Selvakumar" userId="2a1b48795d332c11" providerId="LiveId" clId="{ADE0FC91-8D1A-45F1-96CD-041FF9242218}" dt="2023-10-02T06:44:18.416" v="410" actId="571"/>
          <ac:spMkLst>
            <pc:docMk/>
            <pc:sldMk cId="4209103308" sldId="384"/>
            <ac:spMk id="23" creationId="{E16913C1-6EF1-2AFE-9492-66967DFDD48A}"/>
          </ac:spMkLst>
        </pc:spChg>
        <pc:spChg chg="add mod">
          <ac:chgData name="Kumaresh Selvakumar" userId="2a1b48795d332c11" providerId="LiveId" clId="{ADE0FC91-8D1A-45F1-96CD-041FF9242218}" dt="2023-10-02T06:44:18.416" v="410" actId="571"/>
          <ac:spMkLst>
            <pc:docMk/>
            <pc:sldMk cId="4209103308" sldId="384"/>
            <ac:spMk id="24" creationId="{4ACBBBE0-1A7B-08FC-44FE-0F6275495659}"/>
          </ac:spMkLst>
        </pc:spChg>
        <pc:grpChg chg="mod">
          <ac:chgData name="Kumaresh Selvakumar" userId="2a1b48795d332c11" providerId="LiveId" clId="{ADE0FC91-8D1A-45F1-96CD-041FF9242218}" dt="2023-10-02T06:44:10.776" v="407" actId="1076"/>
          <ac:grpSpMkLst>
            <pc:docMk/>
            <pc:sldMk cId="4209103308" sldId="384"/>
            <ac:grpSpMk id="6" creationId="{BD361B56-E87C-7D95-75ED-CAC67D2DF40F}"/>
          </ac:grpSpMkLst>
        </pc:grpChg>
        <pc:picChg chg="del mod">
          <ac:chgData name="Kumaresh Selvakumar" userId="2a1b48795d332c11" providerId="LiveId" clId="{ADE0FC91-8D1A-45F1-96CD-041FF9242218}" dt="2023-10-02T09:24:23.002" v="1189" actId="478"/>
          <ac:picMkLst>
            <pc:docMk/>
            <pc:sldMk cId="4209103308" sldId="384"/>
            <ac:picMk id="7" creationId="{471A9009-9B5E-DFAE-BF88-406B4C8C2285}"/>
          </ac:picMkLst>
        </pc:picChg>
        <pc:picChg chg="del mod">
          <ac:chgData name="Kumaresh Selvakumar" userId="2a1b48795d332c11" providerId="LiveId" clId="{ADE0FC91-8D1A-45F1-96CD-041FF9242218}" dt="2023-10-02T09:24:23.002" v="1189" actId="478"/>
          <ac:picMkLst>
            <pc:docMk/>
            <pc:sldMk cId="4209103308" sldId="384"/>
            <ac:picMk id="19" creationId="{1E6D1360-469F-7177-91A8-BBDBFDC53604}"/>
          </ac:picMkLst>
        </pc:picChg>
        <pc:picChg chg="add mod">
          <ac:chgData name="Kumaresh Selvakumar" userId="2a1b48795d332c11" providerId="LiveId" clId="{ADE0FC91-8D1A-45F1-96CD-041FF9242218}" dt="2023-10-02T09:24:26.408" v="1191" actId="1076"/>
          <ac:picMkLst>
            <pc:docMk/>
            <pc:sldMk cId="4209103308" sldId="384"/>
            <ac:picMk id="25" creationId="{B48E4C4E-25BE-FA6E-9892-D66BB21C66B4}"/>
          </ac:picMkLst>
        </pc:picChg>
        <pc:picChg chg="add mod">
          <ac:chgData name="Kumaresh Selvakumar" userId="2a1b48795d332c11" providerId="LiveId" clId="{ADE0FC91-8D1A-45F1-96CD-041FF9242218}" dt="2023-10-02T09:24:26.408" v="1191" actId="1076"/>
          <ac:picMkLst>
            <pc:docMk/>
            <pc:sldMk cId="4209103308" sldId="384"/>
            <ac:picMk id="26" creationId="{78DA21E9-1BD0-D0CD-64A9-A39100D47919}"/>
          </ac:picMkLst>
        </pc:picChg>
      </pc:sldChg>
      <pc:sldChg chg="addSp delSp modSp add mod ord modAnim">
        <pc:chgData name="Kumaresh Selvakumar" userId="2a1b48795d332c11" providerId="LiveId" clId="{ADE0FC91-8D1A-45F1-96CD-041FF9242218}" dt="2023-10-02T12:33:19.574" v="1638"/>
        <pc:sldMkLst>
          <pc:docMk/>
          <pc:sldMk cId="2522396175" sldId="385"/>
        </pc:sldMkLst>
        <pc:spChg chg="add mod">
          <ac:chgData name="Kumaresh Selvakumar" userId="2a1b48795d332c11" providerId="LiveId" clId="{ADE0FC91-8D1A-45F1-96CD-041FF9242218}" dt="2023-10-02T06:39:32.657" v="204"/>
          <ac:spMkLst>
            <pc:docMk/>
            <pc:sldMk cId="2522396175" sldId="385"/>
            <ac:spMk id="3" creationId="{12865A22-3C0F-9F4D-7EDE-DE43CC3062D4}"/>
          </ac:spMkLst>
        </pc:spChg>
        <pc:spChg chg="del">
          <ac:chgData name="Kumaresh Selvakumar" userId="2a1b48795d332c11" providerId="LiveId" clId="{ADE0FC91-8D1A-45F1-96CD-041FF9242218}" dt="2023-10-02T06:39:54.107" v="211" actId="478"/>
          <ac:spMkLst>
            <pc:docMk/>
            <pc:sldMk cId="2522396175" sldId="385"/>
            <ac:spMk id="4" creationId="{CC3AF276-1F50-4A91-C6E2-B77D4E5C3F25}"/>
          </ac:spMkLst>
        </pc:spChg>
        <pc:spChg chg="mod">
          <ac:chgData name="Kumaresh Selvakumar" userId="2a1b48795d332c11" providerId="LiveId" clId="{ADE0FC91-8D1A-45F1-96CD-041FF9242218}" dt="2023-10-02T12:32:40.211" v="1636"/>
          <ac:spMkLst>
            <pc:docMk/>
            <pc:sldMk cId="2522396175" sldId="385"/>
            <ac:spMk id="5" creationId="{A653CBC0-3BEC-4ED2-125A-22FB32C2F316}"/>
          </ac:spMkLst>
        </pc:spChg>
        <pc:spChg chg="mod">
          <ac:chgData name="Kumaresh Selvakumar" userId="2a1b48795d332c11" providerId="LiveId" clId="{ADE0FC91-8D1A-45F1-96CD-041FF9242218}" dt="2023-10-02T12:32:32.469" v="1635"/>
          <ac:spMkLst>
            <pc:docMk/>
            <pc:sldMk cId="2522396175" sldId="385"/>
            <ac:spMk id="17" creationId="{C4237AFF-404F-6AA8-FE81-9B60E29BB209}"/>
          </ac:spMkLst>
        </pc:spChg>
        <pc:spChg chg="add del mod">
          <ac:chgData name="Kumaresh Selvakumar" userId="2a1b48795d332c11" providerId="LiveId" clId="{ADE0FC91-8D1A-45F1-96CD-041FF9242218}" dt="2023-10-02T06:39:57.422" v="212" actId="478"/>
          <ac:spMkLst>
            <pc:docMk/>
            <pc:sldMk cId="2522396175" sldId="385"/>
            <ac:spMk id="18" creationId="{44802DC2-165A-17B7-36AC-7BF4600E47A4}"/>
          </ac:spMkLst>
        </pc:spChg>
        <pc:spChg chg="add mod">
          <ac:chgData name="Kumaresh Selvakumar" userId="2a1b48795d332c11" providerId="LiveId" clId="{ADE0FC91-8D1A-45F1-96CD-041FF9242218}" dt="2023-10-02T12:33:19.574" v="1638"/>
          <ac:spMkLst>
            <pc:docMk/>
            <pc:sldMk cId="2522396175" sldId="385"/>
            <ac:spMk id="19" creationId="{226A5D89-3A1C-5C6C-7D26-3C756834472E}"/>
          </ac:spMkLst>
        </pc:spChg>
        <pc:spChg chg="add mod">
          <ac:chgData name="Kumaresh Selvakumar" userId="2a1b48795d332c11" providerId="LiveId" clId="{ADE0FC91-8D1A-45F1-96CD-041FF9242218}" dt="2023-10-02T09:47:56.333" v="1400" actId="1076"/>
          <ac:spMkLst>
            <pc:docMk/>
            <pc:sldMk cId="2522396175" sldId="385"/>
            <ac:spMk id="20" creationId="{4707FD4F-9C56-B927-8226-2E5A17B558F8}"/>
          </ac:spMkLst>
        </pc:spChg>
        <pc:spChg chg="del">
          <ac:chgData name="Kumaresh Selvakumar" userId="2a1b48795d332c11" providerId="LiveId" clId="{ADE0FC91-8D1A-45F1-96CD-041FF9242218}" dt="2023-10-02T09:46:54.867" v="1387" actId="478"/>
          <ac:spMkLst>
            <pc:docMk/>
            <pc:sldMk cId="2522396175" sldId="385"/>
            <ac:spMk id="21" creationId="{AEEA3206-C5BE-907C-8C63-6666FA0173E3}"/>
          </ac:spMkLst>
        </pc:spChg>
        <pc:spChg chg="mod">
          <ac:chgData name="Kumaresh Selvakumar" userId="2a1b48795d332c11" providerId="LiveId" clId="{ADE0FC91-8D1A-45F1-96CD-041FF9242218}" dt="2023-10-02T12:32:51.169" v="1637"/>
          <ac:spMkLst>
            <pc:docMk/>
            <pc:sldMk cId="2522396175" sldId="385"/>
            <ac:spMk id="22" creationId="{4778F38B-ED45-14CC-DBA9-4EB8AEBB68CB}"/>
          </ac:spMkLst>
        </pc:spChg>
      </pc:sldChg>
      <pc:sldChg chg="addSp delSp modSp add mod">
        <pc:chgData name="Kumaresh Selvakumar" userId="2a1b48795d332c11" providerId="LiveId" clId="{ADE0FC91-8D1A-45F1-96CD-041FF9242218}" dt="2023-10-02T12:37:37.612" v="1674" actId="1076"/>
        <pc:sldMkLst>
          <pc:docMk/>
          <pc:sldMk cId="68246166" sldId="386"/>
        </pc:sldMkLst>
        <pc:spChg chg="del">
          <ac:chgData name="Kumaresh Selvakumar" userId="2a1b48795d332c11" providerId="LiveId" clId="{ADE0FC91-8D1A-45F1-96CD-041FF9242218}" dt="2023-10-02T06:45:02.344" v="414" actId="478"/>
          <ac:spMkLst>
            <pc:docMk/>
            <pc:sldMk cId="68246166" sldId="386"/>
            <ac:spMk id="2" creationId="{39F288C5-299D-97AC-0B04-81A628AA664A}"/>
          </ac:spMkLst>
        </pc:spChg>
        <pc:spChg chg="add mod">
          <ac:chgData name="Kumaresh Selvakumar" userId="2a1b48795d332c11" providerId="LiveId" clId="{ADE0FC91-8D1A-45F1-96CD-041FF9242218}" dt="2023-10-02T06:39:34.169" v="205"/>
          <ac:spMkLst>
            <pc:docMk/>
            <pc:sldMk cId="68246166" sldId="386"/>
            <ac:spMk id="3" creationId="{5EC38C17-B0BE-6CC6-9D77-C82F9E6F2A1B}"/>
          </ac:spMkLst>
        </pc:spChg>
        <pc:spChg chg="del">
          <ac:chgData name="Kumaresh Selvakumar" userId="2a1b48795d332c11" providerId="LiveId" clId="{ADE0FC91-8D1A-45F1-96CD-041FF9242218}" dt="2023-10-02T06:39:49.091" v="209" actId="478"/>
          <ac:spMkLst>
            <pc:docMk/>
            <pc:sldMk cId="68246166" sldId="386"/>
            <ac:spMk id="4" creationId="{CC3AF276-1F50-4A91-C6E2-B77D4E5C3F25}"/>
          </ac:spMkLst>
        </pc:spChg>
        <pc:spChg chg="del mod">
          <ac:chgData name="Kumaresh Selvakumar" userId="2a1b48795d332c11" providerId="LiveId" clId="{ADE0FC91-8D1A-45F1-96CD-041FF9242218}" dt="2023-10-02T09:49:31.329" v="1402" actId="478"/>
          <ac:spMkLst>
            <pc:docMk/>
            <pc:sldMk cId="68246166" sldId="386"/>
            <ac:spMk id="5" creationId="{FBA6B83F-C5DC-9162-B814-8575B54F5194}"/>
          </ac:spMkLst>
        </pc:spChg>
        <pc:spChg chg="del">
          <ac:chgData name="Kumaresh Selvakumar" userId="2a1b48795d332c11" providerId="LiveId" clId="{ADE0FC91-8D1A-45F1-96CD-041FF9242218}" dt="2023-10-02T06:45:02.344" v="414" actId="478"/>
          <ac:spMkLst>
            <pc:docMk/>
            <pc:sldMk cId="68246166" sldId="386"/>
            <ac:spMk id="17" creationId="{C4237AFF-404F-6AA8-FE81-9B60E29BB209}"/>
          </ac:spMkLst>
        </pc:spChg>
        <pc:spChg chg="del mod">
          <ac:chgData name="Kumaresh Selvakumar" userId="2a1b48795d332c11" providerId="LiveId" clId="{ADE0FC91-8D1A-45F1-96CD-041FF9242218}" dt="2023-10-02T09:49:31.329" v="1402" actId="478"/>
          <ac:spMkLst>
            <pc:docMk/>
            <pc:sldMk cId="68246166" sldId="386"/>
            <ac:spMk id="18" creationId="{B0FBD870-08D7-DEEA-F8A2-ED0D810497C8}"/>
          </ac:spMkLst>
        </pc:spChg>
        <pc:spChg chg="add del mod">
          <ac:chgData name="Kumaresh Selvakumar" userId="2a1b48795d332c11" providerId="LiveId" clId="{ADE0FC91-8D1A-45F1-96CD-041FF9242218}" dt="2023-10-02T06:39:51.371" v="210" actId="478"/>
          <ac:spMkLst>
            <pc:docMk/>
            <pc:sldMk cId="68246166" sldId="386"/>
            <ac:spMk id="20" creationId="{9D333FF5-1DAF-8FCE-E6B3-FA9DFB94BBE9}"/>
          </ac:spMkLst>
        </pc:spChg>
        <pc:spChg chg="del mod">
          <ac:chgData name="Kumaresh Selvakumar" userId="2a1b48795d332c11" providerId="LiveId" clId="{ADE0FC91-8D1A-45F1-96CD-041FF9242218}" dt="2023-10-02T09:49:31.329" v="1402" actId="478"/>
          <ac:spMkLst>
            <pc:docMk/>
            <pc:sldMk cId="68246166" sldId="386"/>
            <ac:spMk id="23" creationId="{E291F161-CDF2-90B0-328F-0D5DEE83C5C8}"/>
          </ac:spMkLst>
        </pc:spChg>
        <pc:spChg chg="mod">
          <ac:chgData name="Kumaresh Selvakumar" userId="2a1b48795d332c11" providerId="LiveId" clId="{ADE0FC91-8D1A-45F1-96CD-041FF9242218}" dt="2023-10-02T06:44:59.859" v="413" actId="1076"/>
          <ac:spMkLst>
            <pc:docMk/>
            <pc:sldMk cId="68246166" sldId="386"/>
            <ac:spMk id="24" creationId="{890CB853-F1E3-A6DD-DC8B-01B0BDCA473D}"/>
          </ac:spMkLst>
        </pc:spChg>
        <pc:spChg chg="add 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25" creationId="{9F075BD9-EE92-55FD-94E4-3EC465FD79C4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28" creationId="{2AD00154-EA5E-6546-63FC-2706DEEE1E1E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29" creationId="{85178FCC-C608-3A93-8A0B-B7BAF9B4F02F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0" creationId="{C731A259-2547-BD3F-5ACD-9C2B21DC2832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1" creationId="{BE7DF212-BE28-4396-375B-CE15584FADEF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2" creationId="{2C33819F-307B-38C4-41E2-48071C312206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3" creationId="{584A6B09-A816-43CE-5B7D-4FD1B3DB9A83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4" creationId="{0E93BCB5-926D-59B4-22AD-CA3C419104EB}"/>
          </ac:spMkLst>
        </pc:spChg>
        <pc:spChg chg="mod">
          <ac:chgData name="Kumaresh Selvakumar" userId="2a1b48795d332c11" providerId="LiveId" clId="{ADE0FC91-8D1A-45F1-96CD-041FF9242218}" dt="2023-10-02T06:45:02.705" v="415"/>
          <ac:spMkLst>
            <pc:docMk/>
            <pc:sldMk cId="68246166" sldId="386"/>
            <ac:spMk id="35" creationId="{400B55B2-057A-F243-6528-ED0F1380F9D4}"/>
          </ac:spMkLst>
        </pc:spChg>
        <pc:spChg chg="add del mod">
          <ac:chgData name="Kumaresh Selvakumar" userId="2a1b48795d332c11" providerId="LiveId" clId="{ADE0FC91-8D1A-45F1-96CD-041FF9242218}" dt="2023-10-02T10:16:31.982" v="1498" actId="478"/>
          <ac:spMkLst>
            <pc:docMk/>
            <pc:sldMk cId="68246166" sldId="386"/>
            <ac:spMk id="36" creationId="{A989C188-DF18-7A2F-4D86-D8E906D70507}"/>
          </ac:spMkLst>
        </pc:spChg>
        <pc:spChg chg="add mod">
          <ac:chgData name="Kumaresh Selvakumar" userId="2a1b48795d332c11" providerId="LiveId" clId="{ADE0FC91-8D1A-45F1-96CD-041FF9242218}" dt="2023-10-02T12:34:46.967" v="1654" actId="20577"/>
          <ac:spMkLst>
            <pc:docMk/>
            <pc:sldMk cId="68246166" sldId="386"/>
            <ac:spMk id="37" creationId="{0B584989-1FAB-8771-EBBF-DC81EF02D777}"/>
          </ac:spMkLst>
        </pc:spChg>
        <pc:spChg chg="add mod">
          <ac:chgData name="Kumaresh Selvakumar" userId="2a1b48795d332c11" providerId="LiveId" clId="{ADE0FC91-8D1A-45F1-96CD-041FF9242218}" dt="2023-10-02T09:49:38.370" v="1404" actId="1076"/>
          <ac:spMkLst>
            <pc:docMk/>
            <pc:sldMk cId="68246166" sldId="386"/>
            <ac:spMk id="38" creationId="{B0159AED-D57D-9C7B-DC5A-72CD18501E33}"/>
          </ac:spMkLst>
        </pc:spChg>
        <pc:spChg chg="add mod">
          <ac:chgData name="Kumaresh Selvakumar" userId="2a1b48795d332c11" providerId="LiveId" clId="{ADE0FC91-8D1A-45F1-96CD-041FF9242218}" dt="2023-10-02T12:34:53.979" v="1666" actId="20577"/>
          <ac:spMkLst>
            <pc:docMk/>
            <pc:sldMk cId="68246166" sldId="386"/>
            <ac:spMk id="39" creationId="{4E805F5F-E08B-3A4D-127A-EE3706473FD4}"/>
          </ac:spMkLst>
        </pc:spChg>
        <pc:spChg chg="add mod">
          <ac:chgData name="Kumaresh Selvakumar" userId="2a1b48795d332c11" providerId="LiveId" clId="{ADE0FC91-8D1A-45F1-96CD-041FF9242218}" dt="2023-10-02T12:33:43.141" v="1644" actId="1036"/>
          <ac:spMkLst>
            <pc:docMk/>
            <pc:sldMk cId="68246166" sldId="386"/>
            <ac:spMk id="43" creationId="{146F61C1-5CC5-1CB0-27DD-C9509B83678B}"/>
          </ac:spMkLst>
        </pc:spChg>
        <pc:grpChg chg="del">
          <ac:chgData name="Kumaresh Selvakumar" userId="2a1b48795d332c11" providerId="LiveId" clId="{ADE0FC91-8D1A-45F1-96CD-041FF9242218}" dt="2023-10-02T06:45:02.344" v="414" actId="478"/>
          <ac:grpSpMkLst>
            <pc:docMk/>
            <pc:sldMk cId="68246166" sldId="386"/>
            <ac:grpSpMk id="6" creationId="{BD361B56-E87C-7D95-75ED-CAC67D2DF40F}"/>
          </ac:grpSpMkLst>
        </pc:grpChg>
        <pc:grpChg chg="add mod">
          <ac:chgData name="Kumaresh Selvakumar" userId="2a1b48795d332c11" providerId="LiveId" clId="{ADE0FC91-8D1A-45F1-96CD-041FF9242218}" dt="2023-10-02T06:45:07.028" v="416" actId="1076"/>
          <ac:grpSpMkLst>
            <pc:docMk/>
            <pc:sldMk cId="68246166" sldId="386"/>
            <ac:grpSpMk id="26" creationId="{46C66EE6-2B23-DBE0-4B28-7F3060EF254F}"/>
          </ac:grpSpMkLst>
        </pc:grpChg>
        <pc:picChg chg="del mod">
          <ac:chgData name="Kumaresh Selvakumar" userId="2a1b48795d332c11" providerId="LiveId" clId="{ADE0FC91-8D1A-45F1-96CD-041FF9242218}" dt="2023-10-02T09:49:31.329" v="1402" actId="478"/>
          <ac:picMkLst>
            <pc:docMk/>
            <pc:sldMk cId="68246166" sldId="386"/>
            <ac:picMk id="7" creationId="{471A9009-9B5E-DFAE-BF88-406B4C8C2285}"/>
          </ac:picMkLst>
        </pc:picChg>
        <pc:picChg chg="del mod">
          <ac:chgData name="Kumaresh Selvakumar" userId="2a1b48795d332c11" providerId="LiveId" clId="{ADE0FC91-8D1A-45F1-96CD-041FF9242218}" dt="2023-10-02T09:49:31.329" v="1402" actId="478"/>
          <ac:picMkLst>
            <pc:docMk/>
            <pc:sldMk cId="68246166" sldId="386"/>
            <ac:picMk id="21" creationId="{7C4FA565-EC84-954C-8694-AC2C03E56602}"/>
          </ac:picMkLst>
        </pc:picChg>
        <pc:picChg chg="del mod">
          <ac:chgData name="Kumaresh Selvakumar" userId="2a1b48795d332c11" providerId="LiveId" clId="{ADE0FC91-8D1A-45F1-96CD-041FF9242218}" dt="2023-10-02T09:49:31.329" v="1402" actId="478"/>
          <ac:picMkLst>
            <pc:docMk/>
            <pc:sldMk cId="68246166" sldId="386"/>
            <ac:picMk id="22" creationId="{92B7E3BE-11BD-6DC0-D5FC-C885C1D8A84B}"/>
          </ac:picMkLst>
        </pc:picChg>
        <pc:picChg chg="add del mod">
          <ac:chgData name="Kumaresh Selvakumar" userId="2a1b48795d332c11" providerId="LiveId" clId="{ADE0FC91-8D1A-45F1-96CD-041FF9242218}" dt="2023-10-02T12:35:27.050" v="1667" actId="478"/>
          <ac:picMkLst>
            <pc:docMk/>
            <pc:sldMk cId="68246166" sldId="386"/>
            <ac:picMk id="40" creationId="{04E41E49-8F02-74D3-B20D-199E5034BF39}"/>
          </ac:picMkLst>
        </pc:picChg>
        <pc:picChg chg="add del mod">
          <ac:chgData name="Kumaresh Selvakumar" userId="2a1b48795d332c11" providerId="LiveId" clId="{ADE0FC91-8D1A-45F1-96CD-041FF9242218}" dt="2023-10-02T12:34:34.073" v="1645" actId="478"/>
          <ac:picMkLst>
            <pc:docMk/>
            <pc:sldMk cId="68246166" sldId="386"/>
            <ac:picMk id="41" creationId="{D9E72218-C506-613D-D3D8-B3F5488F7C6B}"/>
          </ac:picMkLst>
        </pc:picChg>
        <pc:picChg chg="add del mod">
          <ac:chgData name="Kumaresh Selvakumar" userId="2a1b48795d332c11" providerId="LiveId" clId="{ADE0FC91-8D1A-45F1-96CD-041FF9242218}" dt="2023-10-02T12:36:06.632" v="1671" actId="478"/>
          <ac:picMkLst>
            <pc:docMk/>
            <pc:sldMk cId="68246166" sldId="386"/>
            <ac:picMk id="42" creationId="{E0B7079A-76FB-4969-4964-5E5599506F83}"/>
          </ac:picMkLst>
        </pc:picChg>
        <pc:picChg chg="add mod">
          <ac:chgData name="Kumaresh Selvakumar" userId="2a1b48795d332c11" providerId="LiveId" clId="{ADE0FC91-8D1A-45F1-96CD-041FF9242218}" dt="2023-10-02T12:34:44.626" v="1652" actId="1076"/>
          <ac:picMkLst>
            <pc:docMk/>
            <pc:sldMk cId="68246166" sldId="386"/>
            <ac:picMk id="45" creationId="{7713FB70-F104-B711-F579-3C158EB3A136}"/>
          </ac:picMkLst>
        </pc:picChg>
        <pc:picChg chg="add mod">
          <ac:chgData name="Kumaresh Selvakumar" userId="2a1b48795d332c11" providerId="LiveId" clId="{ADE0FC91-8D1A-45F1-96CD-041FF9242218}" dt="2023-10-02T12:35:34.658" v="1670" actId="1076"/>
          <ac:picMkLst>
            <pc:docMk/>
            <pc:sldMk cId="68246166" sldId="386"/>
            <ac:picMk id="47" creationId="{B5701793-E2A2-3C04-8E7E-6A1E2D1B6A07}"/>
          </ac:picMkLst>
        </pc:picChg>
        <pc:picChg chg="add mod">
          <ac:chgData name="Kumaresh Selvakumar" userId="2a1b48795d332c11" providerId="LiveId" clId="{ADE0FC91-8D1A-45F1-96CD-041FF9242218}" dt="2023-10-02T12:37:37.612" v="1674" actId="1076"/>
          <ac:picMkLst>
            <pc:docMk/>
            <pc:sldMk cId="68246166" sldId="386"/>
            <ac:picMk id="49" creationId="{F067B732-9F13-0099-A4D2-2FB403CCFA2C}"/>
          </ac:picMkLst>
        </pc:picChg>
        <pc:cxnChg chg="mod">
          <ac:chgData name="Kumaresh Selvakumar" userId="2a1b48795d332c11" providerId="LiveId" clId="{ADE0FC91-8D1A-45F1-96CD-041FF9242218}" dt="2023-10-02T06:45:02.705" v="415"/>
          <ac:cxnSpMkLst>
            <pc:docMk/>
            <pc:sldMk cId="68246166" sldId="386"/>
            <ac:cxnSpMk id="27" creationId="{5CA500CF-AE80-C4D3-6A7A-7F4D237B24E4}"/>
          </ac:cxnSpMkLst>
        </pc:cxnChg>
      </pc:sldChg>
      <pc:sldChg chg="new">
        <pc:chgData name="Kumaresh Selvakumar" userId="2a1b48795d332c11" providerId="LiveId" clId="{ADE0FC91-8D1A-45F1-96CD-041FF9242218}" dt="2023-10-02T07:52:12.016" v="660" actId="680"/>
        <pc:sldMkLst>
          <pc:docMk/>
          <pc:sldMk cId="2674409165" sldId="387"/>
        </pc:sldMkLst>
      </pc:sldChg>
      <pc:sldChg chg="addSp delSp modSp add mod">
        <pc:chgData name="Kumaresh Selvakumar" userId="2a1b48795d332c11" providerId="LiveId" clId="{ADE0FC91-8D1A-45F1-96CD-041FF9242218}" dt="2023-10-02T11:22:04.958" v="1511" actId="1076"/>
        <pc:sldMkLst>
          <pc:docMk/>
          <pc:sldMk cId="4117306778" sldId="388"/>
        </pc:sldMkLst>
        <pc:spChg chg="add del mod">
          <ac:chgData name="Kumaresh Selvakumar" userId="2a1b48795d332c11" providerId="LiveId" clId="{ADE0FC91-8D1A-45F1-96CD-041FF9242218}" dt="2023-10-02T07:57:09.420" v="690" actId="478"/>
          <ac:spMkLst>
            <pc:docMk/>
            <pc:sldMk cId="4117306778" sldId="388"/>
            <ac:spMk id="4" creationId="{D247EE29-38DC-8C35-C275-237D19677600}"/>
          </ac:spMkLst>
        </pc:spChg>
        <pc:spChg chg="del">
          <ac:chgData name="Kumaresh Selvakumar" userId="2a1b48795d332c11" providerId="LiveId" clId="{ADE0FC91-8D1A-45F1-96CD-041FF9242218}" dt="2023-10-02T07:57:06.911" v="689" actId="478"/>
          <ac:spMkLst>
            <pc:docMk/>
            <pc:sldMk cId="4117306778" sldId="388"/>
            <ac:spMk id="5" creationId="{EB577AA8-B52F-43F1-BB09-5D1354EB511C}"/>
          </ac:spMkLst>
        </pc:spChg>
        <pc:spChg chg="add del">
          <ac:chgData name="Kumaresh Selvakumar" userId="2a1b48795d332c11" providerId="LiveId" clId="{ADE0FC91-8D1A-45F1-96CD-041FF9242218}" dt="2023-10-02T07:57:10.679" v="692" actId="22"/>
          <ac:spMkLst>
            <pc:docMk/>
            <pc:sldMk cId="4117306778" sldId="388"/>
            <ac:spMk id="7" creationId="{A9C980FB-84E9-6A94-66E0-6DB3BFE1757D}"/>
          </ac:spMkLst>
        </pc:spChg>
        <pc:spChg chg="add mod">
          <ac:chgData name="Kumaresh Selvakumar" userId="2a1b48795d332c11" providerId="LiveId" clId="{ADE0FC91-8D1A-45F1-96CD-041FF9242218}" dt="2023-10-02T07:57:16.276" v="693"/>
          <ac:spMkLst>
            <pc:docMk/>
            <pc:sldMk cId="4117306778" sldId="388"/>
            <ac:spMk id="8" creationId="{FEACCC49-0088-9BAB-54E0-280CFFDE84DE}"/>
          </ac:spMkLst>
        </pc:spChg>
        <pc:picChg chg="mod">
          <ac:chgData name="Kumaresh Selvakumar" userId="2a1b48795d332c11" providerId="LiveId" clId="{ADE0FC91-8D1A-45F1-96CD-041FF9242218}" dt="2023-10-02T11:22:04.958" v="1511" actId="1076"/>
          <ac:picMkLst>
            <pc:docMk/>
            <pc:sldMk cId="4117306778" sldId="388"/>
            <ac:picMk id="3" creationId="{DB077B8A-02FC-DC57-E474-961C284A4C2D}"/>
          </ac:picMkLst>
        </pc:picChg>
        <pc:picChg chg="add mod">
          <ac:chgData name="Kumaresh Selvakumar" userId="2a1b48795d332c11" providerId="LiveId" clId="{ADE0FC91-8D1A-45F1-96CD-041FF9242218}" dt="2023-10-02T11:22:03.739" v="1510" actId="1076"/>
          <ac:picMkLst>
            <pc:docMk/>
            <pc:sldMk cId="4117306778" sldId="388"/>
            <ac:picMk id="9" creationId="{7669D392-4CCC-B825-4DD3-1D8E4D518A48}"/>
          </ac:picMkLst>
        </pc:picChg>
      </pc:sldChg>
      <pc:sldChg chg="addSp delSp modSp add mod delAnim modAnim">
        <pc:chgData name="Kumaresh Selvakumar" userId="2a1b48795d332c11" providerId="LiveId" clId="{ADE0FC91-8D1A-45F1-96CD-041FF9242218}" dt="2023-10-02T13:21:07.744" v="1723" actId="478"/>
        <pc:sldMkLst>
          <pc:docMk/>
          <pc:sldMk cId="1052838433" sldId="389"/>
        </pc:sldMkLst>
        <pc:spChg chg="mod">
          <ac:chgData name="Kumaresh Selvakumar" userId="2a1b48795d332c11" providerId="LiveId" clId="{ADE0FC91-8D1A-45F1-96CD-041FF9242218}" dt="2023-10-02T07:59:18.431" v="718" actId="1036"/>
          <ac:spMkLst>
            <pc:docMk/>
            <pc:sldMk cId="1052838433" sldId="389"/>
            <ac:spMk id="2" creationId="{AABDCA1F-0F10-E975-E61B-CAAD6FAC6661}"/>
          </ac:spMkLst>
        </pc:spChg>
        <pc:spChg chg="mod">
          <ac:chgData name="Kumaresh Selvakumar" userId="2a1b48795d332c11" providerId="LiveId" clId="{ADE0FC91-8D1A-45F1-96CD-041FF9242218}" dt="2023-10-02T07:59:18.431" v="718" actId="1036"/>
          <ac:spMkLst>
            <pc:docMk/>
            <pc:sldMk cId="1052838433" sldId="389"/>
            <ac:spMk id="4" creationId="{30E31364-C28F-3843-ED52-61A72F2634A5}"/>
          </ac:spMkLst>
        </pc:spChg>
        <pc:spChg chg="del">
          <ac:chgData name="Kumaresh Selvakumar" userId="2a1b48795d332c11" providerId="LiveId" clId="{ADE0FC91-8D1A-45F1-96CD-041FF9242218}" dt="2023-10-02T07:57:21.763" v="694" actId="478"/>
          <ac:spMkLst>
            <pc:docMk/>
            <pc:sldMk cId="1052838433" sldId="389"/>
            <ac:spMk id="5" creationId="{EB577AA8-B52F-43F1-BB09-5D1354EB511C}"/>
          </ac:spMkLst>
        </pc:spChg>
        <pc:spChg chg="mod">
          <ac:chgData name="Kumaresh Selvakumar" userId="2a1b48795d332c11" providerId="LiveId" clId="{ADE0FC91-8D1A-45F1-96CD-041FF9242218}" dt="2023-10-02T07:59:18.431" v="718" actId="1036"/>
          <ac:spMkLst>
            <pc:docMk/>
            <pc:sldMk cId="1052838433" sldId="389"/>
            <ac:spMk id="16" creationId="{202F290C-CE6B-157A-4102-CF226E00C2DF}"/>
          </ac:spMkLst>
        </pc:spChg>
        <pc:spChg chg="add del mod">
          <ac:chgData name="Kumaresh Selvakumar" userId="2a1b48795d332c11" providerId="LiveId" clId="{ADE0FC91-8D1A-45F1-96CD-041FF9242218}" dt="2023-10-02T07:57:24.752" v="695" actId="478"/>
          <ac:spMkLst>
            <pc:docMk/>
            <pc:sldMk cId="1052838433" sldId="389"/>
            <ac:spMk id="18" creationId="{1BE6F1EE-E133-FA3D-A190-48261071FB47}"/>
          </ac:spMkLst>
        </pc:spChg>
        <pc:spChg chg="add mod">
          <ac:chgData name="Kumaresh Selvakumar" userId="2a1b48795d332c11" providerId="LiveId" clId="{ADE0FC91-8D1A-45F1-96CD-041FF9242218}" dt="2023-10-02T07:57:25.144" v="696"/>
          <ac:spMkLst>
            <pc:docMk/>
            <pc:sldMk cId="1052838433" sldId="389"/>
            <ac:spMk id="23" creationId="{F8671DE7-019B-6BCF-BAEB-C6AA93193136}"/>
          </ac:spMkLst>
        </pc:spChg>
        <pc:spChg chg="add del mod">
          <ac:chgData name="Kumaresh Selvakumar" userId="2a1b48795d332c11" providerId="LiveId" clId="{ADE0FC91-8D1A-45F1-96CD-041FF9242218}" dt="2023-10-02T13:21:07.744" v="1723" actId="478"/>
          <ac:spMkLst>
            <pc:docMk/>
            <pc:sldMk cId="1052838433" sldId="389"/>
            <ac:spMk id="24" creationId="{3BD80D53-AA5D-D182-DDAE-7293C9D90FE4}"/>
          </ac:spMkLst>
        </pc:spChg>
        <pc:spChg chg="mod">
          <ac:chgData name="Kumaresh Selvakumar" userId="2a1b48795d332c11" providerId="LiveId" clId="{ADE0FC91-8D1A-45F1-96CD-041FF9242218}" dt="2023-10-02T08:09:57.056" v="896" actId="208"/>
          <ac:spMkLst>
            <pc:docMk/>
            <pc:sldMk cId="1052838433" sldId="389"/>
            <ac:spMk id="26" creationId="{5BF8F575-042A-2438-67FE-C84E854C333F}"/>
          </ac:spMkLst>
        </pc:spChg>
        <pc:spChg chg="mod">
          <ac:chgData name="Kumaresh Selvakumar" userId="2a1b48795d332c11" providerId="LiveId" clId="{ADE0FC91-8D1A-45F1-96CD-041FF9242218}" dt="2023-10-02T08:09:59.914" v="897" actId="208"/>
          <ac:spMkLst>
            <pc:docMk/>
            <pc:sldMk cId="1052838433" sldId="389"/>
            <ac:spMk id="27" creationId="{E6C66427-062E-17DF-D36A-4DC127CF094E}"/>
          </ac:spMkLst>
        </pc:spChg>
        <pc:grpChg chg="mod">
          <ac:chgData name="Kumaresh Selvakumar" userId="2a1b48795d332c11" providerId="LiveId" clId="{ADE0FC91-8D1A-45F1-96CD-041FF9242218}" dt="2023-10-02T07:59:18.431" v="718" actId="1036"/>
          <ac:grpSpMkLst>
            <pc:docMk/>
            <pc:sldMk cId="1052838433" sldId="389"/>
            <ac:grpSpMk id="6" creationId="{546699EB-69D9-79F1-789C-49D93A30F8AC}"/>
          </ac:grpSpMkLst>
        </pc:grpChg>
        <pc:grpChg chg="mod">
          <ac:chgData name="Kumaresh Selvakumar" userId="2a1b48795d332c11" providerId="LiveId" clId="{ADE0FC91-8D1A-45F1-96CD-041FF9242218}" dt="2023-10-02T07:59:18.431" v="718" actId="1036"/>
          <ac:grpSpMkLst>
            <pc:docMk/>
            <pc:sldMk cId="1052838433" sldId="389"/>
            <ac:grpSpMk id="28" creationId="{BFB720B6-0094-DA1F-7B09-3C8256246105}"/>
          </ac:grpSpMkLst>
        </pc:grpChg>
        <pc:picChg chg="mod">
          <ac:chgData name="Kumaresh Selvakumar" userId="2a1b48795d332c11" providerId="LiveId" clId="{ADE0FC91-8D1A-45F1-96CD-041FF9242218}" dt="2023-10-02T07:59:18.431" v="718" actId="1036"/>
          <ac:picMkLst>
            <pc:docMk/>
            <pc:sldMk cId="1052838433" sldId="389"/>
            <ac:picMk id="17" creationId="{E4A02DA0-7C1D-ACF0-7BDE-F6DFA5A92BBB}"/>
          </ac:picMkLst>
        </pc:picChg>
      </pc:sldChg>
      <pc:sldChg chg="addSp delSp modSp add del mod">
        <pc:chgData name="Kumaresh Selvakumar" userId="2a1b48795d332c11" providerId="LiveId" clId="{ADE0FC91-8D1A-45F1-96CD-041FF9242218}" dt="2023-10-02T13:15:04.120" v="1721" actId="47"/>
        <pc:sldMkLst>
          <pc:docMk/>
          <pc:sldMk cId="3062638765" sldId="390"/>
        </pc:sldMkLst>
        <pc:spChg chg="del">
          <ac:chgData name="Kumaresh Selvakumar" userId="2a1b48795d332c11" providerId="LiveId" clId="{ADE0FC91-8D1A-45F1-96CD-041FF9242218}" dt="2023-10-02T07:59:49.146" v="729" actId="478"/>
          <ac:spMkLst>
            <pc:docMk/>
            <pc:sldMk cId="3062638765" sldId="390"/>
            <ac:spMk id="5" creationId="{EB577AA8-B52F-43F1-BB09-5D1354EB511C}"/>
          </ac:spMkLst>
        </pc:spChg>
        <pc:spChg chg="add del mod">
          <ac:chgData name="Kumaresh Selvakumar" userId="2a1b48795d332c11" providerId="LiveId" clId="{ADE0FC91-8D1A-45F1-96CD-041FF9242218}" dt="2023-10-02T07:59:51.814" v="730" actId="478"/>
          <ac:spMkLst>
            <pc:docMk/>
            <pc:sldMk cId="3062638765" sldId="390"/>
            <ac:spMk id="6" creationId="{D273DB8A-05A6-E8D4-6B63-8035D6D69B12}"/>
          </ac:spMkLst>
        </pc:spChg>
        <pc:spChg chg="add del mod">
          <ac:chgData name="Kumaresh Selvakumar" userId="2a1b48795d332c11" providerId="LiveId" clId="{ADE0FC91-8D1A-45F1-96CD-041FF9242218}" dt="2023-10-02T08:00:00.281" v="737"/>
          <ac:spMkLst>
            <pc:docMk/>
            <pc:sldMk cId="3062638765" sldId="390"/>
            <ac:spMk id="7" creationId="{6F76176C-C28C-A62A-B0F2-984F45A176E4}"/>
          </ac:spMkLst>
        </pc:spChg>
        <pc:picChg chg="mod">
          <ac:chgData name="Kumaresh Selvakumar" userId="2a1b48795d332c11" providerId="LiveId" clId="{ADE0FC91-8D1A-45F1-96CD-041FF9242218}" dt="2023-10-02T08:00:05.155" v="739" actId="1076"/>
          <ac:picMkLst>
            <pc:docMk/>
            <pc:sldMk cId="3062638765" sldId="390"/>
            <ac:picMk id="4" creationId="{C7D52920-019D-A29D-4DD2-D46473AD8A91}"/>
          </ac:picMkLst>
        </pc:picChg>
      </pc:sldChg>
      <pc:sldChg chg="addSp delSp modSp add mod">
        <pc:chgData name="Kumaresh Selvakumar" userId="2a1b48795d332c11" providerId="LiveId" clId="{ADE0FC91-8D1A-45F1-96CD-041FF9242218}" dt="2023-10-02T08:06:06.283" v="864" actId="2085"/>
        <pc:sldMkLst>
          <pc:docMk/>
          <pc:sldMk cId="1448629673" sldId="391"/>
        </pc:sldMkLst>
        <pc:spChg chg="add del mod">
          <ac:chgData name="Kumaresh Selvakumar" userId="2a1b48795d332c11" providerId="LiveId" clId="{ADE0FC91-8D1A-45F1-96CD-041FF9242218}" dt="2023-10-02T08:02:09.543" v="767" actId="478"/>
          <ac:spMkLst>
            <pc:docMk/>
            <pc:sldMk cId="1448629673" sldId="391"/>
            <ac:spMk id="3" creationId="{BB03B65E-05EB-EBC4-7A00-E17755284F7B}"/>
          </ac:spMkLst>
        </pc:spChg>
        <pc:spChg chg="add mod">
          <ac:chgData name="Kumaresh Selvakumar" userId="2a1b48795d332c11" providerId="LiveId" clId="{ADE0FC91-8D1A-45F1-96CD-041FF9242218}" dt="2023-10-02T08:02:10.282" v="768"/>
          <ac:spMkLst>
            <pc:docMk/>
            <pc:sldMk cId="1448629673" sldId="391"/>
            <ac:spMk id="4" creationId="{9986F039-BF27-70E4-D52D-E7842A8AAF1D}"/>
          </ac:spMkLst>
        </pc:spChg>
        <pc:spChg chg="del">
          <ac:chgData name="Kumaresh Selvakumar" userId="2a1b48795d332c11" providerId="LiveId" clId="{ADE0FC91-8D1A-45F1-96CD-041FF9242218}" dt="2023-10-02T08:02:06.157" v="766" actId="478"/>
          <ac:spMkLst>
            <pc:docMk/>
            <pc:sldMk cId="1448629673" sldId="391"/>
            <ac:spMk id="20" creationId="{90AE7780-4467-7F28-B0E7-584A2DF3FB49}"/>
          </ac:spMkLst>
        </pc:spChg>
        <pc:spChg chg="mod">
          <ac:chgData name="Kumaresh Selvakumar" userId="2a1b48795d332c11" providerId="LiveId" clId="{ADE0FC91-8D1A-45F1-96CD-041FF9242218}" dt="2023-10-02T08:03:15.826" v="827" actId="1036"/>
          <ac:spMkLst>
            <pc:docMk/>
            <pc:sldMk cId="1448629673" sldId="391"/>
            <ac:spMk id="41" creationId="{A2E8FB73-2397-1EE8-BB7A-B3220B33E584}"/>
          </ac:spMkLst>
        </pc:spChg>
        <pc:spChg chg="mod">
          <ac:chgData name="Kumaresh Selvakumar" userId="2a1b48795d332c11" providerId="LiveId" clId="{ADE0FC91-8D1A-45F1-96CD-041FF9242218}" dt="2023-10-02T08:05:22.201" v="838" actId="207"/>
          <ac:spMkLst>
            <pc:docMk/>
            <pc:sldMk cId="1448629673" sldId="391"/>
            <ac:spMk id="47" creationId="{3DEB6335-AC4D-29DF-595E-66AB177A154B}"/>
          </ac:spMkLst>
        </pc:spChg>
        <pc:spChg chg="mod">
          <ac:chgData name="Kumaresh Selvakumar" userId="2a1b48795d332c11" providerId="LiveId" clId="{ADE0FC91-8D1A-45F1-96CD-041FF9242218}" dt="2023-10-02T08:06:06.283" v="864" actId="2085"/>
          <ac:spMkLst>
            <pc:docMk/>
            <pc:sldMk cId="1448629673" sldId="391"/>
            <ac:spMk id="50" creationId="{C9834DE4-E36F-9246-89A1-D53E235A7034}"/>
          </ac:spMkLst>
        </pc:spChg>
        <pc:grpChg chg="mod">
          <ac:chgData name="Kumaresh Selvakumar" userId="2a1b48795d332c11" providerId="LiveId" clId="{ADE0FC91-8D1A-45F1-96CD-041FF9242218}" dt="2023-10-02T08:03:15.826" v="827" actId="1036"/>
          <ac:grpSpMkLst>
            <pc:docMk/>
            <pc:sldMk cId="1448629673" sldId="391"/>
            <ac:grpSpMk id="10" creationId="{58D959EA-D8E3-086A-E24D-9AF3C2129978}"/>
          </ac:grpSpMkLst>
        </pc:grpChg>
        <pc:grpChg chg="del">
          <ac:chgData name="Kumaresh Selvakumar" userId="2a1b48795d332c11" providerId="LiveId" clId="{ADE0FC91-8D1A-45F1-96CD-041FF9242218}" dt="2023-10-02T08:03:48.206" v="828" actId="478"/>
          <ac:grpSpMkLst>
            <pc:docMk/>
            <pc:sldMk cId="1448629673" sldId="391"/>
            <ac:grpSpMk id="58" creationId="{E89570DC-B3D7-6F2B-00D2-F99C02B668AB}"/>
          </ac:grpSpMkLst>
        </pc:grpChg>
        <pc:grpChg chg="mod">
          <ac:chgData name="Kumaresh Selvakumar" userId="2a1b48795d332c11" providerId="LiveId" clId="{ADE0FC91-8D1A-45F1-96CD-041FF9242218}" dt="2023-10-02T08:03:15.826" v="827" actId="1036"/>
          <ac:grpSpMkLst>
            <pc:docMk/>
            <pc:sldMk cId="1448629673" sldId="391"/>
            <ac:grpSpMk id="59" creationId="{8455BBD0-30C0-FAF1-87CD-F084B4B3F9C9}"/>
          </ac:grpSpMkLst>
        </pc:grpChg>
        <pc:grpChg chg="mod">
          <ac:chgData name="Kumaresh Selvakumar" userId="2a1b48795d332c11" providerId="LiveId" clId="{ADE0FC91-8D1A-45F1-96CD-041FF9242218}" dt="2023-10-02T08:05:31.808" v="862" actId="1038"/>
          <ac:grpSpMkLst>
            <pc:docMk/>
            <pc:sldMk cId="1448629673" sldId="391"/>
            <ac:grpSpMk id="60" creationId="{31AE2E84-38B2-2F7B-01BF-D064DBFEF457}"/>
          </ac:grpSpMkLst>
        </pc:grpChg>
        <pc:picChg chg="mod">
          <ac:chgData name="Kumaresh Selvakumar" userId="2a1b48795d332c11" providerId="LiveId" clId="{ADE0FC91-8D1A-45F1-96CD-041FF9242218}" dt="2023-10-02T08:02:57.729" v="775" actId="1076"/>
          <ac:picMkLst>
            <pc:docMk/>
            <pc:sldMk cId="1448629673" sldId="391"/>
            <ac:picMk id="5" creationId="{C8BB83AB-E365-E957-34DB-A1FA72E8D5E1}"/>
          </ac:picMkLst>
        </pc:picChg>
        <pc:picChg chg="mod">
          <ac:chgData name="Kumaresh Selvakumar" userId="2a1b48795d332c11" providerId="LiveId" clId="{ADE0FC91-8D1A-45F1-96CD-041FF9242218}" dt="2023-10-02T08:02:45.386" v="772" actId="1076"/>
          <ac:picMkLst>
            <pc:docMk/>
            <pc:sldMk cId="1448629673" sldId="391"/>
            <ac:picMk id="43" creationId="{0D7ABD29-5328-8854-3D68-181BAD4AB184}"/>
          </ac:picMkLst>
        </pc:picChg>
        <pc:cxnChg chg="add mod">
          <ac:chgData name="Kumaresh Selvakumar" userId="2a1b48795d332c11" providerId="LiveId" clId="{ADE0FC91-8D1A-45F1-96CD-041FF9242218}" dt="2023-10-02T08:03:59.345" v="830" actId="14100"/>
          <ac:cxnSpMkLst>
            <pc:docMk/>
            <pc:sldMk cId="1448629673" sldId="391"/>
            <ac:cxnSpMk id="6" creationId="{EBB982CB-CB92-49B9-6475-247056022D41}"/>
          </ac:cxnSpMkLst>
        </pc:cxnChg>
        <pc:cxnChg chg="add mod">
          <ac:chgData name="Kumaresh Selvakumar" userId="2a1b48795d332c11" providerId="LiveId" clId="{ADE0FC91-8D1A-45F1-96CD-041FF9242218}" dt="2023-10-02T08:05:09.311" v="837" actId="14100"/>
          <ac:cxnSpMkLst>
            <pc:docMk/>
            <pc:sldMk cId="1448629673" sldId="391"/>
            <ac:cxnSpMk id="7" creationId="{831CCBCD-2BC3-710E-058E-F7BCB0A493D8}"/>
          </ac:cxnSpMkLst>
        </pc:cxnChg>
        <pc:cxnChg chg="del">
          <ac:chgData name="Kumaresh Selvakumar" userId="2a1b48795d332c11" providerId="LiveId" clId="{ADE0FC91-8D1A-45F1-96CD-041FF9242218}" dt="2023-10-02T08:03:48.206" v="828" actId="478"/>
          <ac:cxnSpMkLst>
            <pc:docMk/>
            <pc:sldMk cId="1448629673" sldId="391"/>
            <ac:cxnSpMk id="53" creationId="{5E93D05E-4A5D-810B-56D9-37D3AE8DE525}"/>
          </ac:cxnSpMkLst>
        </pc:cxnChg>
        <pc:cxnChg chg="del">
          <ac:chgData name="Kumaresh Selvakumar" userId="2a1b48795d332c11" providerId="LiveId" clId="{ADE0FC91-8D1A-45F1-96CD-041FF9242218}" dt="2023-10-02T08:03:48.206" v="828" actId="478"/>
          <ac:cxnSpMkLst>
            <pc:docMk/>
            <pc:sldMk cId="1448629673" sldId="391"/>
            <ac:cxnSpMk id="55" creationId="{286B82C8-9F51-F882-7081-B31E4526A1FE}"/>
          </ac:cxnSpMkLst>
        </pc:cxnChg>
      </pc:sldChg>
      <pc:sldChg chg="addSp delSp modSp add mod delAnim modAnim">
        <pc:chgData name="Kumaresh Selvakumar" userId="2a1b48795d332c11" providerId="LiveId" clId="{ADE0FC91-8D1A-45F1-96CD-041FF9242218}" dt="2023-10-02T13:07:01.995" v="1708" actId="478"/>
        <pc:sldMkLst>
          <pc:docMk/>
          <pc:sldMk cId="194795495" sldId="392"/>
        </pc:sldMkLst>
        <pc:spChg chg="add del mod">
          <ac:chgData name="Kumaresh Selvakumar" userId="2a1b48795d332c11" providerId="LiveId" clId="{ADE0FC91-8D1A-45F1-96CD-041FF9242218}" dt="2023-10-02T08:27:30.890" v="901" actId="478"/>
          <ac:spMkLst>
            <pc:docMk/>
            <pc:sldMk cId="194795495" sldId="392"/>
            <ac:spMk id="3" creationId="{779CC618-31D7-12CE-F186-7889007D3BF8}"/>
          </ac:spMkLst>
        </pc:spChg>
        <pc:spChg chg="add mod">
          <ac:chgData name="Kumaresh Selvakumar" userId="2a1b48795d332c11" providerId="LiveId" clId="{ADE0FC91-8D1A-45F1-96CD-041FF9242218}" dt="2023-10-02T08:27:31.299" v="902"/>
          <ac:spMkLst>
            <pc:docMk/>
            <pc:sldMk cId="194795495" sldId="392"/>
            <ac:spMk id="4" creationId="{A470D6FB-EDD9-9B17-BED2-A5A5DD150F26}"/>
          </ac:spMkLst>
        </pc:spChg>
        <pc:spChg chg="add del mod">
          <ac:chgData name="Kumaresh Selvakumar" userId="2a1b48795d332c11" providerId="LiveId" clId="{ADE0FC91-8D1A-45F1-96CD-041FF9242218}" dt="2023-10-02T13:05:31.819" v="1675" actId="478"/>
          <ac:spMkLst>
            <pc:docMk/>
            <pc:sldMk cId="194795495" sldId="392"/>
            <ac:spMk id="7" creationId="{1AAE006D-0A6A-A47E-5951-382FAE9C50EA}"/>
          </ac:spMkLst>
        </pc:spChg>
        <pc:spChg chg="add del mod">
          <ac:chgData name="Kumaresh Selvakumar" userId="2a1b48795d332c11" providerId="LiveId" clId="{ADE0FC91-8D1A-45F1-96CD-041FF9242218}" dt="2023-10-02T13:05:31.819" v="1675" actId="478"/>
          <ac:spMkLst>
            <pc:docMk/>
            <pc:sldMk cId="194795495" sldId="392"/>
            <ac:spMk id="8" creationId="{ADBF5CD4-250C-8EB9-42CB-6046C89D7432}"/>
          </ac:spMkLst>
        </pc:spChg>
        <pc:spChg chg="del">
          <ac:chgData name="Kumaresh Selvakumar" userId="2a1b48795d332c11" providerId="LiveId" clId="{ADE0FC91-8D1A-45F1-96CD-041FF9242218}" dt="2023-10-02T08:27:27.685" v="900" actId="478"/>
          <ac:spMkLst>
            <pc:docMk/>
            <pc:sldMk cId="194795495" sldId="392"/>
            <ac:spMk id="20" creationId="{90AE7780-4467-7F28-B0E7-584A2DF3FB49}"/>
          </ac:spMkLst>
        </pc:spChg>
        <pc:spChg chg="add del mod">
          <ac:chgData name="Kumaresh Selvakumar" userId="2a1b48795d332c11" providerId="LiveId" clId="{ADE0FC91-8D1A-45F1-96CD-041FF9242218}" dt="2023-10-02T13:07:01.995" v="1708" actId="478"/>
          <ac:spMkLst>
            <pc:docMk/>
            <pc:sldMk cId="194795495" sldId="392"/>
            <ac:spMk id="22" creationId="{212BA388-B94F-B7CD-5FF2-D5FCEF88F92A}"/>
          </ac:spMkLst>
        </pc:spChg>
        <pc:spChg chg="mod">
          <ac:chgData name="Kumaresh Selvakumar" userId="2a1b48795d332c11" providerId="LiveId" clId="{ADE0FC91-8D1A-45F1-96CD-041FF9242218}" dt="2023-10-02T08:33:50.402" v="1054" actId="1035"/>
          <ac:spMkLst>
            <pc:docMk/>
            <pc:sldMk cId="194795495" sldId="392"/>
            <ac:spMk id="41" creationId="{A2E8FB73-2397-1EE8-BB7A-B3220B33E584}"/>
          </ac:spMkLst>
        </pc:spChg>
        <pc:spChg chg="mod">
          <ac:chgData name="Kumaresh Selvakumar" userId="2a1b48795d332c11" providerId="LiveId" clId="{ADE0FC91-8D1A-45F1-96CD-041FF9242218}" dt="2023-10-02T08:28:26.858" v="926" actId="1076"/>
          <ac:spMkLst>
            <pc:docMk/>
            <pc:sldMk cId="194795495" sldId="392"/>
            <ac:spMk id="44" creationId="{E559369C-3F10-72DD-2D98-3E0AA37A6DE5}"/>
          </ac:spMkLst>
        </pc:spChg>
        <pc:spChg chg="mod">
          <ac:chgData name="Kumaresh Selvakumar" userId="2a1b48795d332c11" providerId="LiveId" clId="{ADE0FC91-8D1A-45F1-96CD-041FF9242218}" dt="2023-10-02T13:05:48.301" v="1694" actId="1035"/>
          <ac:spMkLst>
            <pc:docMk/>
            <pc:sldMk cId="194795495" sldId="392"/>
            <ac:spMk id="47" creationId="{3DEB6335-AC4D-29DF-595E-66AB177A154B}"/>
          </ac:spMkLst>
        </pc:spChg>
        <pc:spChg chg="mod">
          <ac:chgData name="Kumaresh Selvakumar" userId="2a1b48795d332c11" providerId="LiveId" clId="{ADE0FC91-8D1A-45F1-96CD-041FF9242218}" dt="2023-10-02T13:05:48.301" v="1694" actId="1035"/>
          <ac:spMkLst>
            <pc:docMk/>
            <pc:sldMk cId="194795495" sldId="392"/>
            <ac:spMk id="50" creationId="{C9834DE4-E36F-9246-89A1-D53E235A7034}"/>
          </ac:spMkLst>
        </pc:spChg>
        <pc:grpChg chg="mod">
          <ac:chgData name="Kumaresh Selvakumar" userId="2a1b48795d332c11" providerId="LiveId" clId="{ADE0FC91-8D1A-45F1-96CD-041FF9242218}" dt="2023-10-02T08:33:50.402" v="1054" actId="1035"/>
          <ac:grpSpMkLst>
            <pc:docMk/>
            <pc:sldMk cId="194795495" sldId="392"/>
            <ac:grpSpMk id="10" creationId="{58D959EA-D8E3-086A-E24D-9AF3C2129978}"/>
          </ac:grpSpMkLst>
        </pc:grpChg>
        <pc:grpChg chg="mod">
          <ac:chgData name="Kumaresh Selvakumar" userId="2a1b48795d332c11" providerId="LiveId" clId="{ADE0FC91-8D1A-45F1-96CD-041FF9242218}" dt="2023-10-02T08:33:50.402" v="1054" actId="1035"/>
          <ac:grpSpMkLst>
            <pc:docMk/>
            <pc:sldMk cId="194795495" sldId="392"/>
            <ac:grpSpMk id="59" creationId="{8455BBD0-30C0-FAF1-87CD-F084B4B3F9C9}"/>
          </ac:grpSpMkLst>
        </pc:grpChg>
        <pc:grpChg chg="mod">
          <ac:chgData name="Kumaresh Selvakumar" userId="2a1b48795d332c11" providerId="LiveId" clId="{ADE0FC91-8D1A-45F1-96CD-041FF9242218}" dt="2023-10-02T08:34:03.191" v="1066" actId="1036"/>
          <ac:grpSpMkLst>
            <pc:docMk/>
            <pc:sldMk cId="194795495" sldId="392"/>
            <ac:grpSpMk id="60" creationId="{31AE2E84-38B2-2F7B-01BF-D064DBFEF457}"/>
          </ac:grpSpMkLst>
        </pc:grpChg>
        <pc:picChg chg="mod">
          <ac:chgData name="Kumaresh Selvakumar" userId="2a1b48795d332c11" providerId="LiveId" clId="{ADE0FC91-8D1A-45F1-96CD-041FF9242218}" dt="2023-10-02T08:27:44.839" v="904" actId="1076"/>
          <ac:picMkLst>
            <pc:docMk/>
            <pc:sldMk cId="194795495" sldId="392"/>
            <ac:picMk id="6" creationId="{E955D640-1C1F-F85D-2161-6099BC42A6F2}"/>
          </ac:picMkLst>
        </pc:picChg>
        <pc:picChg chg="mod">
          <ac:chgData name="Kumaresh Selvakumar" userId="2a1b48795d332c11" providerId="LiveId" clId="{ADE0FC91-8D1A-45F1-96CD-041FF9242218}" dt="2023-10-02T08:27:47.210" v="905" actId="1076"/>
          <ac:picMkLst>
            <pc:docMk/>
            <pc:sldMk cId="194795495" sldId="392"/>
            <ac:picMk id="43" creationId="{0D7ABD29-5328-8854-3D68-181BAD4AB184}"/>
          </ac:picMkLst>
        </pc:picChg>
        <pc:cxnChg chg="add del mod">
          <ac:chgData name="Kumaresh Selvakumar" userId="2a1b48795d332c11" providerId="LiveId" clId="{ADE0FC91-8D1A-45F1-96CD-041FF9242218}" dt="2023-10-02T13:05:31.819" v="1675" actId="478"/>
          <ac:cxnSpMkLst>
            <pc:docMk/>
            <pc:sldMk cId="194795495" sldId="392"/>
            <ac:cxnSpMk id="5" creationId="{5E4EB309-F6FC-3B78-1A57-18FF07B60ABC}"/>
          </ac:cxnSpMkLst>
        </pc:cxnChg>
        <pc:cxnChg chg="mod">
          <ac:chgData name="Kumaresh Selvakumar" userId="2a1b48795d332c11" providerId="LiveId" clId="{ADE0FC91-8D1A-45F1-96CD-041FF9242218}" dt="2023-10-02T13:05:56.905" v="1705" actId="1036"/>
          <ac:cxnSpMkLst>
            <pc:docMk/>
            <pc:sldMk cId="194795495" sldId="392"/>
            <ac:cxnSpMk id="46" creationId="{CA2608AC-85D2-0A04-0B19-A5189385392F}"/>
          </ac:cxnSpMkLst>
        </pc:cxnChg>
        <pc:cxnChg chg="mod">
          <ac:chgData name="Kumaresh Selvakumar" userId="2a1b48795d332c11" providerId="LiveId" clId="{ADE0FC91-8D1A-45F1-96CD-041FF9242218}" dt="2023-10-02T08:29:06.224" v="940" actId="14100"/>
          <ac:cxnSpMkLst>
            <pc:docMk/>
            <pc:sldMk cId="194795495" sldId="392"/>
            <ac:cxnSpMk id="53" creationId="{5E93D05E-4A5D-810B-56D9-37D3AE8DE525}"/>
          </ac:cxnSpMkLst>
        </pc:cxnChg>
        <pc:cxnChg chg="mod">
          <ac:chgData name="Kumaresh Selvakumar" userId="2a1b48795d332c11" providerId="LiveId" clId="{ADE0FC91-8D1A-45F1-96CD-041FF9242218}" dt="2023-10-02T08:29:12.275" v="950" actId="1037"/>
          <ac:cxnSpMkLst>
            <pc:docMk/>
            <pc:sldMk cId="194795495" sldId="392"/>
            <ac:cxnSpMk id="55" creationId="{286B82C8-9F51-F882-7081-B31E4526A1FE}"/>
          </ac:cxnSpMkLst>
        </pc:cxnChg>
      </pc:sldChg>
      <pc:sldChg chg="addSp delSp modSp add mod delAnim modAnim">
        <pc:chgData name="Kumaresh Selvakumar" userId="2a1b48795d332c11" providerId="LiveId" clId="{ADE0FC91-8D1A-45F1-96CD-041FF9242218}" dt="2023-10-02T13:22:07.670" v="1724" actId="478"/>
        <pc:sldMkLst>
          <pc:docMk/>
          <pc:sldMk cId="3878923977" sldId="393"/>
        </pc:sldMkLst>
        <pc:spChg chg="mod">
          <ac:chgData name="Kumaresh Selvakumar" userId="2a1b48795d332c11" providerId="LiveId" clId="{ADE0FC91-8D1A-45F1-96CD-041FF9242218}" dt="2023-10-02T08:33:34.705" v="1033" actId="1076"/>
          <ac:spMkLst>
            <pc:docMk/>
            <pc:sldMk cId="3878923977" sldId="393"/>
            <ac:spMk id="2" creationId="{5BB7FAB9-ACFD-1EA4-748C-5F78FD985B52}"/>
          </ac:spMkLst>
        </pc:spChg>
        <pc:spChg chg="mod">
          <ac:chgData name="Kumaresh Selvakumar" userId="2a1b48795d332c11" providerId="LiveId" clId="{ADE0FC91-8D1A-45F1-96CD-041FF9242218}" dt="2023-10-02T08:33:12.712" v="1018" actId="1076"/>
          <ac:spMkLst>
            <pc:docMk/>
            <pc:sldMk cId="3878923977" sldId="393"/>
            <ac:spMk id="4" creationId="{0E1FDE72-FDAB-0B3F-4AC1-1A8E8F8F183A}"/>
          </ac:spMkLst>
        </pc:spChg>
        <pc:spChg chg="add del mod">
          <ac:chgData name="Kumaresh Selvakumar" userId="2a1b48795d332c11" providerId="LiveId" clId="{ADE0FC91-8D1A-45F1-96CD-041FF9242218}" dt="2023-10-02T08:32:16.752" v="975" actId="478"/>
          <ac:spMkLst>
            <pc:docMk/>
            <pc:sldMk cId="3878923977" sldId="393"/>
            <ac:spMk id="6" creationId="{68A1D435-C31B-E374-5A66-C11E20F90ECA}"/>
          </ac:spMkLst>
        </pc:spChg>
        <pc:spChg chg="add mod">
          <ac:chgData name="Kumaresh Selvakumar" userId="2a1b48795d332c11" providerId="LiveId" clId="{ADE0FC91-8D1A-45F1-96CD-041FF9242218}" dt="2023-10-02T08:32:17.256" v="976"/>
          <ac:spMkLst>
            <pc:docMk/>
            <pc:sldMk cId="3878923977" sldId="393"/>
            <ac:spMk id="7" creationId="{E5039C8B-B149-F150-4CD3-F6181DB4BA9D}"/>
          </ac:spMkLst>
        </pc:spChg>
        <pc:spChg chg="add mod">
          <ac:chgData name="Kumaresh Selvakumar" userId="2a1b48795d332c11" providerId="LiveId" clId="{ADE0FC91-8D1A-45F1-96CD-041FF9242218}" dt="2023-10-02T08:35:10.595" v="1076" actId="1076"/>
          <ac:spMkLst>
            <pc:docMk/>
            <pc:sldMk cId="3878923977" sldId="393"/>
            <ac:spMk id="8" creationId="{8F0C6D21-41D7-D8F7-C00A-641FD978125D}"/>
          </ac:spMkLst>
        </pc:spChg>
        <pc:spChg chg="add del mod">
          <ac:chgData name="Kumaresh Selvakumar" userId="2a1b48795d332c11" providerId="LiveId" clId="{ADE0FC91-8D1A-45F1-96CD-041FF9242218}" dt="2023-10-02T13:22:07.670" v="1724" actId="478"/>
          <ac:spMkLst>
            <pc:docMk/>
            <pc:sldMk cId="3878923977" sldId="393"/>
            <ac:spMk id="9" creationId="{B643827A-9A83-8929-26C2-28522CFA5FE6}"/>
          </ac:spMkLst>
        </pc:spChg>
        <pc:spChg chg="add mod">
          <ac:chgData name="Kumaresh Selvakumar" userId="2a1b48795d332c11" providerId="LiveId" clId="{ADE0FC91-8D1A-45F1-96CD-041FF9242218}" dt="2023-10-02T13:07:59.668" v="1718" actId="1036"/>
          <ac:spMkLst>
            <pc:docMk/>
            <pc:sldMk cId="3878923977" sldId="393"/>
            <ac:spMk id="10" creationId="{61CD0D44-32A9-5682-6C84-45A64345BB57}"/>
          </ac:spMkLst>
        </pc:spChg>
        <pc:spChg chg="del">
          <ac:chgData name="Kumaresh Selvakumar" userId="2a1b48795d332c11" providerId="LiveId" clId="{ADE0FC91-8D1A-45F1-96CD-041FF9242218}" dt="2023-10-02T08:32:14.188" v="974" actId="478"/>
          <ac:spMkLst>
            <pc:docMk/>
            <pc:sldMk cId="3878923977" sldId="393"/>
            <ac:spMk id="20" creationId="{90AE7780-4467-7F28-B0E7-584A2DF3FB49}"/>
          </ac:spMkLst>
        </pc:spChg>
        <pc:spChg chg="mod">
          <ac:chgData name="Kumaresh Selvakumar" userId="2a1b48795d332c11" providerId="LiveId" clId="{ADE0FC91-8D1A-45F1-96CD-041FF9242218}" dt="2023-10-02T08:33:28.233" v="1021" actId="1076"/>
          <ac:spMkLst>
            <pc:docMk/>
            <pc:sldMk cId="3878923977" sldId="393"/>
            <ac:spMk id="44" creationId="{E559369C-3F10-72DD-2D98-3E0AA37A6DE5}"/>
          </ac:spMkLst>
        </pc:spChg>
        <pc:spChg chg="mod">
          <ac:chgData name="Kumaresh Selvakumar" userId="2a1b48795d332c11" providerId="LiveId" clId="{ADE0FC91-8D1A-45F1-96CD-041FF9242218}" dt="2023-10-02T13:07:53.691" v="1711" actId="208"/>
          <ac:spMkLst>
            <pc:docMk/>
            <pc:sldMk cId="3878923977" sldId="393"/>
            <ac:spMk id="47" creationId="{3DEB6335-AC4D-29DF-595E-66AB177A154B}"/>
          </ac:spMkLst>
        </pc:spChg>
        <pc:spChg chg="mod">
          <ac:chgData name="Kumaresh Selvakumar" userId="2a1b48795d332c11" providerId="LiveId" clId="{ADE0FC91-8D1A-45F1-96CD-041FF9242218}" dt="2023-10-02T08:34:24.230" v="1074" actId="1035"/>
          <ac:spMkLst>
            <pc:docMk/>
            <pc:sldMk cId="3878923977" sldId="393"/>
            <ac:spMk id="50" creationId="{C9834DE4-E36F-9246-89A1-D53E235A7034}"/>
          </ac:spMkLst>
        </pc:spChg>
        <pc:grpChg chg="mod">
          <ac:chgData name="Kumaresh Selvakumar" userId="2a1b48795d332c11" providerId="LiveId" clId="{ADE0FC91-8D1A-45F1-96CD-041FF9242218}" dt="2023-10-02T08:33:28.233" v="1021" actId="1076"/>
          <ac:grpSpMkLst>
            <pc:docMk/>
            <pc:sldMk cId="3878923977" sldId="393"/>
            <ac:grpSpMk id="45" creationId="{6B60CAFF-AF8E-09A9-08DC-74F7E658F684}"/>
          </ac:grpSpMkLst>
        </pc:grpChg>
        <pc:picChg chg="mod">
          <ac:chgData name="Kumaresh Selvakumar" userId="2a1b48795d332c11" providerId="LiveId" clId="{ADE0FC91-8D1A-45F1-96CD-041FF9242218}" dt="2023-10-02T08:33:31.675" v="1032" actId="1036"/>
          <ac:picMkLst>
            <pc:docMk/>
            <pc:sldMk cId="3878923977" sldId="393"/>
            <ac:picMk id="3" creationId="{BEE925AC-E072-271C-4363-E89C6197ECB5}"/>
          </ac:picMkLst>
        </pc:picChg>
      </pc:sldChg>
      <pc:sldChg chg="addSp delSp modSp add mod modAnim">
        <pc:chgData name="Kumaresh Selvakumar" userId="2a1b48795d332c11" providerId="LiveId" clId="{ADE0FC91-8D1A-45F1-96CD-041FF9242218}" dt="2023-10-02T13:08:09.483" v="1720" actId="1076"/>
        <pc:sldMkLst>
          <pc:docMk/>
          <pc:sldMk cId="2216074041" sldId="394"/>
        </pc:sldMkLst>
        <pc:spChg chg="mod">
          <ac:chgData name="Kumaresh Selvakumar" userId="2a1b48795d332c11" providerId="LiveId" clId="{ADE0FC91-8D1A-45F1-96CD-041FF9242218}" dt="2023-10-02T08:37:04.952" v="1080" actId="1076"/>
          <ac:spMkLst>
            <pc:docMk/>
            <pc:sldMk cId="2216074041" sldId="394"/>
            <ac:spMk id="2" creationId="{5BB7FAB9-ACFD-1EA4-748C-5F78FD985B52}"/>
          </ac:spMkLst>
        </pc:spChg>
        <pc:spChg chg="mod">
          <ac:chgData name="Kumaresh Selvakumar" userId="2a1b48795d332c11" providerId="LiveId" clId="{ADE0FC91-8D1A-45F1-96CD-041FF9242218}" dt="2023-10-02T08:37:20.301" v="1115" actId="1036"/>
          <ac:spMkLst>
            <pc:docMk/>
            <pc:sldMk cId="2216074041" sldId="394"/>
            <ac:spMk id="4" creationId="{0E1FDE72-FDAB-0B3F-4AC1-1A8E8F8F183A}"/>
          </ac:spMkLst>
        </pc:spChg>
        <pc:spChg chg="add del mod">
          <ac:chgData name="Kumaresh Selvakumar" userId="2a1b48795d332c11" providerId="LiveId" clId="{ADE0FC91-8D1A-45F1-96CD-041FF9242218}" dt="2023-10-02T08:32:37.276" v="978" actId="478"/>
          <ac:spMkLst>
            <pc:docMk/>
            <pc:sldMk cId="2216074041" sldId="394"/>
            <ac:spMk id="6" creationId="{1CFC1B25-31A8-3B70-5C50-2823A3FB9166}"/>
          </ac:spMkLst>
        </pc:spChg>
        <pc:spChg chg="add mod">
          <ac:chgData name="Kumaresh Selvakumar" userId="2a1b48795d332c11" providerId="LiveId" clId="{ADE0FC91-8D1A-45F1-96CD-041FF9242218}" dt="2023-10-02T08:32:37.984" v="979"/>
          <ac:spMkLst>
            <pc:docMk/>
            <pc:sldMk cId="2216074041" sldId="394"/>
            <ac:spMk id="8" creationId="{80159CB1-8CAD-41D3-DB02-516C50961AA5}"/>
          </ac:spMkLst>
        </pc:spChg>
        <pc:spChg chg="add mod">
          <ac:chgData name="Kumaresh Selvakumar" userId="2a1b48795d332c11" providerId="LiveId" clId="{ADE0FC91-8D1A-45F1-96CD-041FF9242218}" dt="2023-10-02T13:08:09.483" v="1720" actId="1076"/>
          <ac:spMkLst>
            <pc:docMk/>
            <pc:sldMk cId="2216074041" sldId="394"/>
            <ac:spMk id="10" creationId="{AF37821A-1E8C-5B1D-F949-DC69130A81EB}"/>
          </ac:spMkLst>
        </pc:spChg>
        <pc:spChg chg="del">
          <ac:chgData name="Kumaresh Selvakumar" userId="2a1b48795d332c11" providerId="LiveId" clId="{ADE0FC91-8D1A-45F1-96CD-041FF9242218}" dt="2023-10-02T08:32:34.424" v="977" actId="478"/>
          <ac:spMkLst>
            <pc:docMk/>
            <pc:sldMk cId="2216074041" sldId="394"/>
            <ac:spMk id="20" creationId="{90AE7780-4467-7F28-B0E7-584A2DF3FB49}"/>
          </ac:spMkLst>
        </pc:spChg>
        <pc:spChg chg="mod">
          <ac:chgData name="Kumaresh Selvakumar" userId="2a1b48795d332c11" providerId="LiveId" clId="{ADE0FC91-8D1A-45F1-96CD-041FF9242218}" dt="2023-10-02T08:37:01.226" v="1079" actId="1076"/>
          <ac:spMkLst>
            <pc:docMk/>
            <pc:sldMk cId="2216074041" sldId="394"/>
            <ac:spMk id="44" creationId="{E559369C-3F10-72DD-2D98-3E0AA37A6DE5}"/>
          </ac:spMkLst>
        </pc:spChg>
        <pc:spChg chg="mod">
          <ac:chgData name="Kumaresh Selvakumar" userId="2a1b48795d332c11" providerId="LiveId" clId="{ADE0FC91-8D1A-45F1-96CD-041FF9242218}" dt="2023-10-02T08:39:29.099" v="1119"/>
          <ac:spMkLst>
            <pc:docMk/>
            <pc:sldMk cId="2216074041" sldId="394"/>
            <ac:spMk id="50" creationId="{C9834DE4-E36F-9246-89A1-D53E235A7034}"/>
          </ac:spMkLst>
        </pc:spChg>
        <pc:grpChg chg="mod">
          <ac:chgData name="Kumaresh Selvakumar" userId="2a1b48795d332c11" providerId="LiveId" clId="{ADE0FC91-8D1A-45F1-96CD-041FF9242218}" dt="2023-10-02T08:37:01.226" v="1079" actId="1076"/>
          <ac:grpSpMkLst>
            <pc:docMk/>
            <pc:sldMk cId="2216074041" sldId="394"/>
            <ac:grpSpMk id="45" creationId="{6B60CAFF-AF8E-09A9-08DC-74F7E658F684}"/>
          </ac:grpSpMkLst>
        </pc:grpChg>
        <pc:picChg chg="mod">
          <ac:chgData name="Kumaresh Selvakumar" userId="2a1b48795d332c11" providerId="LiveId" clId="{ADE0FC91-8D1A-45F1-96CD-041FF9242218}" dt="2023-10-02T08:37:23.380" v="1116" actId="1076"/>
          <ac:picMkLst>
            <pc:docMk/>
            <pc:sldMk cId="2216074041" sldId="394"/>
            <ac:picMk id="5" creationId="{13A1E597-4E69-9267-DCF5-35DFEF4CF3D6}"/>
          </ac:picMkLst>
        </pc:picChg>
        <pc:picChg chg="mod">
          <ac:chgData name="Kumaresh Selvakumar" userId="2a1b48795d332c11" providerId="LiveId" clId="{ADE0FC91-8D1A-45F1-96CD-041FF9242218}" dt="2023-10-02T08:37:20.301" v="1115" actId="1036"/>
          <ac:picMkLst>
            <pc:docMk/>
            <pc:sldMk cId="2216074041" sldId="394"/>
            <ac:picMk id="7" creationId="{FF0D42EC-0A87-2BD4-3377-2F63B67FDBB5}"/>
          </ac:picMkLst>
        </pc:picChg>
        <pc:picChg chg="mod">
          <ac:chgData name="Kumaresh Selvakumar" userId="2a1b48795d332c11" providerId="LiveId" clId="{ADE0FC91-8D1A-45F1-96CD-041FF9242218}" dt="2023-10-02T08:37:20.301" v="1115" actId="1036"/>
          <ac:picMkLst>
            <pc:docMk/>
            <pc:sldMk cId="2216074041" sldId="394"/>
            <ac:picMk id="9" creationId="{F8F1B5FB-7FDD-A895-29A2-1E1BC88AE69E}"/>
          </ac:picMkLst>
        </pc:picChg>
        <pc:picChg chg="mod">
          <ac:chgData name="Kumaresh Selvakumar" userId="2a1b48795d332c11" providerId="LiveId" clId="{ADE0FC91-8D1A-45F1-96CD-041FF9242218}" dt="2023-10-02T08:37:20.301" v="1115" actId="1036"/>
          <ac:picMkLst>
            <pc:docMk/>
            <pc:sldMk cId="2216074041" sldId="394"/>
            <ac:picMk id="11" creationId="{279C67EB-0B2E-0886-E851-7C6A5EB74FF4}"/>
          </ac:picMkLst>
        </pc:picChg>
        <pc:cxnChg chg="mod">
          <ac:chgData name="Kumaresh Selvakumar" userId="2a1b48795d332c11" providerId="LiveId" clId="{ADE0FC91-8D1A-45F1-96CD-041FF9242218}" dt="2023-10-02T08:37:20.301" v="1115" actId="1036"/>
          <ac:cxnSpMkLst>
            <pc:docMk/>
            <pc:sldMk cId="2216074041" sldId="394"/>
            <ac:cxnSpMk id="13" creationId="{C1D6EEEF-75DA-9F68-B26F-1137E16318CB}"/>
          </ac:cxnSpMkLst>
        </pc:cxnChg>
        <pc:cxnChg chg="mod">
          <ac:chgData name="Kumaresh Selvakumar" userId="2a1b48795d332c11" providerId="LiveId" clId="{ADE0FC91-8D1A-45F1-96CD-041FF9242218}" dt="2023-10-02T08:37:20.301" v="1115" actId="1036"/>
          <ac:cxnSpMkLst>
            <pc:docMk/>
            <pc:sldMk cId="2216074041" sldId="394"/>
            <ac:cxnSpMk id="14" creationId="{49B18875-EF08-0345-74C5-8A8291FC346B}"/>
          </ac:cxnSpMkLst>
        </pc:cxnChg>
      </pc:sldChg>
      <pc:sldChg chg="addSp delSp modSp add mod">
        <pc:chgData name="Kumaresh Selvakumar" userId="2a1b48795d332c11" providerId="LiveId" clId="{ADE0FC91-8D1A-45F1-96CD-041FF9242218}" dt="2023-10-02T08:39:47.199" v="1147" actId="1036"/>
        <pc:sldMkLst>
          <pc:docMk/>
          <pc:sldMk cId="3661919582" sldId="395"/>
        </pc:sldMkLst>
        <pc:spChg chg="del">
          <ac:chgData name="Kumaresh Selvakumar" userId="2a1b48795d332c11" providerId="LiveId" clId="{ADE0FC91-8D1A-45F1-96CD-041FF9242218}" dt="2023-10-02T08:32:44.484" v="980" actId="478"/>
          <ac:spMkLst>
            <pc:docMk/>
            <pc:sldMk cId="3661919582" sldId="395"/>
            <ac:spMk id="4" creationId="{CC3AF276-1F50-4A91-C6E2-B77D4E5C3F25}"/>
          </ac:spMkLst>
        </pc:spChg>
        <pc:spChg chg="mod">
          <ac:chgData name="Kumaresh Selvakumar" userId="2a1b48795d332c11" providerId="LiveId" clId="{ADE0FC91-8D1A-45F1-96CD-041FF9242218}" dt="2023-10-02T08:39:47.199" v="1147" actId="1036"/>
          <ac:spMkLst>
            <pc:docMk/>
            <pc:sldMk cId="3661919582" sldId="395"/>
            <ac:spMk id="5" creationId="{D513FD85-8D89-4B6F-F0D3-E66D4AFEE00C}"/>
          </ac:spMkLst>
        </pc:spChg>
        <pc:spChg chg="add del mod">
          <ac:chgData name="Kumaresh Selvakumar" userId="2a1b48795d332c11" providerId="LiveId" clId="{ADE0FC91-8D1A-45F1-96CD-041FF9242218}" dt="2023-10-02T08:32:47.950" v="981" actId="478"/>
          <ac:spMkLst>
            <pc:docMk/>
            <pc:sldMk cId="3661919582" sldId="395"/>
            <ac:spMk id="9" creationId="{9768C507-6463-7CC4-B48E-5794C99EB086}"/>
          </ac:spMkLst>
        </pc:spChg>
        <pc:spChg chg="add mod">
          <ac:chgData name="Kumaresh Selvakumar" userId="2a1b48795d332c11" providerId="LiveId" clId="{ADE0FC91-8D1A-45F1-96CD-041FF9242218}" dt="2023-10-02T08:32:58.058" v="1017" actId="20577"/>
          <ac:spMkLst>
            <pc:docMk/>
            <pc:sldMk cId="3661919582" sldId="395"/>
            <ac:spMk id="10" creationId="{6AF29B66-66F1-1910-95DD-6053DD255C39}"/>
          </ac:spMkLst>
        </pc:spChg>
        <pc:spChg chg="mod">
          <ac:chgData name="Kumaresh Selvakumar" userId="2a1b48795d332c11" providerId="LiveId" clId="{ADE0FC91-8D1A-45F1-96CD-041FF9242218}" dt="2023-10-02T08:39:32.292" v="1120"/>
          <ac:spMkLst>
            <pc:docMk/>
            <pc:sldMk cId="3661919582" sldId="395"/>
            <ac:spMk id="16" creationId="{997B9144-3670-9D18-BB1E-AFA9F853D3BB}"/>
          </ac:spMkLst>
        </pc:spChg>
        <pc:grpChg chg="mod">
          <ac:chgData name="Kumaresh Selvakumar" userId="2a1b48795d332c11" providerId="LiveId" clId="{ADE0FC91-8D1A-45F1-96CD-041FF9242218}" dt="2023-10-02T08:39:47.199" v="1147" actId="1036"/>
          <ac:grpSpMkLst>
            <pc:docMk/>
            <pc:sldMk cId="3661919582" sldId="395"/>
            <ac:grpSpMk id="6" creationId="{DCE275FC-F2B9-2A9B-A4E3-4990659EB7D8}"/>
          </ac:grpSpMkLst>
        </pc:grpChg>
        <pc:picChg chg="mod">
          <ac:chgData name="Kumaresh Selvakumar" userId="2a1b48795d332c11" providerId="LiveId" clId="{ADE0FC91-8D1A-45F1-96CD-041FF9242218}" dt="2023-10-02T08:39:41.199" v="1130" actId="1076"/>
          <ac:picMkLst>
            <pc:docMk/>
            <pc:sldMk cId="3661919582" sldId="395"/>
            <ac:picMk id="3" creationId="{841ECF62-D1F2-3F6F-B164-6653BEAD6B55}"/>
          </ac:picMkLst>
        </pc:picChg>
      </pc:sldChg>
      <pc:sldChg chg="add del">
        <pc:chgData name="Kumaresh Selvakumar" userId="2a1b48795d332c11" providerId="LiveId" clId="{ADE0FC91-8D1A-45F1-96CD-041FF9242218}" dt="2023-10-02T13:39:38.792" v="1726" actId="47"/>
        <pc:sldMkLst>
          <pc:docMk/>
          <pc:sldMk cId="3879578633" sldId="396"/>
        </pc:sldMkLst>
      </pc:sldChg>
      <pc:sldChg chg="new del">
        <pc:chgData name="Kumaresh Selvakumar" userId="2a1b48795d332c11" providerId="LiveId" clId="{ADE0FC91-8D1A-45F1-96CD-041FF9242218}" dt="2023-10-02T11:22:56.640" v="1514" actId="47"/>
        <pc:sldMkLst>
          <pc:docMk/>
          <pc:sldMk cId="1352692762" sldId="397"/>
        </pc:sldMkLst>
      </pc:sldChg>
      <pc:sldChg chg="addSp modSp add mod">
        <pc:chgData name="Kumaresh Selvakumar" userId="2a1b48795d332c11" providerId="LiveId" clId="{ADE0FC91-8D1A-45F1-96CD-041FF9242218}" dt="2023-10-02T11:25:53.665" v="1592" actId="1076"/>
        <pc:sldMkLst>
          <pc:docMk/>
          <pc:sldMk cId="321505037" sldId="398"/>
        </pc:sldMkLst>
        <pc:spChg chg="add mod">
          <ac:chgData name="Kumaresh Selvakumar" userId="2a1b48795d332c11" providerId="LiveId" clId="{ADE0FC91-8D1A-45F1-96CD-041FF9242218}" dt="2023-10-02T11:25:53.665" v="1592" actId="1076"/>
          <ac:spMkLst>
            <pc:docMk/>
            <pc:sldMk cId="321505037" sldId="398"/>
            <ac:spMk id="2" creationId="{F6283637-74B8-A7BE-0015-A6A798BCEA70}"/>
          </ac:spMkLst>
        </pc:spChg>
        <pc:spChg chg="mod">
          <ac:chgData name="Kumaresh Selvakumar" userId="2a1b48795d332c11" providerId="LiveId" clId="{ADE0FC91-8D1A-45F1-96CD-041FF9242218}" dt="2023-10-02T11:25:48.823" v="1591" actId="20577"/>
          <ac:spMkLst>
            <pc:docMk/>
            <pc:sldMk cId="321505037" sldId="398"/>
            <ac:spMk id="3" creationId="{37B5CF7A-630D-BEAC-E5F8-2B12C01126ED}"/>
          </ac:spMkLst>
        </pc:spChg>
        <pc:spChg chg="mod">
          <ac:chgData name="Kumaresh Selvakumar" userId="2a1b48795d332c11" providerId="LiveId" clId="{ADE0FC91-8D1A-45F1-96CD-041FF9242218}" dt="2023-10-02T11:23:02.671" v="1520" actId="20577"/>
          <ac:spMkLst>
            <pc:docMk/>
            <pc:sldMk cId="321505037" sldId="398"/>
            <ac:spMk id="4" creationId="{AC449E0E-12DD-BAA3-D40F-834B8CC7E999}"/>
          </ac:spMkLst>
        </pc:spChg>
      </pc:sldChg>
      <pc:sldChg chg="add del">
        <pc:chgData name="Kumaresh Selvakumar" userId="2a1b48795d332c11" providerId="LiveId" clId="{ADE0FC91-8D1A-45F1-96CD-041FF9242218}" dt="2023-10-02T11:26:03.911" v="1593" actId="47"/>
        <pc:sldMkLst>
          <pc:docMk/>
          <pc:sldMk cId="2881463151" sldId="399"/>
        </pc:sldMkLst>
      </pc:sldChg>
      <pc:sldChg chg="modSp add mod ord">
        <pc:chgData name="Kumaresh Selvakumar" userId="2a1b48795d332c11" providerId="LiveId" clId="{ADE0FC91-8D1A-45F1-96CD-041FF9242218}" dt="2023-10-02T13:44:29.978" v="1930" actId="20577"/>
        <pc:sldMkLst>
          <pc:docMk/>
          <pc:sldMk cId="3828518238" sldId="399"/>
        </pc:sldMkLst>
        <pc:spChg chg="mod">
          <ac:chgData name="Kumaresh Selvakumar" userId="2a1b48795d332c11" providerId="LiveId" clId="{ADE0FC91-8D1A-45F1-96CD-041FF9242218}" dt="2023-10-02T13:44:23.668" v="1928" actId="1076"/>
          <ac:spMkLst>
            <pc:docMk/>
            <pc:sldMk cId="3828518238" sldId="399"/>
            <ac:spMk id="2" creationId="{F6283637-74B8-A7BE-0015-A6A798BCEA70}"/>
          </ac:spMkLst>
        </pc:spChg>
        <pc:spChg chg="mod">
          <ac:chgData name="Kumaresh Selvakumar" userId="2a1b48795d332c11" providerId="LiveId" clId="{ADE0FC91-8D1A-45F1-96CD-041FF9242218}" dt="2023-10-02T13:44:29.978" v="1930" actId="20577"/>
          <ac:spMkLst>
            <pc:docMk/>
            <pc:sldMk cId="3828518238" sldId="399"/>
            <ac:spMk id="3" creationId="{37B5CF7A-630D-BEAC-E5F8-2B12C01126ED}"/>
          </ac:spMkLst>
        </pc:spChg>
        <pc:spChg chg="mod">
          <ac:chgData name="Kumaresh Selvakumar" userId="2a1b48795d332c11" providerId="LiveId" clId="{ADE0FC91-8D1A-45F1-96CD-041FF9242218}" dt="2023-10-02T13:39:58.482" v="1730" actId="20577"/>
          <ac:spMkLst>
            <pc:docMk/>
            <pc:sldMk cId="3828518238" sldId="399"/>
            <ac:spMk id="4" creationId="{AC449E0E-12DD-BAA3-D40F-834B8CC7E999}"/>
          </ac:spMkLst>
        </pc:spChg>
        <pc:grpChg chg="mod">
          <ac:chgData name="Kumaresh Selvakumar" userId="2a1b48795d332c11" providerId="LiveId" clId="{ADE0FC91-8D1A-45F1-96CD-041FF9242218}" dt="2023-10-02T13:44:15.877" v="1926" actId="1076"/>
          <ac:grpSpMkLst>
            <pc:docMk/>
            <pc:sldMk cId="3828518238" sldId="399"/>
            <ac:grpSpMk id="8" creationId="{0B9D5AF0-E05A-46F8-BE2A-E11FEC8EDA33}"/>
          </ac:grpSpMkLst>
        </pc:grpChg>
      </pc:sldChg>
      <pc:sldChg chg="add del">
        <pc:chgData name="Kumaresh Selvakumar" userId="2a1b48795d332c11" providerId="LiveId" clId="{ADE0FC91-8D1A-45F1-96CD-041FF9242218}" dt="2023-10-02T11:24:20.813" v="1566"/>
        <pc:sldMkLst>
          <pc:docMk/>
          <pc:sldMk cId="3854206277" sldId="400"/>
        </pc:sldMkLst>
      </pc:sldChg>
    </pc:docChg>
  </pc:docChgLst>
  <pc:docChgLst>
    <pc:chgData name="Kumaresh Selvakumar" userId="2a1b48795d332c11" providerId="LiveId" clId="{9D460087-3C01-44F6-B826-79B306CB0834}"/>
    <pc:docChg chg="undo custSel addSld delSld modSld sldOrd">
      <pc:chgData name="Kumaresh Selvakumar" userId="2a1b48795d332c11" providerId="LiveId" clId="{9D460087-3C01-44F6-B826-79B306CB0834}" dt="2023-09-26T01:31:12.417" v="1671" actId="1036"/>
      <pc:docMkLst>
        <pc:docMk/>
      </pc:docMkLst>
      <pc:sldChg chg="modSp mod">
        <pc:chgData name="Kumaresh Selvakumar" userId="2a1b48795d332c11" providerId="LiveId" clId="{9D460087-3C01-44F6-B826-79B306CB0834}" dt="2023-09-24T07:46:05.166" v="74" actId="1036"/>
        <pc:sldMkLst>
          <pc:docMk/>
          <pc:sldMk cId="0" sldId="256"/>
        </pc:sldMkLst>
        <pc:spChg chg="mod">
          <ac:chgData name="Kumaresh Selvakumar" userId="2a1b48795d332c11" providerId="LiveId" clId="{9D460087-3C01-44F6-B826-79B306CB0834}" dt="2023-09-24T07:46:05.166" v="74" actId="1036"/>
          <ac:spMkLst>
            <pc:docMk/>
            <pc:sldMk cId="0" sldId="256"/>
            <ac:spMk id="10244" creationId="{A63ADEDA-C092-4F4A-B01C-DC578221CC0F}"/>
          </ac:spMkLst>
        </pc:spChg>
      </pc:sldChg>
      <pc:sldChg chg="addSp delSp modSp add mod delAnim">
        <pc:chgData name="Kumaresh Selvakumar" userId="2a1b48795d332c11" providerId="LiveId" clId="{9D460087-3C01-44F6-B826-79B306CB0834}" dt="2023-09-26T01:29:50.806" v="1670" actId="1036"/>
        <pc:sldMkLst>
          <pc:docMk/>
          <pc:sldMk cId="425774667" sldId="261"/>
        </pc:sldMkLst>
        <pc:spChg chg="add mod">
          <ac:chgData name="Kumaresh Selvakumar" userId="2a1b48795d332c11" providerId="LiveId" clId="{9D460087-3C01-44F6-B826-79B306CB0834}" dt="2023-09-24T09:02:32.239" v="1422"/>
          <ac:spMkLst>
            <pc:docMk/>
            <pc:sldMk cId="425774667" sldId="261"/>
            <ac:spMk id="2" creationId="{6BD96227-9F70-1F49-3158-34A80E6853F9}"/>
          </ac:spMkLst>
        </pc:spChg>
        <pc:spChg chg="add del mod">
          <ac:chgData name="Kumaresh Selvakumar" userId="2a1b48795d332c11" providerId="LiveId" clId="{9D460087-3C01-44F6-B826-79B306CB0834}" dt="2023-09-24T09:02:24.883" v="1421" actId="478"/>
          <ac:spMkLst>
            <pc:docMk/>
            <pc:sldMk cId="425774667" sldId="261"/>
            <ac:spMk id="4" creationId="{EA10CDFA-A638-7432-4BAE-C87C55140D92}"/>
          </ac:spMkLst>
        </pc:spChg>
        <pc:spChg chg="del mod">
          <ac:chgData name="Kumaresh Selvakumar" userId="2a1b48795d332c11" providerId="LiveId" clId="{9D460087-3C01-44F6-B826-79B306CB0834}" dt="2023-09-24T09:02:22.558" v="1419" actId="478"/>
          <ac:spMkLst>
            <pc:docMk/>
            <pc:sldMk cId="425774667" sldId="261"/>
            <ac:spMk id="5" creationId="{2DDDBE88-4DE8-9015-85EF-EDB5D290A218}"/>
          </ac:spMkLst>
        </pc:spChg>
        <pc:spChg chg="add mod">
          <ac:chgData name="Kumaresh Selvakumar" userId="2a1b48795d332c11" providerId="LiveId" clId="{9D460087-3C01-44F6-B826-79B306CB0834}" dt="2023-09-24T09:04:32.100" v="1436" actId="207"/>
          <ac:spMkLst>
            <pc:docMk/>
            <pc:sldMk cId="425774667" sldId="261"/>
            <ac:spMk id="7" creationId="{566695A0-7126-3660-3A01-B13B64C4DEE7}"/>
          </ac:spMkLst>
        </pc:spChg>
        <pc:spChg chg="mod">
          <ac:chgData name="Kumaresh Selvakumar" userId="2a1b48795d332c11" providerId="LiveId" clId="{9D460087-3C01-44F6-B826-79B306CB0834}" dt="2023-09-24T09:32:29.177" v="1668" actId="1076"/>
          <ac:spMkLst>
            <pc:docMk/>
            <pc:sldMk cId="425774667" sldId="261"/>
            <ac:spMk id="24" creationId="{58308320-4E37-D911-6CC9-7A1CA763BB79}"/>
          </ac:spMkLst>
        </pc:spChg>
        <pc:spChg chg="mod">
          <ac:chgData name="Kumaresh Selvakumar" userId="2a1b48795d332c11" providerId="LiveId" clId="{9D460087-3C01-44F6-B826-79B306CB0834}" dt="2023-09-26T01:29:50.806" v="1670" actId="1036"/>
          <ac:spMkLst>
            <pc:docMk/>
            <pc:sldMk cId="425774667" sldId="261"/>
            <ac:spMk id="25" creationId="{EBCBCED2-FF1C-3188-F127-C70E8D55293D}"/>
          </ac:spMkLst>
        </pc:spChg>
        <pc:grpChg chg="mod">
          <ac:chgData name="Kumaresh Selvakumar" userId="2a1b48795d332c11" providerId="LiveId" clId="{9D460087-3C01-44F6-B826-79B306CB0834}" dt="2023-09-24T09:32:32.843" v="1669" actId="1076"/>
          <ac:grpSpMkLst>
            <pc:docMk/>
            <pc:sldMk cId="425774667" sldId="261"/>
            <ac:grpSpMk id="8" creationId="{28A7D7D0-7DBA-B0EB-7C5E-4691BAFA93F4}"/>
          </ac:grpSpMkLst>
        </pc:grpChg>
        <pc:picChg chg="del">
          <ac:chgData name="Kumaresh Selvakumar" userId="2a1b48795d332c11" providerId="LiveId" clId="{9D460087-3C01-44F6-B826-79B306CB0834}" dt="2023-09-24T09:03:28.728" v="1423" actId="478"/>
          <ac:picMkLst>
            <pc:docMk/>
            <pc:sldMk cId="425774667" sldId="261"/>
            <ac:picMk id="27" creationId="{E137EDBB-2FDC-D03F-2DB9-E19AC2B8A3D4}"/>
          </ac:picMkLst>
        </pc:picChg>
      </pc:sldChg>
      <pc:sldChg chg="add del">
        <pc:chgData name="Kumaresh Selvakumar" userId="2a1b48795d332c11" providerId="LiveId" clId="{9D460087-3C01-44F6-B826-79B306CB0834}" dt="2023-09-24T09:02:01.455" v="1414" actId="47"/>
        <pc:sldMkLst>
          <pc:docMk/>
          <pc:sldMk cId="64644226" sldId="289"/>
        </pc:sldMkLst>
      </pc:sldChg>
      <pc:sldChg chg="modSp mod ord">
        <pc:chgData name="Kumaresh Selvakumar" userId="2a1b48795d332c11" providerId="LiveId" clId="{9D460087-3C01-44F6-B826-79B306CB0834}" dt="2023-09-24T09:00:43.844" v="1413" actId="20577"/>
        <pc:sldMkLst>
          <pc:docMk/>
          <pc:sldMk cId="0" sldId="296"/>
        </pc:sldMkLst>
        <pc:spChg chg="mod">
          <ac:chgData name="Kumaresh Selvakumar" userId="2a1b48795d332c11" providerId="LiveId" clId="{9D460087-3C01-44F6-B826-79B306CB0834}" dt="2023-09-24T09:00:43.844" v="1413" actId="20577"/>
          <ac:spMkLst>
            <pc:docMk/>
            <pc:sldMk cId="0" sldId="296"/>
            <ac:spMk id="12291" creationId="{00B51943-4415-49E6-A84D-BBBBF46239CF}"/>
          </ac:spMkLst>
        </pc:spChg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08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14"/>
        </pc:sldMkLst>
      </pc:sldChg>
      <pc:sldChg chg="del">
        <pc:chgData name="Kumaresh Selvakumar" userId="2a1b48795d332c11" providerId="LiveId" clId="{9D460087-3C01-44F6-B826-79B306CB0834}" dt="2023-09-24T08:49:55.960" v="1245" actId="47"/>
        <pc:sldMkLst>
          <pc:docMk/>
          <pc:sldMk cId="0" sldId="315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6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7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8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19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25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27"/>
        </pc:sldMkLst>
      </pc:sldChg>
      <pc:sldChg chg="addSp delSp modSp mod modNotesTx">
        <pc:chgData name="Kumaresh Selvakumar" userId="2a1b48795d332c11" providerId="LiveId" clId="{9D460087-3C01-44F6-B826-79B306CB0834}" dt="2023-09-24T09:29:38.293" v="1667" actId="1038"/>
        <pc:sldMkLst>
          <pc:docMk/>
          <pc:sldMk cId="0" sldId="329"/>
        </pc:sldMkLst>
        <pc:spChg chg="add del">
          <ac:chgData name="Kumaresh Selvakumar" userId="2a1b48795d332c11" providerId="LiveId" clId="{9D460087-3C01-44F6-B826-79B306CB0834}" dt="2023-09-24T09:28:30.189" v="1637" actId="478"/>
          <ac:spMkLst>
            <pc:docMk/>
            <pc:sldMk cId="0" sldId="329"/>
            <ac:spMk id="3" creationId="{D878D7BD-4786-4D42-A832-5B28A1CE944E}"/>
          </ac:spMkLst>
        </pc:spChg>
        <pc:spChg chg="add del">
          <ac:chgData name="Kumaresh Selvakumar" userId="2a1b48795d332c11" providerId="LiveId" clId="{9D460087-3C01-44F6-B826-79B306CB0834}" dt="2023-09-24T09:28:30.189" v="1637" actId="478"/>
          <ac:spMkLst>
            <pc:docMk/>
            <pc:sldMk cId="0" sldId="329"/>
            <ac:spMk id="4" creationId="{A08C5501-F7EE-4D29-8FE1-0E0D29DF1E6B}"/>
          </ac:spMkLst>
        </pc:spChg>
        <pc:spChg chg="del">
          <ac:chgData name="Kumaresh Selvakumar" userId="2a1b48795d332c11" providerId="LiveId" clId="{9D460087-3C01-44F6-B826-79B306CB0834}" dt="2023-09-24T09:28:45.554" v="1643" actId="478"/>
          <ac:spMkLst>
            <pc:docMk/>
            <pc:sldMk cId="0" sldId="329"/>
            <ac:spMk id="5" creationId="{AF60D0E3-2A12-4B5E-A61D-3F21607127C4}"/>
          </ac:spMkLst>
        </pc:spChg>
        <pc:spChg chg="mod">
          <ac:chgData name="Kumaresh Selvakumar" userId="2a1b48795d332c11" providerId="LiveId" clId="{9D460087-3C01-44F6-B826-79B306CB0834}" dt="2023-09-24T09:28:41.787" v="1642" actId="20577"/>
          <ac:spMkLst>
            <pc:docMk/>
            <pc:sldMk cId="0" sldId="329"/>
            <ac:spMk id="22" creationId="{298D752C-C48B-43A8-AC5F-EDF2B552D71D}"/>
          </ac:spMkLst>
        </pc:spChg>
        <pc:picChg chg="del">
          <ac:chgData name="Kumaresh Selvakumar" userId="2a1b48795d332c11" providerId="LiveId" clId="{9D460087-3C01-44F6-B826-79B306CB0834}" dt="2023-09-24T09:28:33.203" v="1638" actId="478"/>
          <ac:picMkLst>
            <pc:docMk/>
            <pc:sldMk cId="0" sldId="329"/>
            <ac:picMk id="2" creationId="{4F12F774-5117-4509-B9B5-5568001942BA}"/>
          </ac:picMkLst>
        </pc:picChg>
        <pc:picChg chg="add del">
          <ac:chgData name="Kumaresh Selvakumar" userId="2a1b48795d332c11" providerId="LiveId" clId="{9D460087-3C01-44F6-B826-79B306CB0834}" dt="2023-09-24T07:42:38.345" v="9" actId="22"/>
          <ac:picMkLst>
            <pc:docMk/>
            <pc:sldMk cId="0" sldId="329"/>
            <ac:picMk id="7" creationId="{E84A5C19-C7AB-D344-C117-AE8DD396ECEE}"/>
          </ac:picMkLst>
        </pc:picChg>
        <pc:picChg chg="add mod">
          <ac:chgData name="Kumaresh Selvakumar" userId="2a1b48795d332c11" providerId="LiveId" clId="{9D460087-3C01-44F6-B826-79B306CB0834}" dt="2023-09-24T09:29:38.293" v="1667" actId="1038"/>
          <ac:picMkLst>
            <pc:docMk/>
            <pc:sldMk cId="0" sldId="329"/>
            <ac:picMk id="9" creationId="{F3786731-D465-4676-2600-1D686F6D5C21}"/>
          </ac:picMkLst>
        </pc:picChg>
        <pc:picChg chg="add mod modCrop">
          <ac:chgData name="Kumaresh Selvakumar" userId="2a1b48795d332c11" providerId="LiveId" clId="{9D460087-3C01-44F6-B826-79B306CB0834}" dt="2023-09-24T09:29:34.269" v="1657" actId="1037"/>
          <ac:picMkLst>
            <pc:docMk/>
            <pc:sldMk cId="0" sldId="329"/>
            <ac:picMk id="11" creationId="{81244E64-1D53-5E9F-64BB-08C861EEFBD7}"/>
          </ac:picMkLst>
        </pc:picChg>
      </pc:sldChg>
      <pc:sldChg chg="addSp delSp modSp mod">
        <pc:chgData name="Kumaresh Selvakumar" userId="2a1b48795d332c11" providerId="LiveId" clId="{9D460087-3C01-44F6-B826-79B306CB0834}" dt="2023-09-24T07:44:53.813" v="22" actId="1076"/>
        <pc:sldMkLst>
          <pc:docMk/>
          <pc:sldMk cId="0" sldId="330"/>
        </pc:sldMkLst>
        <pc:picChg chg="add mod">
          <ac:chgData name="Kumaresh Selvakumar" userId="2a1b48795d332c11" providerId="LiveId" clId="{9D460087-3C01-44F6-B826-79B306CB0834}" dt="2023-09-24T07:42:57.021" v="16" actId="208"/>
          <ac:picMkLst>
            <pc:docMk/>
            <pc:sldMk cId="0" sldId="330"/>
            <ac:picMk id="3" creationId="{AA07DA57-3741-2081-4BB3-B2D15C8E91B3}"/>
          </ac:picMkLst>
        </pc:picChg>
        <pc:picChg chg="add mod">
          <ac:chgData name="Kumaresh Selvakumar" userId="2a1b48795d332c11" providerId="LiveId" clId="{9D460087-3C01-44F6-B826-79B306CB0834}" dt="2023-09-24T07:42:57.021" v="16" actId="208"/>
          <ac:picMkLst>
            <pc:docMk/>
            <pc:sldMk cId="0" sldId="330"/>
            <ac:picMk id="5" creationId="{AB817AB2-604F-7EA8-5359-39F2CC5677F3}"/>
          </ac:picMkLst>
        </pc:picChg>
        <pc:picChg chg="add mod">
          <ac:chgData name="Kumaresh Selvakumar" userId="2a1b48795d332c11" providerId="LiveId" clId="{9D460087-3C01-44F6-B826-79B306CB0834}" dt="2023-09-24T07:44:50.515" v="21" actId="1076"/>
          <ac:picMkLst>
            <pc:docMk/>
            <pc:sldMk cId="0" sldId="330"/>
            <ac:picMk id="7" creationId="{A98F070A-98D3-DD98-9592-9C134FE87E8C}"/>
          </ac:picMkLst>
        </pc:picChg>
        <pc:picChg chg="add mod">
          <ac:chgData name="Kumaresh Selvakumar" userId="2a1b48795d332c11" providerId="LiveId" clId="{9D460087-3C01-44F6-B826-79B306CB0834}" dt="2023-09-24T07:44:53.813" v="22" actId="1076"/>
          <ac:picMkLst>
            <pc:docMk/>
            <pc:sldMk cId="0" sldId="330"/>
            <ac:picMk id="9" creationId="{F38BDDFF-B6FC-ED51-328C-29EB112ED73F}"/>
          </ac:picMkLst>
        </pc:picChg>
        <pc:picChg chg="del">
          <ac:chgData name="Kumaresh Selvakumar" userId="2a1b48795d332c11" providerId="LiveId" clId="{9D460087-3C01-44F6-B826-79B306CB0834}" dt="2023-09-24T07:39:17.415" v="2" actId="478"/>
          <ac:picMkLst>
            <pc:docMk/>
            <pc:sldMk cId="0" sldId="330"/>
            <ac:picMk id="11267" creationId="{08F9CB74-F36A-42A1-A72D-4AD1D8B50A1C}"/>
          </ac:picMkLst>
        </pc:picChg>
        <pc:picChg chg="del">
          <ac:chgData name="Kumaresh Selvakumar" userId="2a1b48795d332c11" providerId="LiveId" clId="{9D460087-3C01-44F6-B826-79B306CB0834}" dt="2023-09-24T07:42:44.514" v="11" actId="478"/>
          <ac:picMkLst>
            <pc:docMk/>
            <pc:sldMk cId="0" sldId="330"/>
            <ac:picMk id="11268" creationId="{5EABFC1A-4F40-4728-AC83-0F036DB06927}"/>
          </ac:picMkLst>
        </pc:picChg>
        <pc:picChg chg="del">
          <ac:chgData name="Kumaresh Selvakumar" userId="2a1b48795d332c11" providerId="LiveId" clId="{9D460087-3C01-44F6-B826-79B306CB0834}" dt="2023-09-24T07:39:19.240" v="3" actId="478"/>
          <ac:picMkLst>
            <pc:docMk/>
            <pc:sldMk cId="0" sldId="330"/>
            <ac:picMk id="11269" creationId="{F154E3EC-61B0-4F16-BA95-5ABE4BB9C376}"/>
          </ac:picMkLst>
        </pc:picChg>
        <pc:picChg chg="del">
          <ac:chgData name="Kumaresh Selvakumar" userId="2a1b48795d332c11" providerId="LiveId" clId="{9D460087-3C01-44F6-B826-79B306CB0834}" dt="2023-09-24T07:42:45.978" v="12" actId="478"/>
          <ac:picMkLst>
            <pc:docMk/>
            <pc:sldMk cId="0" sldId="330"/>
            <ac:picMk id="11270" creationId="{3F2F204B-8402-4E90-A324-DBF6C310CA82}"/>
          </ac:picMkLst>
        </pc:picChg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0" sldId="331"/>
        </pc:sldMkLst>
      </pc:sldChg>
      <pc:sldChg chg="del">
        <pc:chgData name="Kumaresh Selvakumar" userId="2a1b48795d332c11" providerId="LiveId" clId="{9D460087-3C01-44F6-B826-79B306CB0834}" dt="2023-09-24T08:49:55.960" v="1245" actId="47"/>
        <pc:sldMkLst>
          <pc:docMk/>
          <pc:sldMk cId="0" sldId="332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0" sldId="333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34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0" sldId="335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36"/>
        </pc:sldMkLst>
      </pc:sldChg>
      <pc:sldChg chg="del">
        <pc:chgData name="Kumaresh Selvakumar" userId="2a1b48795d332c11" providerId="LiveId" clId="{9D460087-3C01-44F6-B826-79B306CB0834}" dt="2023-09-24T08:49:41.817" v="1241" actId="47"/>
        <pc:sldMkLst>
          <pc:docMk/>
          <pc:sldMk cId="0" sldId="337"/>
        </pc:sldMkLst>
      </pc:sldChg>
      <pc:sldChg chg="del">
        <pc:chgData name="Kumaresh Selvakumar" userId="2a1b48795d332c11" providerId="LiveId" clId="{9D460087-3C01-44F6-B826-79B306CB0834}" dt="2023-09-24T08:49:47.967" v="1243" actId="47"/>
        <pc:sldMkLst>
          <pc:docMk/>
          <pc:sldMk cId="0" sldId="338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39"/>
        </pc:sldMkLst>
      </pc:sldChg>
      <pc:sldChg chg="del">
        <pc:chgData name="Kumaresh Selvakumar" userId="2a1b48795d332c11" providerId="LiveId" clId="{9D460087-3C01-44F6-B826-79B306CB0834}" dt="2023-09-24T08:49:39.127" v="1240" actId="47"/>
        <pc:sldMkLst>
          <pc:docMk/>
          <pc:sldMk cId="0" sldId="340"/>
        </pc:sldMkLst>
      </pc:sldChg>
      <pc:sldChg chg="add del">
        <pc:chgData name="Kumaresh Selvakumar" userId="2a1b48795d332c11" providerId="LiveId" clId="{9D460087-3C01-44F6-B826-79B306CB0834}" dt="2023-09-24T09:02:01.455" v="1414" actId="47"/>
        <pc:sldMkLst>
          <pc:docMk/>
          <pc:sldMk cId="3536067381" sldId="340"/>
        </pc:sldMkLst>
      </pc:sldChg>
      <pc:sldChg chg="modSp del mod">
        <pc:chgData name="Kumaresh Selvakumar" userId="2a1b48795d332c11" providerId="LiveId" clId="{9D460087-3C01-44F6-B826-79B306CB0834}" dt="2023-09-26T01:31:12.417" v="1671" actId="1036"/>
        <pc:sldMkLst>
          <pc:docMk/>
          <pc:sldMk cId="2178757532" sldId="341"/>
        </pc:sldMkLst>
        <pc:spChg chg="add del mod">
          <ac:chgData name="Kumaresh Selvakumar" userId="2a1b48795d332c11" providerId="LiveId" clId="{9D460087-3C01-44F6-B826-79B306CB0834}" dt="2023-09-24T09:05:02.384" v="1439" actId="478"/>
          <ac:spMkLst>
            <pc:docMk/>
            <pc:sldMk cId="2178757532" sldId="341"/>
            <ac:spMk id="6" creationId="{2DAC98FC-42BA-4B2B-F56E-B1DA0A0EB9F3}"/>
          </ac:spMkLst>
        </pc:spChg>
        <pc:spChg chg="mod">
          <ac:chgData name="Kumaresh Selvakumar" userId="2a1b48795d332c11" providerId="LiveId" clId="{9D460087-3C01-44F6-B826-79B306CB0834}" dt="2023-09-24T09:21:38.158" v="1631" actId="1076"/>
          <ac:spMkLst>
            <pc:docMk/>
            <pc:sldMk cId="2178757532" sldId="341"/>
            <ac:spMk id="15" creationId="{4D85F578-B128-66B5-17DE-3F860FFD2E93}"/>
          </ac:spMkLst>
        </pc:spChg>
        <pc:spChg chg="mod">
          <ac:chgData name="Kumaresh Selvakumar" userId="2a1b48795d332c11" providerId="LiveId" clId="{9D460087-3C01-44F6-B826-79B306CB0834}" dt="2023-09-24T09:21:38.158" v="1631" actId="1076"/>
          <ac:spMkLst>
            <pc:docMk/>
            <pc:sldMk cId="2178757532" sldId="341"/>
            <ac:spMk id="16" creationId="{21BA59DE-5EAF-40F9-E0BB-79889625DC0A}"/>
          </ac:spMkLst>
        </pc:spChg>
        <pc:spChg chg="mod">
          <ac:chgData name="Kumaresh Selvakumar" userId="2a1b48795d332c11" providerId="LiveId" clId="{9D460087-3C01-44F6-B826-79B306CB0834}" dt="2023-09-26T01:31:12.417" v="1671" actId="1036"/>
          <ac:spMkLst>
            <pc:docMk/>
            <pc:sldMk cId="2178757532" sldId="341"/>
            <ac:spMk id="17" creationId="{AF81869C-5362-B246-6581-BFE6B56BD692}"/>
          </ac:spMkLst>
        </pc:spChg>
        <pc:spChg chg="add mod">
          <ac:chgData name="Kumaresh Selvakumar" userId="2a1b48795d332c11" providerId="LiveId" clId="{9D460087-3C01-44F6-B826-79B306CB0834}" dt="2023-09-24T09:14:51.256" v="1557" actId="1076"/>
          <ac:spMkLst>
            <pc:docMk/>
            <pc:sldMk cId="2178757532" sldId="341"/>
            <ac:spMk id="19" creationId="{CC735F06-963B-1A28-F8FA-484F6B3A6139}"/>
          </ac:spMkLst>
        </pc:spChg>
        <pc:spChg chg="mod">
          <ac:chgData name="Kumaresh Selvakumar" userId="2a1b48795d332c11" providerId="LiveId" clId="{9D460087-3C01-44F6-B826-79B306CB0834}" dt="2023-09-24T09:05:53.078" v="1463" actId="1037"/>
          <ac:spMkLst>
            <pc:docMk/>
            <pc:sldMk cId="2178757532" sldId="341"/>
            <ac:spMk id="21" creationId="{EA419D2A-48BD-6863-2085-5B8138B9DBD9}"/>
          </ac:spMkLst>
        </pc:spChg>
        <pc:spChg chg="del">
          <ac:chgData name="Kumaresh Selvakumar" userId="2a1b48795d332c11" providerId="LiveId" clId="{9D460087-3C01-44F6-B826-79B306CB0834}" dt="2023-09-24T09:05:00.064" v="1437" actId="478"/>
          <ac:spMkLst>
            <pc:docMk/>
            <pc:sldMk cId="2178757532" sldId="341"/>
            <ac:spMk id="28" creationId="{E879DB9F-BA32-CF1B-F340-D3A3E88C4BBF}"/>
          </ac:spMkLst>
        </pc:spChg>
        <pc:picChg chg="mod">
          <ac:chgData name="Kumaresh Selvakumar" userId="2a1b48795d332c11" providerId="LiveId" clId="{9D460087-3C01-44F6-B826-79B306CB0834}" dt="2023-09-24T09:05:27.078" v="1452" actId="1036"/>
          <ac:picMkLst>
            <pc:docMk/>
            <pc:sldMk cId="2178757532" sldId="341"/>
            <ac:picMk id="14" creationId="{85A96449-A06A-5F65-5AEC-731938863BDE}"/>
          </ac:picMkLst>
        </pc:picChg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2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3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4"/>
        </pc:sldMkLst>
      </pc:sldChg>
      <pc:sldChg chg="del">
        <pc:chgData name="Kumaresh Selvakumar" userId="2a1b48795d332c11" providerId="LiveId" clId="{9D460087-3C01-44F6-B826-79B306CB0834}" dt="2023-09-24T08:49:39.127" v="1240" actId="47"/>
        <pc:sldMkLst>
          <pc:docMk/>
          <pc:sldMk cId="0" sldId="347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8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0" sldId="349"/>
        </pc:sldMkLst>
      </pc:sldChg>
      <pc:sldChg chg="del">
        <pc:chgData name="Kumaresh Selvakumar" userId="2a1b48795d332c11" providerId="LiveId" clId="{9D460087-3C01-44F6-B826-79B306CB0834}" dt="2023-09-24T08:49:35.589" v="1239" actId="47"/>
        <pc:sldMkLst>
          <pc:docMk/>
          <pc:sldMk cId="3338095140" sldId="350"/>
        </pc:sldMkLst>
        <pc:spChg chg="add del mod">
          <ac:chgData name="Kumaresh Selvakumar" userId="2a1b48795d332c11" providerId="LiveId" clId="{9D460087-3C01-44F6-B826-79B306CB0834}" dt="2023-09-24T09:14:59.093" v="1560" actId="478"/>
          <ac:spMkLst>
            <pc:docMk/>
            <pc:sldMk cId="3338095140" sldId="350"/>
            <ac:spMk id="3" creationId="{44CFBABF-87A8-CF26-1ABA-99AB23F01686}"/>
          </ac:spMkLst>
        </pc:spChg>
        <pc:spChg chg="add mod">
          <ac:chgData name="Kumaresh Selvakumar" userId="2a1b48795d332c11" providerId="LiveId" clId="{9D460087-3C01-44F6-B826-79B306CB0834}" dt="2023-09-24T09:14:59.913" v="1561"/>
          <ac:spMkLst>
            <pc:docMk/>
            <pc:sldMk cId="3338095140" sldId="350"/>
            <ac:spMk id="5" creationId="{8040D6FE-0D07-700B-94EF-21783B435B84}"/>
          </ac:spMkLst>
        </pc:spChg>
        <pc:spChg chg="del">
          <ac:chgData name="Kumaresh Selvakumar" userId="2a1b48795d332c11" providerId="LiveId" clId="{9D460087-3C01-44F6-B826-79B306CB0834}" dt="2023-09-24T09:14:56.450" v="1558" actId="478"/>
          <ac:spMkLst>
            <pc:docMk/>
            <pc:sldMk cId="3338095140" sldId="350"/>
            <ac:spMk id="28" creationId="{E879DB9F-BA32-CF1B-F340-D3A3E88C4BBF}"/>
          </ac:spMkLst>
        </pc:spChg>
        <pc:picChg chg="mod">
          <ac:chgData name="Kumaresh Selvakumar" userId="2a1b48795d332c11" providerId="LiveId" clId="{9D460087-3C01-44F6-B826-79B306CB0834}" dt="2023-09-24T09:25:33.525" v="1633" actId="14100"/>
          <ac:picMkLst>
            <pc:docMk/>
            <pc:sldMk cId="3338095140" sldId="350"/>
            <ac:picMk id="4" creationId="{45F691F0-C0A9-A045-8EBE-747DA3A5670D}"/>
          </ac:picMkLst>
        </pc:picChg>
      </pc:sldChg>
      <pc:sldChg chg="del">
        <pc:chgData name="Kumaresh Selvakumar" userId="2a1b48795d332c11" providerId="LiveId" clId="{9D460087-3C01-44F6-B826-79B306CB0834}" dt="2023-09-24T08:49:39.127" v="1240" actId="47"/>
        <pc:sldMkLst>
          <pc:docMk/>
          <pc:sldMk cId="1321571491" sldId="351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747483186" sldId="353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426696742" sldId="354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1591435917" sldId="355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232782338" sldId="356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1566201095" sldId="357"/>
        </pc:sldMkLst>
      </pc:sldChg>
      <pc:sldChg chg="del">
        <pc:chgData name="Kumaresh Selvakumar" userId="2a1b48795d332c11" providerId="LiveId" clId="{9D460087-3C01-44F6-B826-79B306CB0834}" dt="2023-09-24T08:49:47.950" v="1242" actId="47"/>
        <pc:sldMkLst>
          <pc:docMk/>
          <pc:sldMk cId="2006998645" sldId="358"/>
        </pc:sldMkLst>
      </pc:sldChg>
      <pc:sldChg chg="del">
        <pc:chgData name="Kumaresh Selvakumar" userId="2a1b48795d332c11" providerId="LiveId" clId="{9D460087-3C01-44F6-B826-79B306CB0834}" dt="2023-09-24T08:49:52.827" v="1244" actId="47"/>
        <pc:sldMkLst>
          <pc:docMk/>
          <pc:sldMk cId="112020958" sldId="359"/>
        </pc:sldMkLst>
      </pc:sldChg>
      <pc:sldChg chg="addSp delSp modSp add mod">
        <pc:chgData name="Kumaresh Selvakumar" userId="2a1b48795d332c11" providerId="LiveId" clId="{9D460087-3C01-44F6-B826-79B306CB0834}" dt="2023-09-24T08:02:19.298" v="106" actId="1035"/>
        <pc:sldMkLst>
          <pc:docMk/>
          <pc:sldMk cId="1276206364" sldId="360"/>
        </pc:sldMkLst>
        <pc:picChg chg="add del mod">
          <ac:chgData name="Kumaresh Selvakumar" userId="2a1b48795d332c11" providerId="LiveId" clId="{9D460087-3C01-44F6-B826-79B306CB0834}" dt="2023-09-24T07:58:31.887" v="79" actId="478"/>
          <ac:picMkLst>
            <pc:docMk/>
            <pc:sldMk cId="1276206364" sldId="360"/>
            <ac:picMk id="2" creationId="{E79D9FEC-8955-02B0-C45B-A865AEB80CCC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3" creationId="{AA07DA57-3741-2081-4BB3-B2D15C8E91B3}"/>
          </ac:picMkLst>
        </pc:picChg>
        <pc:picChg chg="add del mod">
          <ac:chgData name="Kumaresh Selvakumar" userId="2a1b48795d332c11" providerId="LiveId" clId="{9D460087-3C01-44F6-B826-79B306CB0834}" dt="2023-09-24T08:00:31.318" v="83" actId="478"/>
          <ac:picMkLst>
            <pc:docMk/>
            <pc:sldMk cId="1276206364" sldId="360"/>
            <ac:picMk id="4" creationId="{815EFB75-F598-E943-9208-8A3714A2E73E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5" creationId="{AB817AB2-604F-7EA8-5359-39F2CC5677F3}"/>
          </ac:picMkLst>
        </pc:picChg>
        <pc:picChg chg="add del mod">
          <ac:chgData name="Kumaresh Selvakumar" userId="2a1b48795d332c11" providerId="LiveId" clId="{9D460087-3C01-44F6-B826-79B306CB0834}" dt="2023-09-24T08:00:32.974" v="84" actId="478"/>
          <ac:picMkLst>
            <pc:docMk/>
            <pc:sldMk cId="1276206364" sldId="360"/>
            <ac:picMk id="6" creationId="{1F922947-18BD-8998-CBD8-A1191D3ED040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7" creationId="{A98F070A-98D3-DD98-9592-9C134FE87E8C}"/>
          </ac:picMkLst>
        </pc:picChg>
        <pc:picChg chg="del">
          <ac:chgData name="Kumaresh Selvakumar" userId="2a1b48795d332c11" providerId="LiveId" clId="{9D460087-3C01-44F6-B826-79B306CB0834}" dt="2023-09-24T07:57:15.068" v="76" actId="478"/>
          <ac:picMkLst>
            <pc:docMk/>
            <pc:sldMk cId="1276206364" sldId="360"/>
            <ac:picMk id="9" creationId="{F38BDDFF-B6FC-ED51-328C-29EB112ED73F}"/>
          </ac:picMkLst>
        </pc:picChg>
        <pc:picChg chg="add mod">
          <ac:chgData name="Kumaresh Selvakumar" userId="2a1b48795d332c11" providerId="LiveId" clId="{9D460087-3C01-44F6-B826-79B306CB0834}" dt="2023-09-24T08:02:12.809" v="95" actId="1076"/>
          <ac:picMkLst>
            <pc:docMk/>
            <pc:sldMk cId="1276206364" sldId="360"/>
            <ac:picMk id="10" creationId="{E03980BD-8F16-ECA5-D21D-6BC4A8612F26}"/>
          </ac:picMkLst>
        </pc:picChg>
        <pc:picChg chg="add mod">
          <ac:chgData name="Kumaresh Selvakumar" userId="2a1b48795d332c11" providerId="LiveId" clId="{9D460087-3C01-44F6-B826-79B306CB0834}" dt="2023-09-24T08:02:19.298" v="106" actId="1035"/>
          <ac:picMkLst>
            <pc:docMk/>
            <pc:sldMk cId="1276206364" sldId="360"/>
            <ac:picMk id="12" creationId="{BBAE2E80-E6C4-8ACF-19BF-FAE35A642626}"/>
          </ac:picMkLst>
        </pc:picChg>
        <pc:picChg chg="add mod">
          <ac:chgData name="Kumaresh Selvakumar" userId="2a1b48795d332c11" providerId="LiveId" clId="{9D460087-3C01-44F6-B826-79B306CB0834}" dt="2023-09-24T08:02:15.583" v="96" actId="14100"/>
          <ac:picMkLst>
            <pc:docMk/>
            <pc:sldMk cId="1276206364" sldId="360"/>
            <ac:picMk id="14" creationId="{03009C2D-4A31-AC01-4A78-BFBBC96E8DEE}"/>
          </ac:picMkLst>
        </pc:picChg>
      </pc:sldChg>
      <pc:sldChg chg="addSp delSp modSp new mod modAnim">
        <pc:chgData name="Kumaresh Selvakumar" userId="2a1b48795d332c11" providerId="LiveId" clId="{9D460087-3C01-44F6-B826-79B306CB0834}" dt="2023-09-24T08:36:26.063" v="1206" actId="313"/>
        <pc:sldMkLst>
          <pc:docMk/>
          <pc:sldMk cId="995441345" sldId="361"/>
        </pc:sldMkLst>
        <pc:spChg chg="del">
          <ac:chgData name="Kumaresh Selvakumar" userId="2a1b48795d332c11" providerId="LiveId" clId="{9D460087-3C01-44F6-B826-79B306CB0834}" dt="2023-09-24T08:04:54.765" v="108" actId="478"/>
          <ac:spMkLst>
            <pc:docMk/>
            <pc:sldMk cId="995441345" sldId="361"/>
            <ac:spMk id="2" creationId="{C7DBD803-C5D7-CF93-D5F0-962FE43981C8}"/>
          </ac:spMkLst>
        </pc:spChg>
        <pc:spChg chg="del">
          <ac:chgData name="Kumaresh Selvakumar" userId="2a1b48795d332c11" providerId="LiveId" clId="{9D460087-3C01-44F6-B826-79B306CB0834}" dt="2023-09-24T08:04:54.765" v="108" actId="478"/>
          <ac:spMkLst>
            <pc:docMk/>
            <pc:sldMk cId="995441345" sldId="361"/>
            <ac:spMk id="3" creationId="{680A5162-0F5E-5AC5-318E-5F629AFBB3AD}"/>
          </ac:spMkLst>
        </pc:spChg>
        <pc:spChg chg="add mod">
          <ac:chgData name="Kumaresh Selvakumar" userId="2a1b48795d332c11" providerId="LiveId" clId="{9D460087-3C01-44F6-B826-79B306CB0834}" dt="2023-09-24T08:25:20.287" v="820" actId="404"/>
          <ac:spMkLst>
            <pc:docMk/>
            <pc:sldMk cId="995441345" sldId="361"/>
            <ac:spMk id="4" creationId="{AC449E0E-12DD-BAA3-D40F-834B8CC7E999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0" creationId="{26813689-9DAF-34BF-7415-96C93BE53080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1" creationId="{BCF44928-216A-5FC9-5F39-886DE21506F3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2" creationId="{C7A64A10-C56F-52AA-9DC2-762E9989DEE0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3" creationId="{DD5091B6-7C35-B61B-A868-EC0F721859FC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4" creationId="{52663475-BE7F-EC93-9127-867A56E49C22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5" creationId="{3314BA12-F62F-3426-B7D7-24EA1419F101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6" creationId="{E72F72E4-AF94-28D0-1BF0-243D6F92C2B1}"/>
          </ac:spMkLst>
        </pc:spChg>
        <pc:spChg chg="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7" creationId="{90056EE1-5BF8-8556-0180-4F73216436FC}"/>
          </ac:spMkLst>
        </pc:spChg>
        <pc:spChg chg="add mod">
          <ac:chgData name="Kumaresh Selvakumar" userId="2a1b48795d332c11" providerId="LiveId" clId="{9D460087-3C01-44F6-B826-79B306CB0834}" dt="2023-09-24T08:05:29.853" v="151" actId="1038"/>
          <ac:spMkLst>
            <pc:docMk/>
            <pc:sldMk cId="995441345" sldId="361"/>
            <ac:spMk id="18" creationId="{2901B35B-F9AC-2503-CBAE-D4739D152FBE}"/>
          </ac:spMkLst>
        </pc:spChg>
        <pc:spChg chg="add mod">
          <ac:chgData name="Kumaresh Selvakumar" userId="2a1b48795d332c11" providerId="LiveId" clId="{9D460087-3C01-44F6-B826-79B306CB0834}" dt="2023-09-24T08:04:55.647" v="109"/>
          <ac:spMkLst>
            <pc:docMk/>
            <pc:sldMk cId="995441345" sldId="361"/>
            <ac:spMk id="19" creationId="{1D81566C-DEFE-DBB6-F7AE-0A25739CD882}"/>
          </ac:spMkLst>
        </pc:spChg>
        <pc:spChg chg="add del mod">
          <ac:chgData name="Kumaresh Selvakumar" userId="2a1b48795d332c11" providerId="LiveId" clId="{9D460087-3C01-44F6-B826-79B306CB0834}" dt="2023-09-24T08:36:04.361" v="1200"/>
          <ac:spMkLst>
            <pc:docMk/>
            <pc:sldMk cId="995441345" sldId="361"/>
            <ac:spMk id="20" creationId="{26741893-2FAA-12B4-D3DF-4A8500247CB3}"/>
          </ac:spMkLst>
        </pc:spChg>
        <pc:spChg chg="add mod">
          <ac:chgData name="Kumaresh Selvakumar" userId="2a1b48795d332c11" providerId="LiveId" clId="{9D460087-3C01-44F6-B826-79B306CB0834}" dt="2023-09-24T08:36:26.063" v="1206" actId="313"/>
          <ac:spMkLst>
            <pc:docMk/>
            <pc:sldMk cId="995441345" sldId="361"/>
            <ac:spMk id="21" creationId="{79239740-5274-7AAF-8821-43294BFD323D}"/>
          </ac:spMkLst>
        </pc:spChg>
        <pc:grpChg chg="add mod">
          <ac:chgData name="Kumaresh Selvakumar" userId="2a1b48795d332c11" providerId="LiveId" clId="{9D460087-3C01-44F6-B826-79B306CB0834}" dt="2023-09-24T08:04:55.647" v="109"/>
          <ac:grpSpMkLst>
            <pc:docMk/>
            <pc:sldMk cId="995441345" sldId="361"/>
            <ac:grpSpMk id="8" creationId="{0B9D5AF0-E05A-46F8-BE2A-E11FEC8EDA33}"/>
          </ac:grpSpMkLst>
        </pc:grpChg>
        <pc:picChg chg="add mod ord">
          <ac:chgData name="Kumaresh Selvakumar" userId="2a1b48795d332c11" providerId="LiveId" clId="{9D460087-3C01-44F6-B826-79B306CB0834}" dt="2023-09-24T08:36:14.779" v="1202" actId="1076"/>
          <ac:picMkLst>
            <pc:docMk/>
            <pc:sldMk cId="995441345" sldId="361"/>
            <ac:picMk id="5" creationId="{ACB14663-2C14-193E-57D6-63008CEB2467}"/>
          </ac:picMkLst>
        </pc:picChg>
        <pc:picChg chg="add mod">
          <ac:chgData name="Kumaresh Selvakumar" userId="2a1b48795d332c11" providerId="LiveId" clId="{9D460087-3C01-44F6-B826-79B306CB0834}" dt="2023-09-24T08:04:55.647" v="109"/>
          <ac:picMkLst>
            <pc:docMk/>
            <pc:sldMk cId="995441345" sldId="361"/>
            <ac:picMk id="6" creationId="{02163797-F9C5-628C-5CCF-2D5777532D98}"/>
          </ac:picMkLst>
        </pc:picChg>
        <pc:picChg chg="add mod">
          <ac:chgData name="Kumaresh Selvakumar" userId="2a1b48795d332c11" providerId="LiveId" clId="{9D460087-3C01-44F6-B826-79B306CB0834}" dt="2023-09-24T08:04:55.647" v="109"/>
          <ac:picMkLst>
            <pc:docMk/>
            <pc:sldMk cId="995441345" sldId="361"/>
            <ac:picMk id="7" creationId="{18F952AC-FA08-7CD0-3C9F-0FFCA2B34CB7}"/>
          </ac:picMkLst>
        </pc:picChg>
        <pc:cxnChg chg="mod">
          <ac:chgData name="Kumaresh Selvakumar" userId="2a1b48795d332c11" providerId="LiveId" clId="{9D460087-3C01-44F6-B826-79B306CB0834}" dt="2023-09-24T08:04:55.647" v="109"/>
          <ac:cxnSpMkLst>
            <pc:docMk/>
            <pc:sldMk cId="995441345" sldId="361"/>
            <ac:cxnSpMk id="9" creationId="{5F81D196-E02E-F841-84A9-6A3C0CC5FBD1}"/>
          </ac:cxnSpMkLst>
        </pc:cxnChg>
      </pc:sldChg>
      <pc:sldChg chg="addSp delSp modSp add mod modAnim">
        <pc:chgData name="Kumaresh Selvakumar" userId="2a1b48795d332c11" providerId="LiveId" clId="{9D460087-3C01-44F6-B826-79B306CB0834}" dt="2023-09-24T09:17:32.600" v="1630"/>
        <pc:sldMkLst>
          <pc:docMk/>
          <pc:sldMk cId="3312174017" sldId="362"/>
        </pc:sldMkLst>
        <pc:spChg chg="add mod">
          <ac:chgData name="Kumaresh Selvakumar" userId="2a1b48795d332c11" providerId="LiveId" clId="{9D460087-3C01-44F6-B826-79B306CB0834}" dt="2023-09-24T09:17:13.219" v="1606" actId="20577"/>
          <ac:spMkLst>
            <pc:docMk/>
            <pc:sldMk cId="3312174017" sldId="362"/>
            <ac:spMk id="3" creationId="{37B5CF7A-630D-BEAC-E5F8-2B12C01126ED}"/>
          </ac:spMkLst>
        </pc:spChg>
        <pc:spChg chg="mod">
          <ac:chgData name="Kumaresh Selvakumar" userId="2a1b48795d332c11" providerId="LiveId" clId="{9D460087-3C01-44F6-B826-79B306CB0834}" dt="2023-09-24T08:25:34.395" v="836" actId="20577"/>
          <ac:spMkLst>
            <pc:docMk/>
            <pc:sldMk cId="3312174017" sldId="362"/>
            <ac:spMk id="4" creationId="{AC449E0E-12DD-BAA3-D40F-834B8CC7E999}"/>
          </ac:spMkLst>
        </pc:spChg>
        <pc:spChg chg="del mod">
          <ac:chgData name="Kumaresh Selvakumar" userId="2a1b48795d332c11" providerId="LiveId" clId="{9D460087-3C01-44F6-B826-79B306CB0834}" dt="2023-09-24T08:16:08.076" v="449" actId="478"/>
          <ac:spMkLst>
            <pc:docMk/>
            <pc:sldMk cId="3312174017" sldId="362"/>
            <ac:spMk id="18" creationId="{2901B35B-F9AC-2503-CBAE-D4739D152FBE}"/>
          </ac:spMkLst>
        </pc:spChg>
        <pc:spChg chg="del mod">
          <ac:chgData name="Kumaresh Selvakumar" userId="2a1b48795d332c11" providerId="LiveId" clId="{9D460087-3C01-44F6-B826-79B306CB0834}" dt="2023-09-24T08:16:08.076" v="449" actId="478"/>
          <ac:spMkLst>
            <pc:docMk/>
            <pc:sldMk cId="3312174017" sldId="362"/>
            <ac:spMk id="19" creationId="{1D81566C-DEFE-DBB6-F7AE-0A25739CD882}"/>
          </ac:spMkLst>
        </pc:spChg>
        <pc:spChg chg="add mod">
          <ac:chgData name="Kumaresh Selvakumar" userId="2a1b48795d332c11" providerId="LiveId" clId="{9D460087-3C01-44F6-B826-79B306CB0834}" dt="2023-09-24T09:17:20.537" v="1628" actId="1035"/>
          <ac:spMkLst>
            <pc:docMk/>
            <pc:sldMk cId="3312174017" sldId="362"/>
            <ac:spMk id="20" creationId="{037030B5-90B5-C5DA-0DD8-99FB525CA417}"/>
          </ac:spMkLst>
        </pc:spChg>
        <pc:grpChg chg="mod">
          <ac:chgData name="Kumaresh Selvakumar" userId="2a1b48795d332c11" providerId="LiveId" clId="{9D460087-3C01-44F6-B826-79B306CB0834}" dt="2023-09-24T09:17:03.221" v="1583" actId="1035"/>
          <ac:grpSpMkLst>
            <pc:docMk/>
            <pc:sldMk cId="3312174017" sldId="362"/>
            <ac:grpSpMk id="8" creationId="{0B9D5AF0-E05A-46F8-BE2A-E11FEC8EDA33}"/>
          </ac:grpSpMkLst>
        </pc:grpChg>
        <pc:picChg chg="add del mod">
          <ac:chgData name="Kumaresh Selvakumar" userId="2a1b48795d332c11" providerId="LiveId" clId="{9D460087-3C01-44F6-B826-79B306CB0834}" dt="2023-09-24T08:15:54.065" v="447" actId="478"/>
          <ac:picMkLst>
            <pc:docMk/>
            <pc:sldMk cId="3312174017" sldId="362"/>
            <ac:picMk id="2" creationId="{E12E8B53-187E-3B4A-C123-EF45BD991CB8}"/>
          </ac:picMkLst>
        </pc:picChg>
        <pc:picChg chg="del">
          <ac:chgData name="Kumaresh Selvakumar" userId="2a1b48795d332c11" providerId="LiveId" clId="{9D460087-3C01-44F6-B826-79B306CB0834}" dt="2023-09-24T08:14:39.155" v="432" actId="478"/>
          <ac:picMkLst>
            <pc:docMk/>
            <pc:sldMk cId="3312174017" sldId="362"/>
            <ac:picMk id="5" creationId="{ACB14663-2C14-193E-57D6-63008CEB2467}"/>
          </ac:picMkLst>
        </pc:picChg>
        <pc:picChg chg="del mod">
          <ac:chgData name="Kumaresh Selvakumar" userId="2a1b48795d332c11" providerId="LiveId" clId="{9D460087-3C01-44F6-B826-79B306CB0834}" dt="2023-09-24T08:16:08.076" v="449" actId="478"/>
          <ac:picMkLst>
            <pc:docMk/>
            <pc:sldMk cId="3312174017" sldId="362"/>
            <ac:picMk id="6" creationId="{02163797-F9C5-628C-5CCF-2D5777532D98}"/>
          </ac:picMkLst>
        </pc:picChg>
        <pc:picChg chg="del mod">
          <ac:chgData name="Kumaresh Selvakumar" userId="2a1b48795d332c11" providerId="LiveId" clId="{9D460087-3C01-44F6-B826-79B306CB0834}" dt="2023-09-24T08:16:08.076" v="449" actId="478"/>
          <ac:picMkLst>
            <pc:docMk/>
            <pc:sldMk cId="3312174017" sldId="362"/>
            <ac:picMk id="7" creationId="{18F952AC-FA08-7CD0-3C9F-0FFCA2B34CB7}"/>
          </ac:picMkLst>
        </pc:picChg>
      </pc:sldChg>
      <pc:sldChg chg="new">
        <pc:chgData name="Kumaresh Selvakumar" userId="2a1b48795d332c11" providerId="LiveId" clId="{9D460087-3C01-44F6-B826-79B306CB0834}" dt="2023-09-24T08:23:52.797" v="815" actId="680"/>
        <pc:sldMkLst>
          <pc:docMk/>
          <pc:sldMk cId="1516729494" sldId="363"/>
        </pc:sldMkLst>
      </pc:sldChg>
      <pc:sldChg chg="addSp delSp modSp add mod">
        <pc:chgData name="Kumaresh Selvakumar" userId="2a1b48795d332c11" providerId="LiveId" clId="{9D460087-3C01-44F6-B826-79B306CB0834}" dt="2023-09-24T08:30:28.870" v="1023" actId="571"/>
        <pc:sldMkLst>
          <pc:docMk/>
          <pc:sldMk cId="1624581966" sldId="364"/>
        </pc:sldMkLst>
        <pc:spChg chg="del mod">
          <ac:chgData name="Kumaresh Selvakumar" userId="2a1b48795d332c11" providerId="LiveId" clId="{9D460087-3C01-44F6-B826-79B306CB0834}" dt="2023-09-24T08:30:21.994" v="1019" actId="478"/>
          <ac:spMkLst>
            <pc:docMk/>
            <pc:sldMk cId="1624581966" sldId="364"/>
            <ac:spMk id="2" creationId="{1BA47963-6D62-CAF4-E8D8-74F0E7577F07}"/>
          </ac:spMkLst>
        </pc:spChg>
        <pc:spChg chg="add mod">
          <ac:chgData name="Kumaresh Selvakumar" userId="2a1b48795d332c11" providerId="LiveId" clId="{9D460087-3C01-44F6-B826-79B306CB0834}" dt="2023-09-24T08:28:17.356" v="842"/>
          <ac:spMkLst>
            <pc:docMk/>
            <pc:sldMk cId="1624581966" sldId="364"/>
            <ac:spMk id="3" creationId="{A479301C-611E-4BD9-38D3-A4B49A4C0B98}"/>
          </ac:spMkLst>
        </pc:spChg>
        <pc:spChg chg="add del mod">
          <ac:chgData name="Kumaresh Selvakumar" userId="2a1b48795d332c11" providerId="LiveId" clId="{9D460087-3C01-44F6-B826-79B306CB0834}" dt="2023-09-24T08:30:24.448" v="1021" actId="478"/>
          <ac:spMkLst>
            <pc:docMk/>
            <pc:sldMk cId="1624581966" sldId="364"/>
            <ac:spMk id="5" creationId="{6C2E6D7D-9465-E1C3-6FF0-79B6D59159A2}"/>
          </ac:spMkLst>
        </pc:spChg>
        <pc:spChg chg="add mod">
          <ac:chgData name="Kumaresh Selvakumar" userId="2a1b48795d332c11" providerId="LiveId" clId="{9D460087-3C01-44F6-B826-79B306CB0834}" dt="2023-09-24T08:30:28.870" v="1023" actId="571"/>
          <ac:spMkLst>
            <pc:docMk/>
            <pc:sldMk cId="1624581966" sldId="364"/>
            <ac:spMk id="7" creationId="{7B69FF18-84A7-C62F-4FF8-DDA76626420A}"/>
          </ac:spMkLst>
        </pc:spChg>
      </pc:sldChg>
      <pc:sldChg chg="addSp delSp modSp add mod modAnim">
        <pc:chgData name="Kumaresh Selvakumar" userId="2a1b48795d332c11" providerId="LiveId" clId="{9D460087-3C01-44F6-B826-79B306CB0834}" dt="2023-09-24T08:35:39.995" v="1192" actId="13926"/>
        <pc:sldMkLst>
          <pc:docMk/>
          <pc:sldMk cId="1850729647" sldId="365"/>
        </pc:sldMkLst>
        <pc:spChg chg="del">
          <ac:chgData name="Kumaresh Selvakumar" userId="2a1b48795d332c11" providerId="LiveId" clId="{9D460087-3C01-44F6-B826-79B306CB0834}" dt="2023-09-24T08:30:34.308" v="1024" actId="478"/>
          <ac:spMkLst>
            <pc:docMk/>
            <pc:sldMk cId="1850729647" sldId="365"/>
            <ac:spMk id="2" creationId="{1BA47963-6D62-CAF4-E8D8-74F0E7577F07}"/>
          </ac:spMkLst>
        </pc:spChg>
        <pc:spChg chg="add del mod">
          <ac:chgData name="Kumaresh Selvakumar" userId="2a1b48795d332c11" providerId="LiveId" clId="{9D460087-3C01-44F6-B826-79B306CB0834}" dt="2023-09-24T08:30:36.841" v="1026" actId="478"/>
          <ac:spMkLst>
            <pc:docMk/>
            <pc:sldMk cId="1850729647" sldId="365"/>
            <ac:spMk id="4" creationId="{3F4A9922-4A28-B448-FF52-65731974BDDD}"/>
          </ac:spMkLst>
        </pc:spChg>
        <pc:spChg chg="add mod">
          <ac:chgData name="Kumaresh Selvakumar" userId="2a1b48795d332c11" providerId="LiveId" clId="{9D460087-3C01-44F6-B826-79B306CB0834}" dt="2023-09-24T08:30:37.140" v="1027"/>
          <ac:spMkLst>
            <pc:docMk/>
            <pc:sldMk cId="1850729647" sldId="365"/>
            <ac:spMk id="5" creationId="{C555A463-319F-0110-9D8F-535A32AB3F29}"/>
          </ac:spMkLst>
        </pc:spChg>
        <pc:spChg chg="add mod">
          <ac:chgData name="Kumaresh Selvakumar" userId="2a1b48795d332c11" providerId="LiveId" clId="{9D460087-3C01-44F6-B826-79B306CB0834}" dt="2023-09-24T08:35:39.995" v="1192" actId="13926"/>
          <ac:spMkLst>
            <pc:docMk/>
            <pc:sldMk cId="1850729647" sldId="365"/>
            <ac:spMk id="7" creationId="{98D92B6E-5B4C-E78C-7AA0-5E462C1C27C1}"/>
          </ac:spMkLst>
        </pc:spChg>
        <pc:spChg chg="mod">
          <ac:chgData name="Kumaresh Selvakumar" userId="2a1b48795d332c11" providerId="LiveId" clId="{9D460087-3C01-44F6-B826-79B306CB0834}" dt="2023-09-24T08:33:55.084" v="1115" actId="1036"/>
          <ac:spMkLst>
            <pc:docMk/>
            <pc:sldMk cId="1850729647" sldId="365"/>
            <ac:spMk id="50" creationId="{D2EB9B06-B61E-5679-C149-0B8807885CF0}"/>
          </ac:spMkLst>
        </pc:spChg>
        <pc:spChg chg="mod">
          <ac:chgData name="Kumaresh Selvakumar" userId="2a1b48795d332c11" providerId="LiveId" clId="{9D460087-3C01-44F6-B826-79B306CB0834}" dt="2023-09-24T08:33:47.368" v="1097" actId="1036"/>
          <ac:spMkLst>
            <pc:docMk/>
            <pc:sldMk cId="1850729647" sldId="365"/>
            <ac:spMk id="381" creationId="{4D8E9906-97F2-329F-1205-8152887D77EC}"/>
          </ac:spMkLst>
        </pc:s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19" creationId="{B8991CAC-7A79-CE48-C09C-2A7C38BAD0E4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39" creationId="{DBF43FD7-659A-2E15-A99A-02322A1853EE}"/>
          </ac:grpSpMkLst>
        </pc:grpChg>
        <pc:grpChg chg="mod">
          <ac:chgData name="Kumaresh Selvakumar" userId="2a1b48795d332c11" providerId="LiveId" clId="{9D460087-3C01-44F6-B826-79B306CB0834}" dt="2023-09-24T08:35:15.273" v="1174" actId="1076"/>
          <ac:grpSpMkLst>
            <pc:docMk/>
            <pc:sldMk cId="1850729647" sldId="365"/>
            <ac:grpSpMk id="49" creationId="{7AF4F384-A57B-75D7-8F2E-5F4736F9B3E5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256" creationId="{D8E8DD0A-8763-7DF3-645B-BD187DDCF132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373" creationId="{F471C8BA-A10D-8FB0-BE8A-E83C7E609756}"/>
          </ac:grpSpMkLst>
        </pc:grpChg>
        <pc:grpChg chg="mod">
          <ac:chgData name="Kumaresh Selvakumar" userId="2a1b48795d332c11" providerId="LiveId" clId="{9D460087-3C01-44F6-B826-79B306CB0834}" dt="2023-09-24T08:33:55.084" v="1115" actId="1036"/>
          <ac:grpSpMkLst>
            <pc:docMk/>
            <pc:sldMk cId="1850729647" sldId="365"/>
            <ac:grpSpMk id="380" creationId="{5647E117-2E4F-CFB4-72BD-5D6A7A65C38E}"/>
          </ac:grpSpMkLst>
        </pc:grpChg>
        <pc:cxnChg chg="mod">
          <ac:chgData name="Kumaresh Selvakumar" userId="2a1b48795d332c11" providerId="LiveId" clId="{9D460087-3C01-44F6-B826-79B306CB0834}" dt="2023-09-24T08:33:55.084" v="1115" actId="1036"/>
          <ac:cxnSpMkLst>
            <pc:docMk/>
            <pc:sldMk cId="1850729647" sldId="365"/>
            <ac:cxnSpMk id="41" creationId="{71CAB114-DEEC-FD85-9399-183D9A52F83E}"/>
          </ac:cxnSpMkLst>
        </pc:cxnChg>
      </pc:sldChg>
      <pc:sldChg chg="addSp delSp modSp add mod">
        <pc:chgData name="Kumaresh Selvakumar" userId="2a1b48795d332c11" providerId="LiveId" clId="{9D460087-3C01-44F6-B826-79B306CB0834}" dt="2023-09-24T08:31:42.872" v="1043" actId="1038"/>
        <pc:sldMkLst>
          <pc:docMk/>
          <pc:sldMk cId="603020369" sldId="366"/>
        </pc:sldMkLst>
        <pc:spChg chg="del">
          <ac:chgData name="Kumaresh Selvakumar" userId="2a1b48795d332c11" providerId="LiveId" clId="{9D460087-3C01-44F6-B826-79B306CB0834}" dt="2023-09-24T08:31:33.994" v="1028" actId="478"/>
          <ac:spMkLst>
            <pc:docMk/>
            <pc:sldMk cId="603020369" sldId="366"/>
            <ac:spMk id="2" creationId="{1BA47963-6D62-CAF4-E8D8-74F0E7577F07}"/>
          </ac:spMkLst>
        </pc:spChg>
        <pc:spChg chg="add del mod">
          <ac:chgData name="Kumaresh Selvakumar" userId="2a1b48795d332c11" providerId="LiveId" clId="{9D460087-3C01-44F6-B826-79B306CB0834}" dt="2023-09-24T08:31:36.073" v="1030" actId="478"/>
          <ac:spMkLst>
            <pc:docMk/>
            <pc:sldMk cId="603020369" sldId="366"/>
            <ac:spMk id="381" creationId="{1E3F726E-A70C-6261-F0C9-0896EB6477F0}"/>
          </ac:spMkLst>
        </pc:spChg>
        <pc:spChg chg="add mod">
          <ac:chgData name="Kumaresh Selvakumar" userId="2a1b48795d332c11" providerId="LiveId" clId="{9D460087-3C01-44F6-B826-79B306CB0834}" dt="2023-09-24T08:31:36.689" v="1031"/>
          <ac:spMkLst>
            <pc:docMk/>
            <pc:sldMk cId="603020369" sldId="366"/>
            <ac:spMk id="382" creationId="{CFBA0943-9FF6-8EA2-472F-0B35DA56D770}"/>
          </ac:spMkLst>
        </pc:spChg>
        <pc:grpChg chg="mod">
          <ac:chgData name="Kumaresh Selvakumar" userId="2a1b48795d332c11" providerId="LiveId" clId="{9D460087-3C01-44F6-B826-79B306CB0834}" dt="2023-09-24T08:31:42.872" v="1043" actId="1038"/>
          <ac:grpSpMkLst>
            <pc:docMk/>
            <pc:sldMk cId="603020369" sldId="366"/>
            <ac:grpSpMk id="3" creationId="{E702F963-88FF-3FEA-1C32-5BAE7E185E8C}"/>
          </ac:grpSpMkLst>
        </pc:grpChg>
        <pc:grpChg chg="mod">
          <ac:chgData name="Kumaresh Selvakumar" userId="2a1b48795d332c11" providerId="LiveId" clId="{9D460087-3C01-44F6-B826-79B306CB0834}" dt="2023-09-24T08:31:42.872" v="1043" actId="1038"/>
          <ac:grpSpMkLst>
            <pc:docMk/>
            <pc:sldMk cId="603020369" sldId="366"/>
            <ac:grpSpMk id="385" creationId="{24FB251F-D26A-4F80-5902-077DA289A983}"/>
          </ac:grpSpMkLst>
        </pc:grpChg>
      </pc:sldChg>
      <pc:sldChg chg="addSp delSp modSp add mod">
        <pc:chgData name="Kumaresh Selvakumar" userId="2a1b48795d332c11" providerId="LiveId" clId="{9D460087-3C01-44F6-B826-79B306CB0834}" dt="2023-09-24T09:02:10.101" v="1415" actId="1076"/>
        <pc:sldMkLst>
          <pc:docMk/>
          <pc:sldMk cId="4101221342" sldId="367"/>
        </pc:sldMkLst>
        <pc:spChg chg="del">
          <ac:chgData name="Kumaresh Selvakumar" userId="2a1b48795d332c11" providerId="LiveId" clId="{9D460087-3C01-44F6-B826-79B306CB0834}" dt="2023-09-24T08:47:53.124" v="1207" actId="478"/>
          <ac:spMkLst>
            <pc:docMk/>
            <pc:sldMk cId="4101221342" sldId="367"/>
            <ac:spMk id="2" creationId="{1BA47963-6D62-CAF4-E8D8-74F0E7577F07}"/>
          </ac:spMkLst>
        </pc:spChg>
        <pc:spChg chg="add del mod">
          <ac:chgData name="Kumaresh Selvakumar" userId="2a1b48795d332c11" providerId="LiveId" clId="{9D460087-3C01-44F6-B826-79B306CB0834}" dt="2023-09-24T08:47:54.970" v="1209" actId="478"/>
          <ac:spMkLst>
            <pc:docMk/>
            <pc:sldMk cId="4101221342" sldId="367"/>
            <ac:spMk id="13" creationId="{7829F573-D34C-FFAE-C726-985D79D6533D}"/>
          </ac:spMkLst>
        </pc:spChg>
        <pc:spChg chg="add del mod">
          <ac:chgData name="Kumaresh Selvakumar" userId="2a1b48795d332c11" providerId="LiveId" clId="{9D460087-3C01-44F6-B826-79B306CB0834}" dt="2023-09-24T09:02:10.101" v="1415" actId="1076"/>
          <ac:spMkLst>
            <pc:docMk/>
            <pc:sldMk cId="4101221342" sldId="367"/>
            <ac:spMk id="15" creationId="{DEE0ED44-0E32-BA2F-591D-ECE575CFDF7D}"/>
          </ac:spMkLst>
        </pc:spChg>
        <pc:spChg chg="mod">
          <ac:chgData name="Kumaresh Selvakumar" userId="2a1b48795d332c11" providerId="LiveId" clId="{9D460087-3C01-44F6-B826-79B306CB0834}" dt="2023-09-24T08:48:25.007" v="1238" actId="1036"/>
          <ac:spMkLst>
            <pc:docMk/>
            <pc:sldMk cId="4101221342" sldId="367"/>
            <ac:spMk id="407" creationId="{35F3B37C-AD32-B861-086F-758F1CD682D3}"/>
          </ac:spMkLst>
        </pc:spChg>
        <pc:spChg chg="mod">
          <ac:chgData name="Kumaresh Selvakumar" userId="2a1b48795d332c11" providerId="LiveId" clId="{9D460087-3C01-44F6-B826-79B306CB0834}" dt="2023-09-24T08:48:25.007" v="1238" actId="1036"/>
          <ac:spMkLst>
            <pc:docMk/>
            <pc:sldMk cId="4101221342" sldId="367"/>
            <ac:spMk id="471" creationId="{93B58BA7-0478-8508-62FE-BDC8BD1FB92C}"/>
          </ac:spMkLst>
        </pc:spChg>
        <pc:spChg chg="mod">
          <ac:chgData name="Kumaresh Selvakumar" userId="2a1b48795d332c11" providerId="LiveId" clId="{9D460087-3C01-44F6-B826-79B306CB0834}" dt="2023-09-24T08:48:25.007" v="1238" actId="1036"/>
          <ac:spMkLst>
            <pc:docMk/>
            <pc:sldMk cId="4101221342" sldId="367"/>
            <ac:spMk id="473" creationId="{BA7FA6EC-5580-711A-61A8-37F6D7C0F9A2}"/>
          </ac:spMkLst>
        </pc:spChg>
        <pc:grpChg chg="mod">
          <ac:chgData name="Kumaresh Selvakumar" userId="2a1b48795d332c11" providerId="LiveId" clId="{9D460087-3C01-44F6-B826-79B306CB0834}" dt="2023-09-24T08:48:25.007" v="1238" actId="1036"/>
          <ac:grpSpMkLst>
            <pc:docMk/>
            <pc:sldMk cId="4101221342" sldId="367"/>
            <ac:grpSpMk id="49" creationId="{7AF4F384-A57B-75D7-8F2E-5F4736F9B3E5}"/>
          </ac:grpSpMkLst>
        </pc:grpChg>
        <pc:grpChg chg="mod">
          <ac:chgData name="Kumaresh Selvakumar" userId="2a1b48795d332c11" providerId="LiveId" clId="{9D460087-3C01-44F6-B826-79B306CB0834}" dt="2023-09-24T08:48:25.007" v="1238" actId="1036"/>
          <ac:grpSpMkLst>
            <pc:docMk/>
            <pc:sldMk cId="4101221342" sldId="367"/>
            <ac:grpSpMk id="470" creationId="{D31D2578-7C04-4205-B669-66033BDA2AA4}"/>
          </ac:grpSpMkLst>
        </pc:grpChg>
        <pc:grpChg chg="mod">
          <ac:chgData name="Kumaresh Selvakumar" userId="2a1b48795d332c11" providerId="LiveId" clId="{9D460087-3C01-44F6-B826-79B306CB0834}" dt="2023-09-24T08:48:25.007" v="1238" actId="1036"/>
          <ac:grpSpMkLst>
            <pc:docMk/>
            <pc:sldMk cId="4101221342" sldId="367"/>
            <ac:grpSpMk id="472" creationId="{C4C51F20-395B-4322-7302-DAD7B0ECEBB3}"/>
          </ac:grpSpMkLst>
        </pc:grpChg>
      </pc:sldChg>
      <pc:sldChg chg="add del ord">
        <pc:chgData name="Kumaresh Selvakumar" userId="2a1b48795d332c11" providerId="LiveId" clId="{9D460087-3C01-44F6-B826-79B306CB0834}" dt="2023-09-24T08:53:19.042" v="1401" actId="47"/>
        <pc:sldMkLst>
          <pc:docMk/>
          <pc:sldMk cId="1155278470" sldId="368"/>
        </pc:sldMkLst>
      </pc:sldChg>
      <pc:sldChg chg="new del">
        <pc:chgData name="Kumaresh Selvakumar" userId="2a1b48795d332c11" providerId="LiveId" clId="{9D460087-3C01-44F6-B826-79B306CB0834}" dt="2023-09-24T09:27:32.558" v="1634" actId="47"/>
        <pc:sldMkLst>
          <pc:docMk/>
          <pc:sldMk cId="1046654293" sldId="369"/>
        </pc:sldMkLst>
      </pc:sldChg>
      <pc:sldChg chg="new del">
        <pc:chgData name="Kumaresh Selvakumar" userId="2a1b48795d332c11" providerId="LiveId" clId="{9D460087-3C01-44F6-B826-79B306CB0834}" dt="2023-09-24T09:27:34.414" v="1635" actId="47"/>
        <pc:sldMkLst>
          <pc:docMk/>
          <pc:sldMk cId="542924870" sldId="370"/>
        </pc:sldMkLst>
      </pc:sldChg>
      <pc:sldChg chg="addSp modSp add mod ord modAnim">
        <pc:chgData name="Kumaresh Selvakumar" userId="2a1b48795d332c11" providerId="LiveId" clId="{9D460087-3C01-44F6-B826-79B306CB0834}" dt="2023-09-24T09:13:36.493" v="1556"/>
        <pc:sldMkLst>
          <pc:docMk/>
          <pc:sldMk cId="3933367697" sldId="371"/>
        </pc:sldMkLst>
        <pc:spChg chg="mod">
          <ac:chgData name="Kumaresh Selvakumar" userId="2a1b48795d332c11" providerId="LiveId" clId="{9D460087-3C01-44F6-B826-79B306CB0834}" dt="2023-09-24T09:10:18.106" v="1502" actId="207"/>
          <ac:spMkLst>
            <pc:docMk/>
            <pc:sldMk cId="3933367697" sldId="371"/>
            <ac:spMk id="3" creationId="{37B5CF7A-630D-BEAC-E5F8-2B12C01126ED}"/>
          </ac:spMkLst>
        </pc:spChg>
        <pc:spChg chg="mod">
          <ac:chgData name="Kumaresh Selvakumar" userId="2a1b48795d332c11" providerId="LiveId" clId="{9D460087-3C01-44F6-B826-79B306CB0834}" dt="2023-09-24T08:51:11.556" v="1262" actId="20577"/>
          <ac:spMkLst>
            <pc:docMk/>
            <pc:sldMk cId="3933367697" sldId="371"/>
            <ac:spMk id="4" creationId="{AC449E0E-12DD-BAA3-D40F-834B8CC7E999}"/>
          </ac:spMkLst>
        </pc:spChg>
        <pc:spChg chg="add mod">
          <ac:chgData name="Kumaresh Selvakumar" userId="2a1b48795d332c11" providerId="LiveId" clId="{9D460087-3C01-44F6-B826-79B306CB0834}" dt="2023-09-24T09:13:28.420" v="1548" actId="1035"/>
          <ac:spMkLst>
            <pc:docMk/>
            <pc:sldMk cId="3933367697" sldId="371"/>
            <ac:spMk id="5" creationId="{81F2ADE0-F173-9A00-B879-CB8327D6640A}"/>
          </ac:spMkLst>
        </pc:spChg>
        <pc:spChg chg="add mod">
          <ac:chgData name="Kumaresh Selvakumar" userId="2a1b48795d332c11" providerId="LiveId" clId="{9D460087-3C01-44F6-B826-79B306CB0834}" dt="2023-09-24T09:13:31.999" v="1555" actId="1035"/>
          <ac:spMkLst>
            <pc:docMk/>
            <pc:sldMk cId="3933367697" sldId="371"/>
            <ac:spMk id="6" creationId="{93B4B7D7-EF4A-22D0-82C7-C8AC26852688}"/>
          </ac:spMkLst>
        </pc:spChg>
        <pc:grpChg chg="mod">
          <ac:chgData name="Kumaresh Selvakumar" userId="2a1b48795d332c11" providerId="LiveId" clId="{9D460087-3C01-44F6-B826-79B306CB0834}" dt="2023-09-24T09:06:52.465" v="1469" actId="1076"/>
          <ac:grpSpMkLst>
            <pc:docMk/>
            <pc:sldMk cId="3933367697" sldId="371"/>
            <ac:grpSpMk id="8" creationId="{0B9D5AF0-E05A-46F8-BE2A-E11FEC8EDA33}"/>
          </ac:grpSpMkLst>
        </pc:grpChg>
        <pc:picChg chg="add mod">
          <ac:chgData name="Kumaresh Selvakumar" userId="2a1b48795d332c11" providerId="LiveId" clId="{9D460087-3C01-44F6-B826-79B306CB0834}" dt="2023-09-24T09:13:28.420" v="1548" actId="1035"/>
          <ac:picMkLst>
            <pc:docMk/>
            <pc:sldMk cId="3933367697" sldId="371"/>
            <ac:picMk id="2" creationId="{CE2F4136-AA5B-7006-14CE-B085D9E7F126}"/>
          </ac:picMkLst>
        </pc:picChg>
      </pc:sldChg>
      <pc:sldChg chg="new">
        <pc:chgData name="Kumaresh Selvakumar" userId="2a1b48795d332c11" providerId="LiveId" clId="{9D460087-3C01-44F6-B826-79B306CB0834}" dt="2023-09-24T09:00:33.925" v="1403" actId="680"/>
        <pc:sldMkLst>
          <pc:docMk/>
          <pc:sldMk cId="3881597317" sldId="372"/>
        </pc:sldMkLst>
      </pc:sldChg>
      <pc:sldChg chg="modSp add">
        <pc:chgData name="Kumaresh Selvakumar" userId="2a1b48795d332c11" providerId="LiveId" clId="{9D460087-3C01-44F6-B826-79B306CB0834}" dt="2023-09-24T09:10:27.879" v="1504" actId="403"/>
        <pc:sldMkLst>
          <pc:docMk/>
          <pc:sldMk cId="321505037" sldId="373"/>
        </pc:sldMkLst>
        <pc:spChg chg="mod">
          <ac:chgData name="Kumaresh Selvakumar" userId="2a1b48795d332c11" providerId="LiveId" clId="{9D460087-3C01-44F6-B826-79B306CB0834}" dt="2023-09-24T09:10:27.879" v="1504" actId="403"/>
          <ac:spMkLst>
            <pc:docMk/>
            <pc:sldMk cId="321505037" sldId="373"/>
            <ac:spMk id="3" creationId="{37B5CF7A-630D-BEAC-E5F8-2B12C01126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237E361-0E2C-4B7B-9DA8-D0581E44C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C3802-FDE6-472E-9E0E-60B7DCA3B9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96C4B0-575F-4625-82D4-D7C0DBB3BBEE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489D6-3B50-476E-B9C8-10F24B8CA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0D3AA-F508-430C-9A52-7CB47EEF6B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CA820C85-9B5B-4ED6-B932-4758E2248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E0F0ED-93E2-433C-A53A-408109430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7AEB9-E593-4116-A0F7-44F3DA33A2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B3F86B-A2EA-4256-9A1D-024293CC6CD5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262C997-77DA-4895-8ED6-EF3230082B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BD2C3F73-86D7-489F-93EB-659221FB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D0310-1E58-4921-947D-91E457FD78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4756B-43C0-4AD0-B7F1-533ECF506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F7A7BA5F-D568-4901-9A64-7C4DFAC93D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BA5F-D568-4901-9A64-7C4DFAC93D2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8741AE16-85B2-4F39-821F-53514B9631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167D3F3F-8AF1-41C7-8355-51630CEF3017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id="{93065695-E078-4562-BA14-9D6E63AD7C3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7" name="직사각형 8">
              <a:extLst>
                <a:ext uri="{FF2B5EF4-FFF2-40B4-BE49-F238E27FC236}">
                  <a16:creationId xmlns:a16="http://schemas.microsoft.com/office/drawing/2014/main" id="{82BF9176-CE71-4135-8097-0B00991B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1509543E-D3B5-44F1-9FC8-EEEC126A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그룹 10">
            <a:extLst>
              <a:ext uri="{FF2B5EF4-FFF2-40B4-BE49-F238E27FC236}">
                <a16:creationId xmlns:a16="http://schemas.microsoft.com/office/drawing/2014/main" id="{A514CBBE-7B9F-40FB-85F0-B1D8E78731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E8D9C-E814-4059-BDAD-1614B03CAE7C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1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A4A4F265-1CCD-436D-BA6E-FC1F58485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769FAE-4D35-4790-AD1C-3F8093BE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1E52E8-9F53-46B7-B736-1DDBB14C9A69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C306E3F-ABB9-4998-91E3-81590857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FDBA3A0-292D-4BF1-863F-53C1440F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EB36DF-6E7E-47D1-9912-66CBF4A786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6D32-D7A3-4A2D-99C7-F6773043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2D9FA-E8C9-4547-862D-8884F8B7F332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C361-78F6-469F-8C25-3E9891BB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9182-1FEB-413D-AA91-0074C02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38DFF-D13E-46C8-AC71-6BB7ADEE0B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50C3B46-88ED-465E-AAAB-46F4456075F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42DA2E-9112-4127-84E1-7F422CBB702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2989396-ED64-4337-AABA-74A5EAA6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19F7-5ABE-4958-9CD3-5FBA40230D23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B9F987-2603-4BB4-B43C-AB39B428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0FD10A-5F9B-4A20-9AA2-F14B7DB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6E88B1-FA98-4500-A8A6-681583460D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9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5D0-0DB2-4330-835E-B66B6C07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7D98-B0A5-4B42-A1E9-CF986ADA792F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23A8-33FB-4740-AB29-5C3284B1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6701-D57E-480E-9383-847BEA6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0FA7A-700B-4A88-AD86-48075DEFB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AA64B4E-B99A-4458-9721-C97ED46C2E40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A560B7-87B1-4FD3-A96B-D8F72F6BCD9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89B405A-EF37-4175-8207-8A2C8FE14B9E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B77A07-1FB3-40E9-8A03-401F114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9DBD-40BB-45B5-AA88-E8F50BB5702E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F6B19D-320F-4A75-8FE8-26B82DBD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F6E06-1A09-47CB-B3A6-71015676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3D986A-C4A8-4F3F-8AA3-45D0D02A1C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4D7121-8F60-4BD6-8F32-BA7ACF8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346F-8EC5-44B5-A8CC-62F57FD7B36A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710450-3C7A-474E-AB2A-0BA7166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7B0681-5BA8-46C6-ABBA-6988738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2C1A-5FB1-4767-B228-D7FC1510FD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6B9D3C-F55D-45C1-8CF5-706B46E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8E27D-2301-4B79-84D4-EB4D4BA9DB35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FC3E32-CAB4-449B-B712-C40D6DA9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BA11766-5386-4331-BD93-3EBB0DA3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3750-2D44-4F5D-B216-020493BB3C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68700C-77DA-4F8A-BEE6-852A9169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1BEBD-898F-4A8B-927B-9F4252E5C943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28C64B-BF73-48FF-BE98-30B4A8DF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36E8CD-A5F0-44E5-9375-3A9D41A5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AA970-51D0-4841-82E5-1BEC1CA8B3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12AD90-E353-4840-9D59-56235DDF1E39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C4F004-7B99-48B1-A5F7-347E728A341B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C095211-AA7D-47EA-80A8-8E8D0F2F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2A29-A349-491E-B4A3-5C3ADDBF56DE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AA7A-25D9-448B-834E-A480D58C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B8A93A4-5200-4A31-89A1-5421295F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4637F1-A971-400E-845F-DF247ADE0B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467FA5-4AE5-47FD-BE14-A2DA9AFBA0F0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80A5F2A-5334-462B-A5A0-514AA1A72A82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7BC206F-803E-4F57-B0A3-C86E7D30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B4BF261-3A43-4BA4-8DAB-E6CC870A0FA2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092DF7F-7A05-4D38-9B10-812496A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E73104A-6F23-4CBB-9712-4C4DC764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0172584-40BD-419A-A8EE-6781D2F075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A829E2-2963-48AF-B8FB-03F782D6FF8F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5A166C-0EEF-4A1A-B5C0-2A886585C824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933371B-A071-46BA-8FDE-67C18669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3C29-5C20-4FBE-B8F7-38E3B16E1EEF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79F6919-E7ED-4304-BD3A-69E157C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CB8E1AE-DEB1-4778-BC3C-DFFDFECE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D26AE-87DE-4315-AB33-FC0C405E80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4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181599-0BAD-43B7-ADA6-C6C1E41ED6DB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A8665-4532-4367-A705-F220D0F4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3F5645C-A573-4469-B071-32F75F192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3B34-AF6D-42B3-A3C6-E1B403B3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DD6FEDF-9BDE-4080-AFBC-9273C069ED92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3CEB-6899-480C-8AB8-3F989DBD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9F8F-1EF9-4AB9-9D1F-40A6E2099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A71108-3422-4C6D-9420-E269448B7F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2" name="그룹 7">
            <a:extLst>
              <a:ext uri="{FF2B5EF4-FFF2-40B4-BE49-F238E27FC236}">
                <a16:creationId xmlns:a16="http://schemas.microsoft.com/office/drawing/2014/main" id="{3BD01BA6-FF41-49B2-A818-585E872B3E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1038" name="직사각형 8">
              <a:extLst>
                <a:ext uri="{FF2B5EF4-FFF2-40B4-BE49-F238E27FC236}">
                  <a16:creationId xmlns:a16="http://schemas.microsoft.com/office/drawing/2014/main" id="{9DB54BAE-F1AA-46F9-868A-5BAC7243F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1039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5A30BE4C-49FD-4EB4-A830-A1BF4CD63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3" name="그룹 10">
            <a:extLst>
              <a:ext uri="{FF2B5EF4-FFF2-40B4-BE49-F238E27FC236}">
                <a16:creationId xmlns:a16="http://schemas.microsoft.com/office/drawing/2014/main" id="{E9E213D5-836E-4040-B618-52EA582104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18F636-0BC1-424F-9B6B-577BD398943B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037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763971FF-319B-466B-8843-E2B2D5C66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0" r:id="rId2"/>
    <p:sldLayoutId id="2147483986" r:id="rId3"/>
    <p:sldLayoutId id="2147483981" r:id="rId4"/>
    <p:sldLayoutId id="2147483982" r:id="rId5"/>
    <p:sldLayoutId id="2147483983" r:id="rId6"/>
    <p:sldLayoutId id="2147483987" r:id="rId7"/>
    <p:sldLayoutId id="2147483988" r:id="rId8"/>
    <p:sldLayoutId id="2147483989" r:id="rId9"/>
    <p:sldLayoutId id="2147483984" r:id="rId10"/>
    <p:sldLayoutId id="2147483990" r:id="rId11"/>
  </p:sldLayoutIdLst>
  <p:txStyles>
    <p:titleStyle>
      <a:lvl1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1" fontAlgn="base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16E8F24A-6AE3-4E36-BB6E-DC76ED2032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960438"/>
            <a:ext cx="11220450" cy="1128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Thermal Engineering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부제목 2">
            <a:extLst>
              <a:ext uri="{FF2B5EF4-FFF2-40B4-BE49-F238E27FC236}">
                <a16:creationId xmlns:a16="http://schemas.microsoft.com/office/drawing/2014/main" id="{FB197E50-5F37-4632-A823-A6BF597460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288" y="5291138"/>
            <a:ext cx="9144000" cy="60642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 Selvakumar</a:t>
            </a: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A63ADEDA-C092-4F4A-B01C-DC578221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836" y="3316646"/>
            <a:ext cx="8877300" cy="93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convergence and Introduction to C language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1450AC-1D28-406F-A2BC-F2711B43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4" y="1988248"/>
            <a:ext cx="6615549" cy="3393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ko-K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VS code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908F7D-91E6-4899-B324-22A4736A9D64}"/>
              </a:ext>
            </a:extLst>
          </p:cNvPr>
          <p:cNvSpPr/>
          <p:nvPr/>
        </p:nvSpPr>
        <p:spPr>
          <a:xfrm>
            <a:off x="2429257" y="3246120"/>
            <a:ext cx="3194303" cy="2011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21A5D-E3A3-4CEC-980F-B39DC01DACEB}"/>
              </a:ext>
            </a:extLst>
          </p:cNvPr>
          <p:cNvSpPr txBox="1"/>
          <p:nvPr/>
        </p:nvSpPr>
        <p:spPr>
          <a:xfrm>
            <a:off x="1965960" y="4229885"/>
            <a:ext cx="444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Write this command in your terminal window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454152" y="-196120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ko-K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 the directory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229236-A154-4FF5-8A5C-F2DD960D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22" y="3403923"/>
            <a:ext cx="4582217" cy="28382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AEFB9-ED29-476E-A4D4-A8CDEAF80178}"/>
              </a:ext>
            </a:extLst>
          </p:cNvPr>
          <p:cNvSpPr/>
          <p:nvPr/>
        </p:nvSpPr>
        <p:spPr>
          <a:xfrm>
            <a:off x="3919729" y="4390503"/>
            <a:ext cx="1665712" cy="10881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30185-F9B3-4A6D-8EE1-0E5CCF30B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1"/>
          <a:stretch/>
        </p:blipFill>
        <p:spPr>
          <a:xfrm>
            <a:off x="6606560" y="271250"/>
            <a:ext cx="5411803" cy="841248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3B2740B-C2C5-41BC-A0C4-AF3E920125D0}"/>
              </a:ext>
            </a:extLst>
          </p:cNvPr>
          <p:cNvSpPr/>
          <p:nvPr/>
        </p:nvSpPr>
        <p:spPr>
          <a:xfrm>
            <a:off x="9047285" y="1186286"/>
            <a:ext cx="256032" cy="3108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5B4DD-8ADC-4FEC-900A-E9B6C16BD3F5}"/>
              </a:ext>
            </a:extLst>
          </p:cNvPr>
          <p:cNvSpPr txBox="1"/>
          <p:nvPr/>
        </p:nvSpPr>
        <p:spPr>
          <a:xfrm>
            <a:off x="6606560" y="1615763"/>
            <a:ext cx="5161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/>
              <a:t>(3)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got the above error, </a:t>
            </a:r>
            <a:r>
              <a:rPr lang="en-US" altLang="ko-KR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the following commands in the terminal as follows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-keygen -t 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-b 4096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&lt;enter-enter-enter&gt;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~/.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/id_rsa.pub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copy the entire result from the command (cat ~/.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/id_rsa.pub) and paste here by creating New SSH key.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366E0E-E44F-4879-980C-C90679CC9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640" y="3422211"/>
            <a:ext cx="4451354" cy="27614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B6768A-48D9-44A7-81C7-6847ECBFB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20" y="1615763"/>
            <a:ext cx="4124325" cy="10477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50FFF-C743-44D5-90C6-DBEEAE21C362}"/>
              </a:ext>
            </a:extLst>
          </p:cNvPr>
          <p:cNvSpPr/>
          <p:nvPr/>
        </p:nvSpPr>
        <p:spPr>
          <a:xfrm>
            <a:off x="2607593" y="2112206"/>
            <a:ext cx="1664208" cy="3474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76417-46EE-47A3-AD39-AB87EE44A497}"/>
              </a:ext>
            </a:extLst>
          </p:cNvPr>
          <p:cNvSpPr txBox="1"/>
          <p:nvPr/>
        </p:nvSpPr>
        <p:spPr>
          <a:xfrm>
            <a:off x="682817" y="1112498"/>
            <a:ext cx="458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Create a new directory named “workspace”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09EE4-490E-412E-951C-0FC54A414268}"/>
              </a:ext>
            </a:extLst>
          </p:cNvPr>
          <p:cNvSpPr txBox="1"/>
          <p:nvPr/>
        </p:nvSpPr>
        <p:spPr>
          <a:xfrm>
            <a:off x="728537" y="2946665"/>
            <a:ext cx="174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Copy SSH key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50E6BF-A8AB-48D5-964F-1280FAD1B184}"/>
              </a:ext>
            </a:extLst>
          </p:cNvPr>
          <p:cNvSpPr/>
          <p:nvPr/>
        </p:nvSpPr>
        <p:spPr>
          <a:xfrm>
            <a:off x="8366760" y="4390503"/>
            <a:ext cx="3182112" cy="1077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8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cloned, working directory from GitHub appears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EA5F19-F1F0-437A-B57A-6B5682F5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798"/>
            <a:ext cx="12192000" cy="36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2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ko-K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VS code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5CF89AC-17FA-4258-8130-CC76D071C2D7}"/>
              </a:ext>
            </a:extLst>
          </p:cNvPr>
          <p:cNvSpPr/>
          <p:nvPr/>
        </p:nvSpPr>
        <p:spPr>
          <a:xfrm>
            <a:off x="5172538" y="2606805"/>
            <a:ext cx="301752" cy="3567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89304-C55F-4E88-843F-F62336FCD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84" b="10270"/>
          <a:stretch/>
        </p:blipFill>
        <p:spPr>
          <a:xfrm>
            <a:off x="1785937" y="1485964"/>
            <a:ext cx="8620125" cy="1021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461BFA-712C-4C4D-8B07-0B34901F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90" y="3035808"/>
            <a:ext cx="6096000" cy="30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1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68BFA32-DD15-6EEB-A001-917FC151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94" y="4538571"/>
            <a:ext cx="4601217" cy="1371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C46448-1F9B-E51C-DA44-DF51D9646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4" y="2263121"/>
            <a:ext cx="7933310" cy="19649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C++ packages</a:t>
            </a:r>
          </a:p>
        </p:txBody>
      </p:sp>
    </p:spTree>
    <p:extLst>
      <p:ext uri="{BB962C8B-B14F-4D97-AF65-F5344CB8AC3E}">
        <p14:creationId xmlns:p14="http://schemas.microsoft.com/office/powerpoint/2010/main" val="163141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C++ for OpenFOAM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3D6D76-87C9-40AF-B3D1-E96D28B7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5" y="2067039"/>
            <a:ext cx="8862251" cy="20681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C500EB-482E-4F59-B69E-5A323F2A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642" y="2124075"/>
            <a:ext cx="2419350" cy="3248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A78AF2-9B1B-4289-94BA-3134CBF6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5" y="4744613"/>
            <a:ext cx="8924925" cy="1085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74673C-4D53-4C74-BA8A-8D3939E632C5}"/>
              </a:ext>
            </a:extLst>
          </p:cNvPr>
          <p:cNvSpPr/>
          <p:nvPr/>
        </p:nvSpPr>
        <p:spPr>
          <a:xfrm>
            <a:off x="499646" y="1570462"/>
            <a:ext cx="1951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the command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2945CC-2E3D-4045-B86F-C7863220C71D}"/>
              </a:ext>
            </a:extLst>
          </p:cNvPr>
          <p:cNvSpPr/>
          <p:nvPr/>
        </p:nvSpPr>
        <p:spPr>
          <a:xfrm>
            <a:off x="499646" y="4262445"/>
            <a:ext cx="3049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file “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appeared.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99C8E-AE6F-4284-A1BB-D5C646069EF5}"/>
              </a:ext>
            </a:extLst>
          </p:cNvPr>
          <p:cNvSpPr txBox="1"/>
          <p:nvPr/>
        </p:nvSpPr>
        <p:spPr>
          <a:xfrm>
            <a:off x="9798235" y="435249"/>
            <a:ext cx="16409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code: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5_sampleC.m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2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33A15-3019-A01A-877A-F5ECEA94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60" y="1486867"/>
            <a:ext cx="7463953" cy="4257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69A0E-F756-B806-BED3-C3F0F480A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16"/>
          <a:stretch/>
        </p:blipFill>
        <p:spPr>
          <a:xfrm>
            <a:off x="9047710" y="3519950"/>
            <a:ext cx="2966478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A0A6C-1856-C45E-E0DF-6214550C5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9030512" y="468364"/>
            <a:ext cx="296153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2DC49-1852-0A92-FEC5-02C75A20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9" y="1641987"/>
            <a:ext cx="6847868" cy="426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489D6-4760-B712-C645-96D3E7E50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8839199" y="512844"/>
            <a:ext cx="3075798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A30B8C-B8BB-4613-A408-09C160328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39199" y="3429000"/>
            <a:ext cx="3075798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CF0C02-E641-44BB-B5EB-6205996D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8" y="1952244"/>
            <a:ext cx="5570852" cy="3108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40AF83-8E47-485B-8C55-8CA3F67B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9696"/>
            <a:ext cx="5893308" cy="2734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151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Recap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25E61B-5BA1-467F-AD2E-6FA2C817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475281"/>
            <a:ext cx="4764024" cy="2124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461A11-7084-476F-AB8D-EB8577BF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5" y="3741836"/>
            <a:ext cx="4764024" cy="2517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BF0536-B6FE-45FF-9C6F-718EF8BC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24" y="3741836"/>
            <a:ext cx="5553456" cy="2264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C674FE-5008-49E8-AC9E-9A402A5030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04"/>
          <a:stretch/>
        </p:blipFill>
        <p:spPr>
          <a:xfrm>
            <a:off x="5553260" y="1534409"/>
            <a:ext cx="1869295" cy="1483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F2B506-DC83-4797-8850-DFF33832BE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84"/>
          <a:stretch/>
        </p:blipFill>
        <p:spPr>
          <a:xfrm>
            <a:off x="9720072" y="1519358"/>
            <a:ext cx="1938528" cy="1514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64BB99-3C3A-4E64-BB80-6374F8293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9624" y="1549460"/>
            <a:ext cx="1896386" cy="14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7325" y="1417638"/>
            <a:ext cx="9602788" cy="3965575"/>
          </a:xfrm>
        </p:spPr>
        <p:txBody>
          <a:bodyPr/>
          <a:lstStyle/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and Rate of Convergence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6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solve error and rate of convergence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VS code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working directory from GitHub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C++ for OpenFOAM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and classes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C6C-228F-3697-743D-1AD32A9B2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7DD82-CE4E-41F3-B5AC-1180D7FD8DA2}"/>
                  </a:ext>
                </a:extLst>
              </p:cNvPr>
              <p:cNvSpPr txBox="1"/>
              <p:nvPr/>
            </p:nvSpPr>
            <p:spPr>
              <a:xfrm>
                <a:off x="1374871" y="4840552"/>
                <a:ext cx="914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7DD82-CE4E-41F3-B5AC-1180D7FD8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71" y="4840552"/>
                <a:ext cx="91499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4ED3B-CE7E-4546-9011-40995AC8C029}"/>
                  </a:ext>
                </a:extLst>
              </p:cNvPr>
              <p:cNvSpPr txBox="1"/>
              <p:nvPr/>
            </p:nvSpPr>
            <p:spPr>
              <a:xfrm>
                <a:off x="4422189" y="4715710"/>
                <a:ext cx="117147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4ED3B-CE7E-4546-9011-40995AC8C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89" y="4715710"/>
                <a:ext cx="1171475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1203768-3633-4595-B23D-624696828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5"/>
          <a:stretch/>
        </p:blipFill>
        <p:spPr>
          <a:xfrm>
            <a:off x="182273" y="2116315"/>
            <a:ext cx="3106615" cy="2423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B97455-99F0-44E4-B7D6-8C7CDEE8C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241" y="2101237"/>
            <a:ext cx="3027454" cy="2423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D08572-3A5B-4F9B-9E34-B71B754C4BCE}"/>
                  </a:ext>
                </a:extLst>
              </p:cNvPr>
              <p:cNvSpPr txBox="1"/>
              <p:nvPr/>
            </p:nvSpPr>
            <p:spPr>
              <a:xfrm>
                <a:off x="7030651" y="2263145"/>
                <a:ext cx="4020331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D08572-3A5B-4F9B-9E34-B71B754C4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651" y="2263145"/>
                <a:ext cx="4020331" cy="825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85CABD-96D6-493C-9843-9C559D81F581}"/>
                  </a:ext>
                </a:extLst>
              </p:cNvPr>
              <p:cNvSpPr txBox="1"/>
              <p:nvPr/>
            </p:nvSpPr>
            <p:spPr>
              <a:xfrm>
                <a:off x="7030651" y="4302904"/>
                <a:ext cx="4339778" cy="825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85CABD-96D6-493C-9843-9C559D81F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651" y="4302904"/>
                <a:ext cx="4339778" cy="825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F37D1D0-23D1-4BAA-A116-6B08E97A3114}"/>
              </a:ext>
            </a:extLst>
          </p:cNvPr>
          <p:cNvSpPr txBox="1"/>
          <p:nvPr/>
        </p:nvSpPr>
        <p:spPr>
          <a:xfrm>
            <a:off x="7030651" y="1645731"/>
            <a:ext cx="479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forward difference approximation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6DF26-AEC0-44E2-B9B8-66FEA8CF026B}"/>
              </a:ext>
            </a:extLst>
          </p:cNvPr>
          <p:cNvSpPr txBox="1"/>
          <p:nvPr/>
        </p:nvSpPr>
        <p:spPr>
          <a:xfrm>
            <a:off x="7030651" y="3580070"/>
            <a:ext cx="479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central difference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37646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449E0E-12DD-BAA3-D40F-834B8CC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4" y="665410"/>
            <a:ext cx="10756392" cy="6669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6 (Solve error and rate of convergence)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CF7A-630D-BEAC-E5F8-2B12C01126ED}"/>
              </a:ext>
            </a:extLst>
          </p:cNvPr>
          <p:cNvSpPr txBox="1"/>
          <p:nvPr/>
        </p:nvSpPr>
        <p:spPr>
          <a:xfrm>
            <a:off x="629851" y="1728578"/>
            <a:ext cx="34666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codes: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5_error_calculate.m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get_rate_of_convergence.m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9">
                <a:extLst>
                  <a:ext uri="{FF2B5EF4-FFF2-40B4-BE49-F238E27FC236}">
                    <a16:creationId xmlns:a16="http://schemas.microsoft.com/office/drawing/2014/main" id="{37C15AC6-8966-4567-8F29-16AA241AC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906909"/>
                  </p:ext>
                </p:extLst>
              </p:nvPr>
            </p:nvGraphicFramePr>
            <p:xfrm>
              <a:off x="5488363" y="2669471"/>
              <a:ext cx="64963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5458">
                      <a:extLst>
                        <a:ext uri="{9D8B030D-6E8A-4147-A177-3AD203B41FA5}">
                          <a16:colId xmlns:a16="http://schemas.microsoft.com/office/drawing/2014/main" val="3692999804"/>
                        </a:ext>
                      </a:extLst>
                    </a:gridCol>
                    <a:gridCol w="2165458">
                      <a:extLst>
                        <a:ext uri="{9D8B030D-6E8A-4147-A177-3AD203B41FA5}">
                          <a16:colId xmlns:a16="http://schemas.microsoft.com/office/drawing/2014/main" val="1071358674"/>
                        </a:ext>
                      </a:extLst>
                    </a:gridCol>
                    <a:gridCol w="2165458">
                      <a:extLst>
                        <a:ext uri="{9D8B030D-6E8A-4147-A177-3AD203B41FA5}">
                          <a16:colId xmlns:a16="http://schemas.microsoft.com/office/drawing/2014/main" val="1585568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Rate of convergence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402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994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3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0.038125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423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9">
                <a:extLst>
                  <a:ext uri="{FF2B5EF4-FFF2-40B4-BE49-F238E27FC236}">
                    <a16:creationId xmlns:a16="http://schemas.microsoft.com/office/drawing/2014/main" id="{37C15AC6-8966-4567-8F29-16AA241AC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906909"/>
                  </p:ext>
                </p:extLst>
              </p:nvPr>
            </p:nvGraphicFramePr>
            <p:xfrm>
              <a:off x="5488363" y="2669471"/>
              <a:ext cx="64963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5458">
                      <a:extLst>
                        <a:ext uri="{9D8B030D-6E8A-4147-A177-3AD203B41FA5}">
                          <a16:colId xmlns:a16="http://schemas.microsoft.com/office/drawing/2014/main" val="3692999804"/>
                        </a:ext>
                      </a:extLst>
                    </a:gridCol>
                    <a:gridCol w="2165458">
                      <a:extLst>
                        <a:ext uri="{9D8B030D-6E8A-4147-A177-3AD203B41FA5}">
                          <a16:colId xmlns:a16="http://schemas.microsoft.com/office/drawing/2014/main" val="1071358674"/>
                        </a:ext>
                      </a:extLst>
                    </a:gridCol>
                    <a:gridCol w="2165458">
                      <a:extLst>
                        <a:ext uri="{9D8B030D-6E8A-4147-A177-3AD203B41FA5}">
                          <a16:colId xmlns:a16="http://schemas.microsoft.com/office/drawing/2014/main" val="1585568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1" t="-8197" r="-2008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Rate of convergence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402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994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0.0775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3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0.038125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423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56D24592-EFD3-4D3F-BE82-913DF2A20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389487"/>
                  </p:ext>
                </p:extLst>
              </p:nvPr>
            </p:nvGraphicFramePr>
            <p:xfrm>
              <a:off x="5497001" y="4641436"/>
              <a:ext cx="64963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5458">
                      <a:extLst>
                        <a:ext uri="{9D8B030D-6E8A-4147-A177-3AD203B41FA5}">
                          <a16:colId xmlns:a16="http://schemas.microsoft.com/office/drawing/2014/main" val="3692999804"/>
                        </a:ext>
                      </a:extLst>
                    </a:gridCol>
                    <a:gridCol w="2165458">
                      <a:extLst>
                        <a:ext uri="{9D8B030D-6E8A-4147-A177-3AD203B41FA5}">
                          <a16:colId xmlns:a16="http://schemas.microsoft.com/office/drawing/2014/main" val="1071358674"/>
                        </a:ext>
                      </a:extLst>
                    </a:gridCol>
                    <a:gridCol w="2165458">
                      <a:extLst>
                        <a:ext uri="{9D8B030D-6E8A-4147-A177-3AD203B41FA5}">
                          <a16:colId xmlns:a16="http://schemas.microsoft.com/office/drawing/2014/main" val="1585568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Rate of convergence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402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994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3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423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56D24592-EFD3-4D3F-BE82-913DF2A20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389487"/>
                  </p:ext>
                </p:extLst>
              </p:nvPr>
            </p:nvGraphicFramePr>
            <p:xfrm>
              <a:off x="5497001" y="4641436"/>
              <a:ext cx="64963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5458">
                      <a:extLst>
                        <a:ext uri="{9D8B030D-6E8A-4147-A177-3AD203B41FA5}">
                          <a16:colId xmlns:a16="http://schemas.microsoft.com/office/drawing/2014/main" val="3692999804"/>
                        </a:ext>
                      </a:extLst>
                    </a:gridCol>
                    <a:gridCol w="2165458">
                      <a:extLst>
                        <a:ext uri="{9D8B030D-6E8A-4147-A177-3AD203B41FA5}">
                          <a16:colId xmlns:a16="http://schemas.microsoft.com/office/drawing/2014/main" val="1071358674"/>
                        </a:ext>
                      </a:extLst>
                    </a:gridCol>
                    <a:gridCol w="2165458">
                      <a:extLst>
                        <a:ext uri="{9D8B030D-6E8A-4147-A177-3AD203B41FA5}">
                          <a16:colId xmlns:a16="http://schemas.microsoft.com/office/drawing/2014/main" val="1585568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81" t="-8197" r="-2008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Rate of convergence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402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994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3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423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DD1290-06D5-49F0-AD54-433C8607D90F}"/>
                  </a:ext>
                </a:extLst>
              </p:cNvPr>
              <p:cNvSpPr txBox="1"/>
              <p:nvPr/>
            </p:nvSpPr>
            <p:spPr>
              <a:xfrm>
                <a:off x="540374" y="3324511"/>
                <a:ext cx="4020331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DD1290-06D5-49F0-AD54-433C8607D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4" y="3324511"/>
                <a:ext cx="4020331" cy="825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35A778-CC10-40B8-A822-3426F91E6542}"/>
                  </a:ext>
                </a:extLst>
              </p:cNvPr>
              <p:cNvSpPr txBox="1"/>
              <p:nvPr/>
            </p:nvSpPr>
            <p:spPr>
              <a:xfrm>
                <a:off x="540374" y="5220675"/>
                <a:ext cx="4339778" cy="825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0D19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D19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D19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35A778-CC10-40B8-A822-3426F91E6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4" y="5220675"/>
                <a:ext cx="4339778" cy="825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F12335C-83B3-4431-AFDA-598572D3AB1B}"/>
              </a:ext>
            </a:extLst>
          </p:cNvPr>
          <p:cNvSpPr txBox="1"/>
          <p:nvPr/>
        </p:nvSpPr>
        <p:spPr>
          <a:xfrm>
            <a:off x="540374" y="2707097"/>
            <a:ext cx="479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forward difference approximation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51C76-BCD9-4681-B6C5-6F02F4111AA5}"/>
              </a:ext>
            </a:extLst>
          </p:cNvPr>
          <p:cNvSpPr txBox="1"/>
          <p:nvPr/>
        </p:nvSpPr>
        <p:spPr>
          <a:xfrm>
            <a:off x="540374" y="4641436"/>
            <a:ext cx="479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central difference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82851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VS code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87031-E52E-44FF-82BA-391D7F57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8" y="1883664"/>
            <a:ext cx="6463907" cy="3567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4411A4-D537-4EED-9E21-32828ACD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99" y="1993391"/>
            <a:ext cx="5158535" cy="310248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14498BD-38BB-4038-A66D-00DE8B631BE2}"/>
              </a:ext>
            </a:extLst>
          </p:cNvPr>
          <p:cNvSpPr/>
          <p:nvPr/>
        </p:nvSpPr>
        <p:spPr>
          <a:xfrm>
            <a:off x="6269736" y="3438144"/>
            <a:ext cx="542544" cy="3931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908F7D-91E6-4899-B324-22A4736A9D64}"/>
              </a:ext>
            </a:extLst>
          </p:cNvPr>
          <p:cNvSpPr/>
          <p:nvPr/>
        </p:nvSpPr>
        <p:spPr>
          <a:xfrm>
            <a:off x="1408176" y="3072384"/>
            <a:ext cx="3538728" cy="6126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90C95E-1668-4AC6-831E-9E118F77B9CB}"/>
              </a:ext>
            </a:extLst>
          </p:cNvPr>
          <p:cNvSpPr/>
          <p:nvPr/>
        </p:nvSpPr>
        <p:spPr>
          <a:xfrm>
            <a:off x="8531352" y="3538728"/>
            <a:ext cx="930314" cy="7589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7863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Y2_Computational Thermal Engineering" id="{8BE3312C-19EA-41D3-93B4-9F0EF7B35489}" vid="{92D143B7-1D03-44DE-8AD9-64845107FB8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DAY2_Computational Thermal Engineering</Template>
  <TotalTime>2591</TotalTime>
  <Words>312</Words>
  <Application>Microsoft Office PowerPoint</Application>
  <PresentationFormat>와이드스크린</PresentationFormat>
  <Paragraphs>75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Coronet</vt:lpstr>
      <vt:lpstr>HY그래픽B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추억</vt:lpstr>
      <vt:lpstr>Computational Thermal Engineering</vt:lpstr>
      <vt:lpstr>Quick Recap</vt:lpstr>
      <vt:lpstr>Quick Recap</vt:lpstr>
      <vt:lpstr>Quick Recap</vt:lpstr>
      <vt:lpstr>Quick Recap</vt:lpstr>
      <vt:lpstr>Contents</vt:lpstr>
      <vt:lpstr>PowerPoint 프레젠테이션</vt:lpstr>
      <vt:lpstr>Exercise – 6 (Solve error and rate of convergence)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Thermal Engineering</dc:title>
  <dc:creator>default</dc:creator>
  <cp:lastModifiedBy>default</cp:lastModifiedBy>
  <cp:revision>78</cp:revision>
  <dcterms:created xsi:type="dcterms:W3CDTF">2023-09-15T11:28:08Z</dcterms:created>
  <dcterms:modified xsi:type="dcterms:W3CDTF">2023-10-06T06:01:26Z</dcterms:modified>
</cp:coreProperties>
</file>