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6" r:id="rId3"/>
    <p:sldId id="484" r:id="rId4"/>
    <p:sldId id="468" r:id="rId5"/>
    <p:sldId id="477" r:id="rId6"/>
    <p:sldId id="480" r:id="rId7"/>
    <p:sldId id="481" r:id="rId8"/>
    <p:sldId id="482" r:id="rId9"/>
    <p:sldId id="483" r:id="rId10"/>
    <p:sldId id="485" r:id="rId11"/>
    <p:sldId id="486" r:id="rId12"/>
    <p:sldId id="475" r:id="rId13"/>
    <p:sldId id="476" r:id="rId14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fault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41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4092" y="4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237E361-0E2C-4B7B-9DA8-D0581E44C7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DC3802-FDE6-472E-9E0E-60B7DCA3B9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296C4B0-575F-4625-82D4-D7C0DBB3BBEE}" type="datetimeFigureOut">
              <a:rPr lang="ko-KR" altLang="en-US"/>
              <a:pPr>
                <a:defRPr/>
              </a:pPr>
              <a:t>2023-12-01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6489D6-3B50-476E-B9C8-10F24B8CA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30D3AA-F508-430C-9A52-7CB47EEF6B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CA820C85-9B5B-4ED6-B932-4758E22487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9E0F0ED-93E2-433C-A53A-408109430D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C7AEB9-E593-4116-A0F7-44F3DA33A20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4B3F86B-A2EA-4256-9A1D-024293CC6CD5}" type="datetimeFigureOut">
              <a:rPr lang="ko-KR" altLang="en-US"/>
              <a:pPr>
                <a:defRPr/>
              </a:pPr>
              <a:t>2023-12-01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8262C997-77DA-4895-8ED6-EF3230082B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BD2C3F73-86D7-489F-93EB-659221FB4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6D0310-1E58-4921-947D-91E457FD78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24756B-43C0-4AD0-B7F1-533ECF5065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F7A7BA5F-D568-4901-9A64-7C4DFAC93D2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>
            <a:extLst>
              <a:ext uri="{FF2B5EF4-FFF2-40B4-BE49-F238E27FC236}">
                <a16:creationId xmlns:a16="http://schemas.microsoft.com/office/drawing/2014/main" id="{8741AE16-85B2-4F39-821F-53514B96317C}"/>
              </a:ext>
            </a:extLst>
          </p:cNvPr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8">
            <a:extLst>
              <a:ext uri="{FF2B5EF4-FFF2-40B4-BE49-F238E27FC236}">
                <a16:creationId xmlns:a16="http://schemas.microsoft.com/office/drawing/2014/main" id="{167D3F3F-8AF1-41C7-8355-51630CEF3017}"/>
              </a:ext>
            </a:extLst>
          </p:cNvPr>
          <p:cNvSpPr/>
          <p:nvPr userDrawn="1"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" name="그룹 7">
            <a:extLst>
              <a:ext uri="{FF2B5EF4-FFF2-40B4-BE49-F238E27FC236}">
                <a16:creationId xmlns:a16="http://schemas.microsoft.com/office/drawing/2014/main" id="{93065695-E078-4562-BA14-9D6E63AD7C3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686925" y="6343650"/>
            <a:ext cx="2497138" cy="539750"/>
            <a:chOff x="6467610" y="6309320"/>
            <a:chExt cx="2496799" cy="540000"/>
          </a:xfrm>
        </p:grpSpPr>
        <p:sp>
          <p:nvSpPr>
            <p:cNvPr id="7" name="직사각형 8">
              <a:extLst>
                <a:ext uri="{FF2B5EF4-FFF2-40B4-BE49-F238E27FC236}">
                  <a16:creationId xmlns:a16="http://schemas.microsoft.com/office/drawing/2014/main" id="{82BF9176-CE71-4135-8097-0B00991B2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610" y="6458614"/>
              <a:ext cx="2034899" cy="27794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200" b="1" i="1">
                  <a:solidFill>
                    <a:srgbClr val="FF6600"/>
                  </a:solidFill>
                  <a:latin typeface="Coronet"/>
                  <a:cs typeface="Times New Roman" panose="02020603050405020304" pitchFamily="18" charset="0"/>
                </a:rPr>
                <a:t>Propulsion &amp; Combustion Lab.</a:t>
              </a:r>
              <a:endParaRPr lang="ko-KR" altLang="en-US" sz="1200" b="1" i="1">
                <a:solidFill>
                  <a:srgbClr val="FF6600"/>
                </a:solidFill>
                <a:latin typeface="Coronet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2" descr="C:\Users\default.default-PC\Desktop\jmh\Procom\실험실로고.png">
              <a:extLst>
                <a:ext uri="{FF2B5EF4-FFF2-40B4-BE49-F238E27FC236}">
                  <a16:creationId xmlns:a16="http://schemas.microsoft.com/office/drawing/2014/main" id="{1509543E-D3B5-44F1-9FC8-EEEC126A8C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4409" y="6309320"/>
              <a:ext cx="54000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그룹 10">
            <a:extLst>
              <a:ext uri="{FF2B5EF4-FFF2-40B4-BE49-F238E27FC236}">
                <a16:creationId xmlns:a16="http://schemas.microsoft.com/office/drawing/2014/main" id="{A514CBBE-7B9F-40FB-85F0-B1D8E78731E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5563" y="6426200"/>
            <a:ext cx="3221037" cy="395288"/>
            <a:chOff x="368856" y="6392632"/>
            <a:chExt cx="3221625" cy="3960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DE8D9C-E814-4059-BDAD-1614B03CAE7C}"/>
                </a:ext>
              </a:extLst>
            </p:cNvPr>
            <p:cNvSpPr txBox="1"/>
            <p:nvPr/>
          </p:nvSpPr>
          <p:spPr>
            <a:xfrm>
              <a:off x="656888" y="6458829"/>
              <a:ext cx="2933593" cy="27699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4800000"/>
              </a:lightRig>
            </a:scene3d>
            <a:sp3d prstMaterial="powder">
              <a:contourClr>
                <a:schemeClr val="dk1"/>
              </a:contourClr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1" i="1" dirty="0">
                  <a:solidFill>
                    <a:srgbClr val="FF6600"/>
                  </a:solidFill>
                  <a:latin typeface="Coronet" pitchFamily="66" charset="0"/>
                  <a:ea typeface="HY그래픽B" pitchFamily="18" charset="-127"/>
                  <a:cs typeface="Times New Roman" pitchFamily="18" charset="0"/>
                </a:rPr>
                <a:t> Chonbuk National University</a:t>
              </a:r>
            </a:p>
          </p:txBody>
        </p:sp>
        <p:pic>
          <p:nvPicPr>
            <p:cNvPr id="11" name="Picture 3" descr="C:\Users\default.default-PC\Desktop\jmh\Procom\학교로고.png">
              <a:extLst>
                <a:ext uri="{FF2B5EF4-FFF2-40B4-BE49-F238E27FC236}">
                  <a16:creationId xmlns:a16="http://schemas.microsoft.com/office/drawing/2014/main" id="{A4A4F265-1CCD-436D-BA6E-FC1F58485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856" y="6392632"/>
              <a:ext cx="396000" cy="39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6769FAE-4D35-4790-AD1C-3F8093BE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E1E52E8-9F53-46B7-B736-1DDBB14C9A69}" type="datetimeFigureOut">
              <a:rPr lang="ko-KR" altLang="en-US"/>
              <a:pPr>
                <a:defRPr/>
              </a:pPr>
              <a:t>2023-12-01</a:t>
            </a:fld>
            <a:endParaRPr lang="ko-KR" alt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C306E3F-ABB9-4998-91E3-81590857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FDBA3A0-292D-4BF1-863F-53C1440F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EB36DF-6E7E-47D1-9912-66CBF4A7862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09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F6D32-D7A3-4A2D-99C7-F6773043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2D9FA-E8C9-4547-862D-8884F8B7F332}" type="datetimeFigureOut">
              <a:rPr lang="ko-KR" altLang="en-US"/>
              <a:pPr>
                <a:defRPr/>
              </a:pPr>
              <a:t>2023-12-01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DC361-78F6-469F-8C25-3E9891BB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79182-1FEB-413D-AA91-0074C026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38DFF-D13E-46C8-AC71-6BB7ADEE0BC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28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350C3B46-88ED-465E-AAAB-46F4456075F5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B42DA2E-9112-4127-84E1-7F422CBB702F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2989396-ED64-4337-AABA-74A5EAA62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819F7-5ABE-4958-9CD3-5FBA40230D23}" type="datetimeFigureOut">
              <a:rPr lang="ko-KR" altLang="en-US"/>
              <a:pPr>
                <a:defRPr/>
              </a:pPr>
              <a:t>2023-12-01</a:t>
            </a:fld>
            <a:endParaRPr lang="ko-KR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B9F987-2603-4BB4-B43C-AB39B428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00FD10A-5F9B-4A20-9AA2-F14B7DB8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6E88B1-FA98-4500-A8A6-681583460D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29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2281"/>
            <a:ext cx="10058400" cy="760804"/>
          </a:xfrm>
        </p:spPr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205D0-0DB2-4330-835E-B66B6C07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57D98-B0A5-4B42-A1E9-CF986ADA792F}" type="datetimeFigureOut">
              <a:rPr lang="ko-KR" altLang="en-US"/>
              <a:pPr>
                <a:defRPr/>
              </a:pPr>
              <a:t>2023-12-01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323A8-33FB-4740-AB29-5C3284B1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56701-D57E-480E-9383-847BEA62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0FA7A-700B-4A88-AD86-48075DEFB6B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22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CAA64B4E-B99A-4458-9721-C97ED46C2E40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7A560B7-87B1-4FD3-A96B-D8F72F6BCD9F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489B405A-EF37-4175-8207-8A2C8FE14B9E}"/>
              </a:ext>
            </a:extLst>
          </p:cNvPr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EB77A07-1FB3-40E9-8A03-401F114E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B9DBD-40BB-45B5-AA88-E8F50BB5702E}" type="datetimeFigureOut">
              <a:rPr lang="ko-KR" altLang="en-US"/>
              <a:pPr>
                <a:defRPr/>
              </a:pPr>
              <a:t>2023-12-01</a:t>
            </a:fld>
            <a:endParaRPr lang="ko-KR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DF6B19D-320F-4A75-8FE8-26B82DBDD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CF6E06-1A09-47CB-B3A6-71015676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3D986A-C4A8-4F3F-8AA3-45D0D02A1C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79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12281"/>
            <a:ext cx="10058400" cy="760804"/>
          </a:xfrm>
        </p:spPr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34D7121-8F60-4BD6-8F32-BA7ACF8F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4346F-8EC5-44B5-A8CC-62F57FD7B36A}" type="datetimeFigureOut">
              <a:rPr lang="ko-KR" altLang="en-US"/>
              <a:pPr>
                <a:defRPr/>
              </a:pPr>
              <a:t>2023-12-01</a:t>
            </a:fld>
            <a:endParaRPr lang="ko-KR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8710450-3C7A-474E-AB2A-0BA7166B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F7B0681-5BA8-46C6-ABBA-69887380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92C1A-5FB1-4767-B228-D7FC1510FD7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4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56B9D3C-F55D-45C1-8CF5-706B46E9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8E27D-2301-4B79-84D4-EB4D4BA9DB35}" type="datetimeFigureOut">
              <a:rPr lang="ko-KR" altLang="en-US"/>
              <a:pPr>
                <a:defRPr/>
              </a:pPr>
              <a:t>2023-12-01</a:t>
            </a:fld>
            <a:endParaRPr lang="ko-KR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EFC3E32-CAB4-449B-B712-C40D6DA9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BA11766-5386-4331-BD93-3EBB0DA3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F3750-2D44-4F5D-B216-020493BB3C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9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668700C-77DA-4F8A-BEE6-852A9169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1BEBD-898F-4A8B-927B-9F4252E5C943}" type="datetimeFigureOut">
              <a:rPr lang="ko-KR" altLang="en-US"/>
              <a:pPr>
                <a:defRPr/>
              </a:pPr>
              <a:t>2023-12-01</a:t>
            </a:fld>
            <a:endParaRPr lang="ko-KR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28C64B-BF73-48FF-BE98-30B4A8DF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336E8CD-A5F0-44E5-9375-3A9D41A5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AA970-51D0-4841-82E5-1BEC1CA8B37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89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312AD90-E353-4840-9D59-56235DDF1E39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5C4F004-7B99-48B1-A5F7-347E728A341B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5C095211-AA7D-47EA-80A8-8E8D0F2F6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C2A29-A349-491E-B4A3-5C3ADDBF56DE}" type="datetimeFigureOut">
              <a:rPr lang="ko-KR" altLang="en-US"/>
              <a:pPr>
                <a:defRPr/>
              </a:pPr>
              <a:t>2023-12-01</a:t>
            </a:fld>
            <a:endParaRPr lang="ko-KR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4FAAA7A-25D9-448B-834E-A480D58C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B8A93A4-5200-4A31-89A1-5421295F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4637F1-A971-400E-845F-DF247ADE0BB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1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8467FA5-4AE5-47FD-BE14-A2DA9AFBA0F0}"/>
              </a:ext>
            </a:extLst>
          </p:cNvPr>
          <p:cNvSpPr/>
          <p:nvPr/>
        </p:nvSpPr>
        <p:spPr>
          <a:xfrm>
            <a:off x="0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80A5F2A-5334-462B-A5A0-514AA1A72A82}"/>
              </a:ext>
            </a:extLst>
          </p:cNvPr>
          <p:cNvSpPr/>
          <p:nvPr/>
        </p:nvSpPr>
        <p:spPr>
          <a:xfrm>
            <a:off x="404018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C7BC206F-803E-4F57-B0A3-C86E7D30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138" y="6459538"/>
            <a:ext cx="2619375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B4BF261-3A43-4BA4-8DAB-E6CC870A0FA2}" type="datetimeFigureOut">
              <a:rPr lang="ko-KR" altLang="en-US"/>
              <a:pPr>
                <a:defRPr/>
              </a:pPr>
              <a:t>2023-12-01</a:t>
            </a:fld>
            <a:endParaRPr lang="ko-KR" alt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092DF7F-7A05-4D38-9B10-812496AC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0600" y="6459538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AE73104A-6F23-4CBB-9712-4C4DC764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0172584-40BD-419A-A8EE-6781D2F0754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2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1A829E2-2963-48AF-B8FB-03F782D6FF8F}"/>
              </a:ext>
            </a:extLst>
          </p:cNvPr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C5A166C-0EEF-4A1A-B5C0-2A886585C824}"/>
              </a:ext>
            </a:extLst>
          </p:cNvPr>
          <p:cNvSpPr/>
          <p:nvPr/>
        </p:nvSpPr>
        <p:spPr>
          <a:xfrm>
            <a:off x="0" y="491490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E933371B-A071-46BA-8FDE-67C18669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E3C29-5C20-4FBE-B8F7-38E3B16E1EEF}" type="datetimeFigureOut">
              <a:rPr lang="ko-KR" altLang="en-US"/>
              <a:pPr>
                <a:defRPr/>
              </a:pPr>
              <a:t>2023-12-01</a:t>
            </a:fld>
            <a:endParaRPr lang="ko-KR" alt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179F6919-E7ED-4304-BD3A-69E157CD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5CB8E1AE-DEB1-4778-BC3C-DFFDFECE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FD26AE-87DE-4315-AB33-FC0C405E809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4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181599-0BAD-43B7-ADA6-C6C1E41ED6DB}"/>
              </a:ext>
            </a:extLst>
          </p:cNvPr>
          <p:cNvSpPr/>
          <p:nvPr userDrawn="1"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A8665-4532-4367-A705-F220D0F4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83F5645C-A573-4469-B071-32F75F192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D3B34-AF6D-42B3-A3C6-E1B403B36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1DD6FEDF-9BDE-4080-AFBC-9273C069ED92}" type="datetimeFigureOut">
              <a:rPr lang="ko-KR" altLang="en-US"/>
              <a:pPr>
                <a:defRPr/>
              </a:pPr>
              <a:t>2023-12-01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E3CEB-6899-480C-8AB8-3F989DBD4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D9F8F-1EF9-4AB9-9D1F-40A6E2099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6A71108-3422-4C6D-9420-E269448B7FD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grpSp>
        <p:nvGrpSpPr>
          <p:cNvPr id="1032" name="그룹 7">
            <a:extLst>
              <a:ext uri="{FF2B5EF4-FFF2-40B4-BE49-F238E27FC236}">
                <a16:creationId xmlns:a16="http://schemas.microsoft.com/office/drawing/2014/main" id="{3BD01BA6-FF41-49B2-A818-585E872B3ED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686925" y="6343650"/>
            <a:ext cx="2497138" cy="539750"/>
            <a:chOff x="6467610" y="6309320"/>
            <a:chExt cx="2496799" cy="540000"/>
          </a:xfrm>
        </p:grpSpPr>
        <p:sp>
          <p:nvSpPr>
            <p:cNvPr id="1038" name="직사각형 8">
              <a:extLst>
                <a:ext uri="{FF2B5EF4-FFF2-40B4-BE49-F238E27FC236}">
                  <a16:creationId xmlns:a16="http://schemas.microsoft.com/office/drawing/2014/main" id="{9DB54BAE-F1AA-46F9-868A-5BAC7243F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610" y="6458614"/>
              <a:ext cx="2034899" cy="27794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200" b="1" i="1">
                  <a:solidFill>
                    <a:srgbClr val="FF6600"/>
                  </a:solidFill>
                  <a:latin typeface="Coronet"/>
                  <a:cs typeface="Times New Roman" panose="02020603050405020304" pitchFamily="18" charset="0"/>
                </a:rPr>
                <a:t>Propulsion &amp; Combustion Lab.</a:t>
              </a:r>
              <a:endParaRPr lang="ko-KR" altLang="en-US" sz="1200" b="1" i="1">
                <a:solidFill>
                  <a:srgbClr val="FF6600"/>
                </a:solidFill>
                <a:latin typeface="Coronet"/>
                <a:cs typeface="Times New Roman" panose="02020603050405020304" pitchFamily="18" charset="0"/>
              </a:endParaRPr>
            </a:p>
          </p:txBody>
        </p:sp>
        <p:pic>
          <p:nvPicPr>
            <p:cNvPr id="1039" name="Picture 2" descr="C:\Users\default.default-PC\Desktop\jmh\Procom\실험실로고.png">
              <a:extLst>
                <a:ext uri="{FF2B5EF4-FFF2-40B4-BE49-F238E27FC236}">
                  <a16:creationId xmlns:a16="http://schemas.microsoft.com/office/drawing/2014/main" id="{5A30BE4C-49FD-4EB4-A830-A1BF4CD633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4409" y="6309320"/>
              <a:ext cx="54000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33" name="그룹 10">
            <a:extLst>
              <a:ext uri="{FF2B5EF4-FFF2-40B4-BE49-F238E27FC236}">
                <a16:creationId xmlns:a16="http://schemas.microsoft.com/office/drawing/2014/main" id="{E9E213D5-836E-4040-B618-52EA5821045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5563" y="6426200"/>
            <a:ext cx="3221037" cy="395288"/>
            <a:chOff x="368856" y="6392632"/>
            <a:chExt cx="3221625" cy="3960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18F636-0BC1-424F-9B6B-577BD398943B}"/>
                </a:ext>
              </a:extLst>
            </p:cNvPr>
            <p:cNvSpPr txBox="1"/>
            <p:nvPr/>
          </p:nvSpPr>
          <p:spPr>
            <a:xfrm>
              <a:off x="656888" y="6458829"/>
              <a:ext cx="2933593" cy="27699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4800000"/>
              </a:lightRig>
            </a:scene3d>
            <a:sp3d prstMaterial="powder">
              <a:contourClr>
                <a:schemeClr val="dk1"/>
              </a:contourClr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1" i="1" dirty="0">
                  <a:solidFill>
                    <a:srgbClr val="FF6600"/>
                  </a:solidFill>
                  <a:latin typeface="Coronet" pitchFamily="66" charset="0"/>
                  <a:ea typeface="HY그래픽B" pitchFamily="18" charset="-127"/>
                  <a:cs typeface="Times New Roman" pitchFamily="18" charset="0"/>
                </a:rPr>
                <a:t> Chonbuk National University</a:t>
              </a:r>
            </a:p>
          </p:txBody>
        </p:sp>
        <p:pic>
          <p:nvPicPr>
            <p:cNvPr id="1037" name="Picture 3" descr="C:\Users\default.default-PC\Desktop\jmh\Procom\학교로고.png">
              <a:extLst>
                <a:ext uri="{FF2B5EF4-FFF2-40B4-BE49-F238E27FC236}">
                  <a16:creationId xmlns:a16="http://schemas.microsoft.com/office/drawing/2014/main" id="{763971FF-319B-466B-8843-E2B2D5C66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856" y="6392632"/>
              <a:ext cx="396000" cy="39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0" r:id="rId2"/>
    <p:sldLayoutId id="2147483986" r:id="rId3"/>
    <p:sldLayoutId id="2147483981" r:id="rId4"/>
    <p:sldLayoutId id="2147483982" r:id="rId5"/>
    <p:sldLayoutId id="2147483983" r:id="rId6"/>
    <p:sldLayoutId id="2147483987" r:id="rId7"/>
    <p:sldLayoutId id="2147483988" r:id="rId8"/>
    <p:sldLayoutId id="2147483989" r:id="rId9"/>
    <p:sldLayoutId id="2147483984" r:id="rId10"/>
    <p:sldLayoutId id="2147483990" r:id="rId11"/>
  </p:sldLayoutIdLst>
  <p:txStyles>
    <p:titleStyle>
      <a:lvl1pPr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1" fontAlgn="base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1" fontAlgn="base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1" fontAlgn="base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1" fontAlgn="base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1" fontAlgn="base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>
            <a:extLst>
              <a:ext uri="{FF2B5EF4-FFF2-40B4-BE49-F238E27FC236}">
                <a16:creationId xmlns:a16="http://schemas.microsoft.com/office/drawing/2014/main" id="{16E8F24A-6AE3-4E36-BB6E-DC76ED2032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71550" y="960438"/>
            <a:ext cx="11220450" cy="11287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Thermal Engineering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1" name="부제목 2">
            <a:extLst>
              <a:ext uri="{FF2B5EF4-FFF2-40B4-BE49-F238E27FC236}">
                <a16:creationId xmlns:a16="http://schemas.microsoft.com/office/drawing/2014/main" id="{FB197E50-5F37-4632-A823-A6BF5974604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11288" y="5291138"/>
            <a:ext cx="9144000" cy="606425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Kumaresh Selvakumar</a:t>
            </a:r>
          </a:p>
        </p:txBody>
      </p:sp>
      <p:sp>
        <p:nvSpPr>
          <p:cNvPr id="10244" name="제목 1">
            <a:extLst>
              <a:ext uri="{FF2B5EF4-FFF2-40B4-BE49-F238E27FC236}">
                <a16:creationId xmlns:a16="http://schemas.microsoft.com/office/drawing/2014/main" id="{A63ADEDA-C092-4F4A-B01C-DC578221C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3836" y="3316646"/>
            <a:ext cx="8877300" cy="93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6858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Project - 2 : Flow over a sphere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3d.  Modify the case setup file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C543E23-341E-4FDB-9D34-DAF46E9A0586}"/>
              </a:ext>
            </a:extLst>
          </p:cNvPr>
          <p:cNvSpPr txBox="1">
            <a:spLocks noChangeArrowheads="1"/>
          </p:cNvSpPr>
          <p:nvPr/>
        </p:nvSpPr>
        <p:spPr>
          <a:xfrm>
            <a:off x="6013882" y="658208"/>
            <a:ext cx="3582879" cy="42486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defTabSz="914400">
              <a:spcBef>
                <a:spcPts val="1800"/>
              </a:spcBef>
            </a:pPr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in system/</a:t>
            </a:r>
            <a:r>
              <a:rPr lang="en-US" altLang="ko-K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controlDict</a:t>
            </a:r>
            <a:r>
              <a:rPr lang="en-US" altLang="ko-K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en-US" altLang="ko-K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2AF3DC29-17A3-4341-810E-C9C51A0309A0}"/>
              </a:ext>
            </a:extLst>
          </p:cNvPr>
          <p:cNvSpPr txBox="1">
            <a:spLocks noChangeArrowheads="1"/>
          </p:cNvSpPr>
          <p:nvPr/>
        </p:nvSpPr>
        <p:spPr>
          <a:xfrm>
            <a:off x="2185258" y="1580725"/>
            <a:ext cx="1709691" cy="36785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ctr" defTabSz="914400">
              <a:spcBef>
                <a:spcPts val="1800"/>
              </a:spcBef>
            </a:pPr>
            <a:r>
              <a:rPr lang="en-US" altLang="ko-K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icoFoam file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481D944-7778-4091-8538-32E2B25D78B9}"/>
              </a:ext>
            </a:extLst>
          </p:cNvPr>
          <p:cNvSpPr txBox="1">
            <a:spLocks noChangeArrowheads="1"/>
          </p:cNvSpPr>
          <p:nvPr/>
        </p:nvSpPr>
        <p:spPr>
          <a:xfrm>
            <a:off x="6660931" y="1580725"/>
            <a:ext cx="2144903" cy="36785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ctr" defTabSz="914400">
              <a:spcBef>
                <a:spcPts val="1800"/>
              </a:spcBef>
            </a:pPr>
            <a:r>
              <a:rPr lang="en-US" altLang="ko-K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flowOverSphere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8AA9972-5023-47C4-97E7-1FE87E45B147}"/>
              </a:ext>
            </a:extLst>
          </p:cNvPr>
          <p:cNvSpPr/>
          <p:nvPr/>
        </p:nvSpPr>
        <p:spPr>
          <a:xfrm>
            <a:off x="4891954" y="3604405"/>
            <a:ext cx="408373" cy="355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D0452E-208B-4727-9C77-4ABADEE5F1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117"/>
          <a:stretch/>
        </p:blipFill>
        <p:spPr>
          <a:xfrm>
            <a:off x="1972194" y="2048526"/>
            <a:ext cx="2529617" cy="41549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D22EC5-D791-4212-9605-1A17DF712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304" y="2050297"/>
            <a:ext cx="1941773" cy="41513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496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3d.  Modify the case setup file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80BCBE3-83E5-49B1-89AB-33681445E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281451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Keep the remaining files,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fvSchemes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fvSolution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decomposeParDict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such.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Download the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files from GitHub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copy inside system file: 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meshQualityDict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snappyHexMeshDict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surfaceFeatureExtractDict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68104FB4-3806-410E-A565-22528CA20D90}"/>
              </a:ext>
            </a:extLst>
          </p:cNvPr>
          <p:cNvSpPr txBox="1">
            <a:spLocks noChangeArrowheads="1"/>
          </p:cNvSpPr>
          <p:nvPr/>
        </p:nvSpPr>
        <p:spPr>
          <a:xfrm>
            <a:off x="6013883" y="658208"/>
            <a:ext cx="2766134" cy="42486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 fontScale="97500"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ctr" defTabSz="914400">
              <a:spcBef>
                <a:spcPts val="1800"/>
              </a:spcBef>
            </a:pPr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in system </a:t>
            </a:r>
            <a:r>
              <a:rPr lang="en-US" altLang="ko-K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en-US" altLang="ko-K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646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Run your new case file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BC90DAE-0BE3-4EC1-9E54-4D97BC40A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4"/>
            <a:ext cx="10058400" cy="1953380"/>
          </a:xfrm>
          <a:ln>
            <a:noFill/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blockMesh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surfaceFeatureExtract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snappyHexMesh</a:t>
            </a:r>
            <a:r>
              <a:rPr lang="en-US" altLang="ko-KR" dirty="0"/>
              <a:t> -overwrite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icoFoam</a:t>
            </a:r>
          </a:p>
        </p:txBody>
      </p:sp>
    </p:spTree>
    <p:extLst>
      <p:ext uri="{BB962C8B-B14F-4D97-AF65-F5344CB8AC3E}">
        <p14:creationId xmlns:p14="http://schemas.microsoft.com/office/powerpoint/2010/main" val="2529630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Upload your new solver, case files, and results in GITHUB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B92CF7-EA9F-43E3-AF66-C24D5C418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37" y="2029780"/>
            <a:ext cx="4758100" cy="32918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66A783E-E677-44AC-83E9-B913466B1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81" y="2013072"/>
            <a:ext cx="4593921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8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Project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00B51943-4415-49E6-A84D-BBBBF4623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3229" y="1772645"/>
            <a:ext cx="9602788" cy="3965575"/>
          </a:xfrm>
        </p:spPr>
        <p:txBody>
          <a:bodyPr/>
          <a:lstStyle/>
          <a:p>
            <a:pPr marL="182563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surface file “Sphere” </a:t>
            </a:r>
          </a:p>
          <a:p>
            <a:pPr marL="182563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case setup file for the problem, “Flow over a sphere”</a:t>
            </a:r>
          </a:p>
          <a:p>
            <a:pPr marL="182563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the case setup file</a:t>
            </a:r>
          </a:p>
          <a:p>
            <a:pPr marL="182563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your new case file</a:t>
            </a:r>
          </a:p>
          <a:p>
            <a:pPr marL="182563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your new solver, case files, and results in GITHUB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Create a surface file “Sphere” 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58A7D46A-D9CB-45B8-BB94-EB0FC9F2B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Use any modelling software (AutoCAD, CATIA, FreeCAD or any tool) to model sphere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ko-K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Sphere dimensions are as follows: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Radius = 0.1mm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of the sphere = (0.5mm, 0.5mm, 0.5mm)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Export the sphere file with the file name,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“sphere.obj”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35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Create a case setup file for the problem, “Flow over a sphere”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082F827-2C94-47C6-82BD-B5E77D6B3701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397462"/>
            <a:ext cx="10515600" cy="5467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defTabSz="914400">
              <a:spcBef>
                <a:spcPts val="1800"/>
              </a:spcBef>
            </a:pPr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ko-K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icoFoam</a:t>
            </a:r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solver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C0981EF-391A-4A30-9801-5FA9038BDC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107" y="2113317"/>
            <a:ext cx="9602788" cy="3965575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altLang="ko-K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location: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1800"/>
              </a:spcBef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85372D-5491-4770-8F56-8EAB676C5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057" y="2211764"/>
            <a:ext cx="6953250" cy="14859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D3725F-7965-48FB-A884-48AE2463A99E}"/>
              </a:ext>
            </a:extLst>
          </p:cNvPr>
          <p:cNvSpPr/>
          <p:nvPr/>
        </p:nvSpPr>
        <p:spPr>
          <a:xfrm>
            <a:off x="742410" y="4106321"/>
            <a:ext cx="3296930" cy="13542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0, constant, and system files in the new file name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ko-KR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flowOverSphere_YourNAME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ko-KR" sz="160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858BBF-C259-4D7F-9F2A-AB0C6D6B54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235"/>
          <a:stretch/>
        </p:blipFill>
        <p:spPr>
          <a:xfrm>
            <a:off x="6731541" y="4438206"/>
            <a:ext cx="3171825" cy="1686658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76A4646-7BBB-411A-9E21-D408FCD41C78}"/>
              </a:ext>
            </a:extLst>
          </p:cNvPr>
          <p:cNvSpPr/>
          <p:nvPr/>
        </p:nvSpPr>
        <p:spPr>
          <a:xfrm rot="10800000">
            <a:off x="5948932" y="5058009"/>
            <a:ext cx="408373" cy="355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159A8D-1512-4084-BB38-E81CCC083B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944" b="23989"/>
          <a:stretch/>
        </p:blipFill>
        <p:spPr>
          <a:xfrm>
            <a:off x="4546473" y="4623022"/>
            <a:ext cx="1028222" cy="1035331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1935A0D2-A3C8-459F-9569-6A87DBA65E5B}"/>
              </a:ext>
            </a:extLst>
          </p:cNvPr>
          <p:cNvSpPr/>
          <p:nvPr/>
        </p:nvSpPr>
        <p:spPr>
          <a:xfrm rot="5400000">
            <a:off x="8240264" y="3918550"/>
            <a:ext cx="408373" cy="355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41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3a.  Modify the case setup file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082F827-2C94-47C6-82BD-B5E77D6B3701}"/>
              </a:ext>
            </a:extLst>
          </p:cNvPr>
          <p:cNvSpPr txBox="1">
            <a:spLocks noChangeArrowheads="1"/>
          </p:cNvSpPr>
          <p:nvPr/>
        </p:nvSpPr>
        <p:spPr>
          <a:xfrm>
            <a:off x="2206576" y="1760167"/>
            <a:ext cx="1709691" cy="36785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ctr" defTabSz="914400">
              <a:spcBef>
                <a:spcPts val="1800"/>
              </a:spcBef>
            </a:pPr>
            <a:r>
              <a:rPr lang="en-US" altLang="ko-K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icoFoam file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1CBE06-8B97-4ECE-B7B4-32C67A133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10" y="2517789"/>
            <a:ext cx="4972050" cy="3209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247D71-47CB-4076-84E0-2A61C69A3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123" y="2517789"/>
            <a:ext cx="5095875" cy="3171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A99F4D-39A6-488E-A670-D0923F591FB3}"/>
              </a:ext>
            </a:extLst>
          </p:cNvPr>
          <p:cNvSpPr/>
          <p:nvPr/>
        </p:nvSpPr>
        <p:spPr>
          <a:xfrm>
            <a:off x="6542841" y="2396972"/>
            <a:ext cx="1074198" cy="33735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FBC75C-C744-4048-A688-03BC2550C76A}"/>
              </a:ext>
            </a:extLst>
          </p:cNvPr>
          <p:cNvSpPr/>
          <p:nvPr/>
        </p:nvSpPr>
        <p:spPr>
          <a:xfrm>
            <a:off x="6551906" y="2849731"/>
            <a:ext cx="1074198" cy="1926455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E053C6F-1910-42FF-9FA8-C26C61FCBCB0}"/>
              </a:ext>
            </a:extLst>
          </p:cNvPr>
          <p:cNvSpPr/>
          <p:nvPr/>
        </p:nvSpPr>
        <p:spPr>
          <a:xfrm>
            <a:off x="8868791" y="5184567"/>
            <a:ext cx="958790" cy="33735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C115967-4D52-4C2F-8D2C-05A24BE84C82}"/>
              </a:ext>
            </a:extLst>
          </p:cNvPr>
          <p:cNvSpPr/>
          <p:nvPr/>
        </p:nvSpPr>
        <p:spPr>
          <a:xfrm>
            <a:off x="5885247" y="3945197"/>
            <a:ext cx="408373" cy="355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50B58715-2AE3-414B-8BC0-6B3FE3D2905E}"/>
              </a:ext>
            </a:extLst>
          </p:cNvPr>
          <p:cNvSpPr txBox="1">
            <a:spLocks noChangeArrowheads="1"/>
          </p:cNvSpPr>
          <p:nvPr/>
        </p:nvSpPr>
        <p:spPr>
          <a:xfrm>
            <a:off x="8275734" y="1760167"/>
            <a:ext cx="2144903" cy="36785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ctr" defTabSz="914400">
              <a:spcBef>
                <a:spcPts val="1800"/>
              </a:spcBef>
            </a:pPr>
            <a:r>
              <a:rPr lang="en-US" altLang="ko-K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flowOverSphere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FC2829EB-9578-4EAD-B77F-9BA1360B23C4}"/>
              </a:ext>
            </a:extLst>
          </p:cNvPr>
          <p:cNvSpPr txBox="1">
            <a:spLocks noChangeArrowheads="1"/>
          </p:cNvSpPr>
          <p:nvPr/>
        </p:nvSpPr>
        <p:spPr>
          <a:xfrm>
            <a:off x="6013882" y="658208"/>
            <a:ext cx="3582879" cy="42486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defTabSz="914400">
              <a:spcBef>
                <a:spcPts val="1800"/>
              </a:spcBef>
            </a:pPr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in system/</a:t>
            </a:r>
            <a:r>
              <a:rPr lang="en-US" altLang="ko-K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blockMesh file</a:t>
            </a:r>
            <a:endParaRPr lang="en-US" altLang="ko-K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05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3a.  Modify the case setup file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082F827-2C94-47C6-82BD-B5E77D6B3701}"/>
              </a:ext>
            </a:extLst>
          </p:cNvPr>
          <p:cNvSpPr txBox="1">
            <a:spLocks noChangeArrowheads="1"/>
          </p:cNvSpPr>
          <p:nvPr/>
        </p:nvSpPr>
        <p:spPr>
          <a:xfrm>
            <a:off x="6013882" y="658208"/>
            <a:ext cx="3582879" cy="42486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defTabSz="914400">
              <a:spcBef>
                <a:spcPts val="1800"/>
              </a:spcBef>
            </a:pPr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in system/</a:t>
            </a:r>
            <a:r>
              <a:rPr lang="en-US" altLang="ko-K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blockMesh file</a:t>
            </a:r>
            <a:endParaRPr lang="en-US" altLang="ko-K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2C6A4C-F7F0-4769-8C95-BA32BF101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258" y="2128019"/>
            <a:ext cx="1855712" cy="39343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FF8E0B7-6133-4BE5-9407-E1FA6A15E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5671" y="1581857"/>
            <a:ext cx="1586104" cy="44805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15BCDC-B051-4B74-873E-51CCA7137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675" y="2456078"/>
            <a:ext cx="1535700" cy="2651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7BDA71DB-CB13-45FE-824B-BD0EB7605FFB}"/>
              </a:ext>
            </a:extLst>
          </p:cNvPr>
          <p:cNvSpPr txBox="1">
            <a:spLocks noChangeArrowheads="1"/>
          </p:cNvSpPr>
          <p:nvPr/>
        </p:nvSpPr>
        <p:spPr>
          <a:xfrm>
            <a:off x="2185258" y="1580725"/>
            <a:ext cx="1709691" cy="36785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ctr" defTabSz="914400">
              <a:spcBef>
                <a:spcPts val="1800"/>
              </a:spcBef>
            </a:pPr>
            <a:r>
              <a:rPr lang="en-US" altLang="ko-K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icoFoam file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1206668-29EF-4DC2-BF54-C0B22E74A777}"/>
              </a:ext>
            </a:extLst>
          </p:cNvPr>
          <p:cNvSpPr txBox="1">
            <a:spLocks noChangeArrowheads="1"/>
          </p:cNvSpPr>
          <p:nvPr/>
        </p:nvSpPr>
        <p:spPr>
          <a:xfrm>
            <a:off x="6660931" y="1580725"/>
            <a:ext cx="2144903" cy="36785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ctr" defTabSz="914400">
              <a:spcBef>
                <a:spcPts val="1800"/>
              </a:spcBef>
            </a:pPr>
            <a:r>
              <a:rPr lang="en-US" altLang="ko-K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flowOverSphere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25B039D-050B-4FD3-A94A-1DE47C5A8EE6}"/>
              </a:ext>
            </a:extLst>
          </p:cNvPr>
          <p:cNvSpPr/>
          <p:nvPr/>
        </p:nvSpPr>
        <p:spPr>
          <a:xfrm>
            <a:off x="4891954" y="3604405"/>
            <a:ext cx="408373" cy="355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77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3b.  Modify the case setup file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DA71DB-CB13-45FE-824B-BD0EB7605FFB}"/>
              </a:ext>
            </a:extLst>
          </p:cNvPr>
          <p:cNvSpPr txBox="1">
            <a:spLocks noChangeArrowheads="1"/>
          </p:cNvSpPr>
          <p:nvPr/>
        </p:nvSpPr>
        <p:spPr>
          <a:xfrm>
            <a:off x="2185258" y="1580725"/>
            <a:ext cx="1709691" cy="36785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ctr" defTabSz="914400">
              <a:spcBef>
                <a:spcPts val="1800"/>
              </a:spcBef>
            </a:pPr>
            <a:r>
              <a:rPr lang="en-US" altLang="ko-K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icoFoam file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1206668-29EF-4DC2-BF54-C0B22E74A777}"/>
              </a:ext>
            </a:extLst>
          </p:cNvPr>
          <p:cNvSpPr txBox="1">
            <a:spLocks noChangeArrowheads="1"/>
          </p:cNvSpPr>
          <p:nvPr/>
        </p:nvSpPr>
        <p:spPr>
          <a:xfrm>
            <a:off x="6660931" y="1580725"/>
            <a:ext cx="2144903" cy="36785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ctr" defTabSz="914400">
              <a:spcBef>
                <a:spcPts val="1800"/>
              </a:spcBef>
            </a:pPr>
            <a:r>
              <a:rPr lang="en-US" altLang="ko-K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flowOverSphere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25B039D-050B-4FD3-A94A-1DE47C5A8EE6}"/>
              </a:ext>
            </a:extLst>
          </p:cNvPr>
          <p:cNvSpPr/>
          <p:nvPr/>
        </p:nvSpPr>
        <p:spPr>
          <a:xfrm>
            <a:off x="4891954" y="3604405"/>
            <a:ext cx="408373" cy="355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1B3E27-FF8E-41D0-8A89-421BEB9DA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814" y="2247642"/>
            <a:ext cx="2779065" cy="390192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04C3063-B490-40BE-803F-77D2D27DFF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230"/>
          <a:stretch/>
        </p:blipFill>
        <p:spPr>
          <a:xfrm>
            <a:off x="8960805" y="3385801"/>
            <a:ext cx="2992762" cy="2075894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A7749E-7DE0-4063-B57B-E3423462D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873" y="2197443"/>
            <a:ext cx="2410852" cy="3968457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FF33DCF8-5B81-4598-88D3-102FA0F0ED1D}"/>
              </a:ext>
            </a:extLst>
          </p:cNvPr>
          <p:cNvSpPr txBox="1">
            <a:spLocks noChangeArrowheads="1"/>
          </p:cNvSpPr>
          <p:nvPr/>
        </p:nvSpPr>
        <p:spPr>
          <a:xfrm>
            <a:off x="6013883" y="658208"/>
            <a:ext cx="3067974" cy="42486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 fontScale="97500"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ctr" defTabSz="914400">
              <a:spcBef>
                <a:spcPts val="1800"/>
              </a:spcBef>
            </a:pPr>
            <a:r>
              <a:rPr lang="en-US" altLang="ko-K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in 0/</a:t>
            </a:r>
            <a:r>
              <a:rPr lang="en-US" altLang="ko-K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boundary file</a:t>
            </a:r>
            <a:endParaRPr lang="en-US" altLang="ko-K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18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3b.  Modify the case setup file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DA71DB-CB13-45FE-824B-BD0EB7605FFB}"/>
              </a:ext>
            </a:extLst>
          </p:cNvPr>
          <p:cNvSpPr txBox="1">
            <a:spLocks noChangeArrowheads="1"/>
          </p:cNvSpPr>
          <p:nvPr/>
        </p:nvSpPr>
        <p:spPr>
          <a:xfrm>
            <a:off x="2185258" y="1580725"/>
            <a:ext cx="1709691" cy="36785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ctr" defTabSz="914400">
              <a:spcBef>
                <a:spcPts val="1800"/>
              </a:spcBef>
            </a:pPr>
            <a:r>
              <a:rPr lang="en-US" altLang="ko-K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icoFoam file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1206668-29EF-4DC2-BF54-C0B22E74A777}"/>
              </a:ext>
            </a:extLst>
          </p:cNvPr>
          <p:cNvSpPr txBox="1">
            <a:spLocks noChangeArrowheads="1"/>
          </p:cNvSpPr>
          <p:nvPr/>
        </p:nvSpPr>
        <p:spPr>
          <a:xfrm>
            <a:off x="6660931" y="1580725"/>
            <a:ext cx="2144903" cy="36785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ctr" defTabSz="914400">
              <a:spcBef>
                <a:spcPts val="1800"/>
              </a:spcBef>
            </a:pPr>
            <a:r>
              <a:rPr lang="en-US" altLang="ko-K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flowOverSphere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25B039D-050B-4FD3-A94A-1DE47C5A8EE6}"/>
              </a:ext>
            </a:extLst>
          </p:cNvPr>
          <p:cNvSpPr/>
          <p:nvPr/>
        </p:nvSpPr>
        <p:spPr>
          <a:xfrm>
            <a:off x="4891954" y="3604405"/>
            <a:ext cx="408373" cy="355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58652A-3F8C-4AA2-A419-48F535BD4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940" y="2253352"/>
            <a:ext cx="2710752" cy="3929221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8EB425-FA1C-4212-9FB9-251DDDBFD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919" y="2158679"/>
            <a:ext cx="2781670" cy="4128951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EAEB49-BDBA-4163-BE30-3AAB94FB4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075" y="3291581"/>
            <a:ext cx="2552700" cy="247650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183D3DC2-4786-45AA-AE0F-F31548B010A1}"/>
              </a:ext>
            </a:extLst>
          </p:cNvPr>
          <p:cNvSpPr txBox="1">
            <a:spLocks noChangeArrowheads="1"/>
          </p:cNvSpPr>
          <p:nvPr/>
        </p:nvSpPr>
        <p:spPr>
          <a:xfrm>
            <a:off x="6013883" y="658208"/>
            <a:ext cx="3067974" cy="42486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 fontScale="90000"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ctr" defTabSz="914400">
              <a:spcBef>
                <a:spcPts val="1800"/>
              </a:spcBef>
            </a:pPr>
            <a:r>
              <a:rPr lang="en-US" altLang="ko-K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in 0/</a:t>
            </a:r>
            <a:r>
              <a:rPr lang="en-US" altLang="ko-K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boundary file</a:t>
            </a:r>
            <a:endParaRPr lang="en-US" altLang="ko-K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462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3c.  Modify the case setup file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183D3DC2-4786-45AA-AE0F-F31548B010A1}"/>
              </a:ext>
            </a:extLst>
          </p:cNvPr>
          <p:cNvSpPr txBox="1">
            <a:spLocks noChangeArrowheads="1"/>
          </p:cNvSpPr>
          <p:nvPr/>
        </p:nvSpPr>
        <p:spPr>
          <a:xfrm>
            <a:off x="6013883" y="658208"/>
            <a:ext cx="2570824" cy="42486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 fontScale="97500"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ctr" defTabSz="914400">
              <a:spcBef>
                <a:spcPts val="1800"/>
              </a:spcBef>
            </a:pPr>
            <a:r>
              <a:rPr lang="en-US" altLang="ko-K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in constant</a:t>
            </a:r>
            <a:r>
              <a:rPr lang="en-US" altLang="ko-K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en-US" altLang="ko-K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E6CE931-A079-4A55-B1A5-4D6454BCE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4"/>
            <a:ext cx="10058400" cy="248604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triSurface file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following command:</a:t>
            </a:r>
          </a:p>
          <a:p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–p triSurface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Inside the triSurface file, copy the surface file named “sphere.obj” (Carried out in step 1)</a:t>
            </a:r>
          </a:p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698FE8-8B8E-4515-B192-F8EA37D24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651" y="3767923"/>
            <a:ext cx="13239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4197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Y2_Computational Thermal Engineering" id="{8BE3312C-19EA-41D3-93B4-9F0EF7B35489}" vid="{92D143B7-1D03-44DE-8AD9-64845107FB8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DAY2_Computational Thermal Engineering</Template>
  <TotalTime>6521</TotalTime>
  <Words>379</Words>
  <Application>Microsoft Office PowerPoint</Application>
  <PresentationFormat>와이드스크린</PresentationFormat>
  <Paragraphs>66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Coronet</vt:lpstr>
      <vt:lpstr>HY그래픽B</vt:lpstr>
      <vt:lpstr>맑은 고딕</vt:lpstr>
      <vt:lpstr>Calibri</vt:lpstr>
      <vt:lpstr>Calibri Light</vt:lpstr>
      <vt:lpstr>Times New Roman</vt:lpstr>
      <vt:lpstr>추억</vt:lpstr>
      <vt:lpstr>Computational Thermal Engineering</vt:lpstr>
      <vt:lpstr>Group Project</vt:lpstr>
      <vt:lpstr>1.  Create a surface file “Sphere” </vt:lpstr>
      <vt:lpstr>2.   Create a case setup file for the problem, “Flow over a sphere”</vt:lpstr>
      <vt:lpstr>3a.  Modify the case setup file</vt:lpstr>
      <vt:lpstr>3a.  Modify the case setup file</vt:lpstr>
      <vt:lpstr>3b.  Modify the case setup file</vt:lpstr>
      <vt:lpstr>3b.  Modify the case setup file</vt:lpstr>
      <vt:lpstr>3c.  Modify the case setup file</vt:lpstr>
      <vt:lpstr>3d.  Modify the case setup file</vt:lpstr>
      <vt:lpstr>3d.  Modify the case setup file</vt:lpstr>
      <vt:lpstr>4. Run your new case file</vt:lpstr>
      <vt:lpstr>5. Upload your new solver, case files, and results in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Thermal Engineering</dc:title>
  <dc:creator>default</dc:creator>
  <cp:lastModifiedBy>default</cp:lastModifiedBy>
  <cp:revision>162</cp:revision>
  <dcterms:created xsi:type="dcterms:W3CDTF">2023-09-15T11:28:08Z</dcterms:created>
  <dcterms:modified xsi:type="dcterms:W3CDTF">2023-12-01T06:49:06Z</dcterms:modified>
</cp:coreProperties>
</file>