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57" r:id="rId4"/>
    <p:sldId id="268" r:id="rId5"/>
    <p:sldId id="258" r:id="rId6"/>
    <p:sldId id="259" r:id="rId7"/>
    <p:sldId id="262" r:id="rId8"/>
    <p:sldId id="261" r:id="rId9"/>
    <p:sldId id="263" r:id="rId10"/>
    <p:sldId id="264" r:id="rId11"/>
    <p:sldId id="271" r:id="rId12"/>
    <p:sldId id="265" r:id="rId13"/>
    <p:sldId id="266" r:id="rId14"/>
    <p:sldId id="267"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4566" y="1212374"/>
            <a:ext cx="9404723" cy="1400530"/>
          </a:xfrm>
        </p:spPr>
        <p:txBody>
          <a:bodyPr/>
          <a:lstStyle/>
          <a:p>
            <a:r>
              <a:rPr lang="en-US" dirty="0" smtClean="0"/>
              <a:t>WEATHER PREDICTION</a:t>
            </a:r>
            <a:endParaRPr lang="en-IN" dirty="0"/>
          </a:p>
        </p:txBody>
      </p:sp>
    </p:spTree>
    <p:extLst>
      <p:ext uri="{BB962C8B-B14F-4D97-AF65-F5344CB8AC3E}">
        <p14:creationId xmlns:p14="http://schemas.microsoft.com/office/powerpoint/2010/main" val="2195215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algorithm:</a:t>
            </a:r>
            <a:r>
              <a:rPr lang="en-IN" dirty="0"/>
              <a:t/>
            </a:r>
            <a:br>
              <a:rPr lang="en-IN" dirty="0"/>
            </a:br>
            <a:endParaRPr lang="en-IN" dirty="0"/>
          </a:p>
        </p:txBody>
      </p:sp>
      <p:sp>
        <p:nvSpPr>
          <p:cNvPr id="3" name="Content Placeholder 2"/>
          <p:cNvSpPr>
            <a:spLocks noGrp="1"/>
          </p:cNvSpPr>
          <p:nvPr>
            <p:ph idx="1"/>
          </p:nvPr>
        </p:nvSpPr>
        <p:spPr>
          <a:xfrm>
            <a:off x="1103312" y="2052918"/>
            <a:ext cx="10347790" cy="4195481"/>
          </a:xfrm>
        </p:spPr>
        <p:txBody>
          <a:bodyPr/>
          <a:lstStyle/>
          <a:p>
            <a:pPr marL="0" indent="0">
              <a:buNone/>
            </a:pPr>
            <a:r>
              <a:rPr lang="en-US" sz="2800" dirty="0" smtClean="0"/>
              <a:t>The </a:t>
            </a:r>
            <a:r>
              <a:rPr lang="en-US" sz="2800" dirty="0"/>
              <a:t>KNN algorithm assumes that similar things exist in close proximity. In other words, similar things are near to each other</a:t>
            </a:r>
            <a:endParaRPr lang="en-IN" sz="2800" dirty="0"/>
          </a:p>
          <a:p>
            <a:endParaRPr lang="en-IN" dirty="0"/>
          </a:p>
        </p:txBody>
      </p:sp>
    </p:spTree>
    <p:extLst>
      <p:ext uri="{BB962C8B-B14F-4D97-AF65-F5344CB8AC3E}">
        <p14:creationId xmlns:p14="http://schemas.microsoft.com/office/powerpoint/2010/main" val="4171976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5230" y="832310"/>
            <a:ext cx="5494945" cy="5416090"/>
          </a:xfrm>
        </p:spPr>
      </p:pic>
    </p:spTree>
    <p:extLst>
      <p:ext uri="{BB962C8B-B14F-4D97-AF65-F5344CB8AC3E}">
        <p14:creationId xmlns:p14="http://schemas.microsoft.com/office/powerpoint/2010/main" val="59479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3"/>
          <p:cNvPicPr>
            <a:picLocks noGrp="1"/>
          </p:cNvPicPr>
          <p:nvPr>
            <p:ph idx="1"/>
          </p:nvPr>
        </p:nvPicPr>
        <p:blipFill>
          <a:blip r:embed="rId2">
            <a:lum bright="-50000"/>
            <a:alphaModFix/>
          </a:blip>
          <a:srcRect/>
          <a:stretch>
            <a:fillRect/>
          </a:stretch>
        </p:blipFill>
        <p:spPr>
          <a:xfrm>
            <a:off x="745588" y="534572"/>
            <a:ext cx="9101797" cy="5781822"/>
          </a:xfrm>
          <a:prstGeom prst="rect">
            <a:avLst/>
          </a:prstGeom>
        </p:spPr>
      </p:pic>
    </p:spTree>
    <p:extLst>
      <p:ext uri="{BB962C8B-B14F-4D97-AF65-F5344CB8AC3E}">
        <p14:creationId xmlns:p14="http://schemas.microsoft.com/office/powerpoint/2010/main" val="547934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regression:</a:t>
            </a:r>
            <a:r>
              <a:rPr lang="en-IN" dirty="0"/>
              <a:t/>
            </a:r>
            <a:br>
              <a:rPr lang="en-IN" dirty="0"/>
            </a:br>
            <a:endParaRPr lang="en-IN" dirty="0"/>
          </a:p>
        </p:txBody>
      </p:sp>
      <p:sp>
        <p:nvSpPr>
          <p:cNvPr id="3" name="Content Placeholder 2"/>
          <p:cNvSpPr>
            <a:spLocks noGrp="1"/>
          </p:cNvSpPr>
          <p:nvPr>
            <p:ph idx="1"/>
          </p:nvPr>
        </p:nvSpPr>
        <p:spPr>
          <a:xfrm>
            <a:off x="875201" y="1335466"/>
            <a:ext cx="8946541" cy="3067722"/>
          </a:xfrm>
        </p:spPr>
        <p:txBody>
          <a:bodyPr/>
          <a:lstStyle/>
          <a:p>
            <a:r>
              <a:rPr lang="en-US" dirty="0"/>
              <a:t>The Support Vector Regression (SVR) uses the same principles as the SVM for classification, with only a few minor differences</a:t>
            </a:r>
            <a:r>
              <a:rPr lang="en-US" dirty="0" smtClean="0"/>
              <a:t>.</a:t>
            </a:r>
            <a:endParaRPr lang="en-IN" dirty="0"/>
          </a:p>
          <a:p>
            <a:r>
              <a:rPr lang="en-US" dirty="0"/>
              <a:t>SVMs can handle highly non-linear data using an amazing technique called kernel trick. It implicitly maps the input vectors to higher dimensional (adds more dimensions) feature spaces by the transformation which rearranges the dataset in such a way that it is linearly solvable.</a:t>
            </a:r>
            <a:endParaRPr lang="en-IN" dirty="0"/>
          </a:p>
        </p:txBody>
      </p:sp>
      <p:sp>
        <p:nvSpPr>
          <p:cNvPr id="4" name="Content Placeholder 2"/>
          <p:cNvSpPr txBox="1">
            <a:spLocks/>
          </p:cNvSpPr>
          <p:nvPr/>
        </p:nvSpPr>
        <p:spPr>
          <a:xfrm>
            <a:off x="1104291" y="3790278"/>
            <a:ext cx="8946541" cy="30677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IN" dirty="0"/>
          </a:p>
        </p:txBody>
      </p:sp>
      <p:pic>
        <p:nvPicPr>
          <p:cNvPr id="6" name="Image4"/>
          <p:cNvPicPr/>
          <p:nvPr/>
        </p:nvPicPr>
        <p:blipFill>
          <a:blip r:embed="rId2">
            <a:lum bright="-50000"/>
            <a:alphaModFix/>
          </a:blip>
          <a:srcRect/>
          <a:stretch>
            <a:fillRect/>
          </a:stretch>
        </p:blipFill>
        <p:spPr>
          <a:xfrm>
            <a:off x="1203691" y="3901758"/>
            <a:ext cx="7138451" cy="2597516"/>
          </a:xfrm>
          <a:prstGeom prst="rect">
            <a:avLst/>
          </a:prstGeom>
        </p:spPr>
      </p:pic>
    </p:spTree>
    <p:extLst>
      <p:ext uri="{BB962C8B-B14F-4D97-AF65-F5344CB8AC3E}">
        <p14:creationId xmlns:p14="http://schemas.microsoft.com/office/powerpoint/2010/main" val="2919932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Boosting algorithm:</a:t>
            </a:r>
            <a:endParaRPr lang="en-IN" dirty="0"/>
          </a:p>
        </p:txBody>
      </p:sp>
      <p:sp>
        <p:nvSpPr>
          <p:cNvPr id="3" name="Content Placeholder 2"/>
          <p:cNvSpPr>
            <a:spLocks noGrp="1"/>
          </p:cNvSpPr>
          <p:nvPr>
            <p:ph idx="1"/>
          </p:nvPr>
        </p:nvSpPr>
        <p:spPr>
          <a:xfrm>
            <a:off x="875201" y="1518345"/>
            <a:ext cx="8946541" cy="4195481"/>
          </a:xfrm>
        </p:spPr>
        <p:txBody>
          <a:bodyPr/>
          <a:lstStyle/>
          <a:p>
            <a:pPr marL="0" indent="0">
              <a:buNone/>
            </a:pPr>
            <a:r>
              <a:rPr lang="en-US" b="1" dirty="0"/>
              <a:t>Gradient Boosting </a:t>
            </a:r>
            <a:r>
              <a:rPr lang="en-US" dirty="0"/>
              <a:t>is a popular boosting algorithm. In gradient boosting, each predictor corrects its predecessor’s </a:t>
            </a:r>
            <a:r>
              <a:rPr lang="en-US" dirty="0" err="1"/>
              <a:t>error.Each</a:t>
            </a:r>
            <a:r>
              <a:rPr lang="en-US" dirty="0"/>
              <a:t> predictor is trained using the residual errors of predecessor as </a:t>
            </a:r>
            <a:r>
              <a:rPr lang="en-US" dirty="0" err="1"/>
              <a:t>labels.There</a:t>
            </a:r>
            <a:r>
              <a:rPr lang="en-US" dirty="0"/>
              <a:t> is a technique called the </a:t>
            </a:r>
            <a:r>
              <a:rPr lang="en-US" b="1" dirty="0"/>
              <a:t>Gradient Boosted Trees.</a:t>
            </a:r>
            <a:endParaRPr lang="en-IN" dirty="0"/>
          </a:p>
          <a:p>
            <a:pPr marL="0" indent="0">
              <a:buNone/>
            </a:pPr>
            <a:endParaRPr lang="en-IN" dirty="0"/>
          </a:p>
        </p:txBody>
      </p:sp>
      <p:pic>
        <p:nvPicPr>
          <p:cNvPr id="7" name="Image5"/>
          <p:cNvPicPr/>
          <p:nvPr/>
        </p:nvPicPr>
        <p:blipFill>
          <a:blip r:embed="rId2">
            <a:lum bright="-50000"/>
            <a:alphaModFix/>
          </a:blip>
          <a:srcRect/>
          <a:stretch>
            <a:fillRect/>
          </a:stretch>
        </p:blipFill>
        <p:spPr>
          <a:xfrm>
            <a:off x="1483482" y="3080825"/>
            <a:ext cx="7027472" cy="3556537"/>
          </a:xfrm>
          <a:prstGeom prst="rect">
            <a:avLst/>
          </a:prstGeom>
        </p:spPr>
      </p:pic>
    </p:spTree>
    <p:extLst>
      <p:ext uri="{BB962C8B-B14F-4D97-AF65-F5344CB8AC3E}">
        <p14:creationId xmlns:p14="http://schemas.microsoft.com/office/powerpoint/2010/main" val="3402180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RMSE</a:t>
            </a:r>
            <a:endParaRPr lang="en-IN" dirty="0"/>
          </a:p>
        </p:txBody>
      </p:sp>
      <p:sp>
        <p:nvSpPr>
          <p:cNvPr id="3" name="Content Placeholder 2"/>
          <p:cNvSpPr>
            <a:spLocks noGrp="1"/>
          </p:cNvSpPr>
          <p:nvPr>
            <p:ph idx="1"/>
          </p:nvPr>
        </p:nvSpPr>
        <p:spPr/>
        <p:txBody>
          <a:bodyPr/>
          <a:lstStyle/>
          <a:p>
            <a:r>
              <a:rPr lang="en-US" dirty="0"/>
              <a:t>Root Mean Square Error (RMSE) is the standard deviation of the residuals (prediction errors). Residuals are a measure of how far from the regression line data points are; RMSE is a measure of how spread out these residuals are. In other words, it tells you how concentrated the data is around the line of best fit.</a:t>
            </a:r>
            <a:endParaRPr lang="en-IN" dirty="0"/>
          </a:p>
        </p:txBody>
      </p:sp>
    </p:spTree>
    <p:extLst>
      <p:ext uri="{BB962C8B-B14F-4D97-AF65-F5344CB8AC3E}">
        <p14:creationId xmlns:p14="http://schemas.microsoft.com/office/powerpoint/2010/main" val="3315300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50492" y="2492533"/>
            <a:ext cx="5135711" cy="1400530"/>
          </a:xfrm>
        </p:spPr>
        <p:txBody>
          <a:bodyPr/>
          <a:lstStyle/>
          <a:p>
            <a:r>
              <a:rPr lang="en-US" sz="8800" b="1" dirty="0" smtClean="0">
                <a:solidFill>
                  <a:schemeClr val="tx1"/>
                </a:solidFill>
              </a:rPr>
              <a:t>THE END</a:t>
            </a:r>
            <a:endParaRPr lang="en-IN" sz="8800" b="1" dirty="0">
              <a:solidFill>
                <a:schemeClr val="tx1"/>
              </a:solidFill>
            </a:endParaRPr>
          </a:p>
        </p:txBody>
      </p:sp>
    </p:spTree>
    <p:extLst>
      <p:ext uri="{BB962C8B-B14F-4D97-AF65-F5344CB8AC3E}">
        <p14:creationId xmlns:p14="http://schemas.microsoft.com/office/powerpoint/2010/main" val="994189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320" y="418011"/>
            <a:ext cx="8825658" cy="2504444"/>
          </a:xfrm>
        </p:spPr>
        <p:txBody>
          <a:bodyPr/>
          <a:lstStyle/>
          <a:p>
            <a:r>
              <a:rPr lang="en-US" dirty="0" smtClean="0"/>
              <a:t>Weather Prediction</a:t>
            </a:r>
            <a:endParaRPr lang="en-IN" dirty="0"/>
          </a:p>
        </p:txBody>
      </p:sp>
      <p:sp>
        <p:nvSpPr>
          <p:cNvPr id="3" name="Subtitle 2"/>
          <p:cNvSpPr>
            <a:spLocks noGrp="1"/>
          </p:cNvSpPr>
          <p:nvPr>
            <p:ph type="subTitle" idx="1"/>
          </p:nvPr>
        </p:nvSpPr>
        <p:spPr>
          <a:xfrm>
            <a:off x="9084109" y="4075611"/>
            <a:ext cx="3107891" cy="2360023"/>
          </a:xfrm>
        </p:spPr>
        <p:txBody>
          <a:bodyPr>
            <a:normAutofit/>
          </a:bodyPr>
          <a:lstStyle/>
          <a:p>
            <a:r>
              <a:rPr lang="en-US" b="1" dirty="0" smtClean="0">
                <a:solidFill>
                  <a:srgbClr val="FFFF00"/>
                </a:solidFill>
              </a:rPr>
              <a:t>Team MEMBERS :</a:t>
            </a:r>
          </a:p>
          <a:p>
            <a:r>
              <a:rPr lang="en-US" dirty="0" smtClean="0"/>
              <a:t>KARTHIKEYAN K</a:t>
            </a:r>
          </a:p>
          <a:p>
            <a:r>
              <a:rPr lang="en-US" dirty="0" smtClean="0"/>
              <a:t>KUMARESH V</a:t>
            </a:r>
          </a:p>
          <a:p>
            <a:r>
              <a:rPr lang="en-US" dirty="0" smtClean="0"/>
              <a:t>MANIKANDAN S</a:t>
            </a:r>
          </a:p>
          <a:p>
            <a:r>
              <a:rPr lang="en-US" dirty="0" smtClean="0"/>
              <a:t>PONVIGNESH C</a:t>
            </a:r>
          </a:p>
          <a:p>
            <a:endParaRPr lang="en-US" dirty="0" smtClean="0"/>
          </a:p>
        </p:txBody>
      </p:sp>
    </p:spTree>
    <p:extLst>
      <p:ext uri="{BB962C8B-B14F-4D97-AF65-F5344CB8AC3E}">
        <p14:creationId xmlns:p14="http://schemas.microsoft.com/office/powerpoint/2010/main" val="263255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ircle(in)">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8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IN" dirty="0"/>
          </a:p>
        </p:txBody>
      </p:sp>
      <p:sp>
        <p:nvSpPr>
          <p:cNvPr id="3" name="Content Placeholder 2"/>
          <p:cNvSpPr>
            <a:spLocks noGrp="1"/>
          </p:cNvSpPr>
          <p:nvPr>
            <p:ph idx="1"/>
          </p:nvPr>
        </p:nvSpPr>
        <p:spPr/>
        <p:txBody>
          <a:bodyPr/>
          <a:lstStyle/>
          <a:p>
            <a:pPr marL="0" indent="0">
              <a:buNone/>
            </a:pPr>
            <a:endParaRPr lang="en-IN" dirty="0"/>
          </a:p>
          <a:p>
            <a:pPr marL="0" indent="0">
              <a:buNone/>
            </a:pPr>
            <a:r>
              <a:rPr lang="en-US" dirty="0"/>
              <a:t>Basically what we are going to do is predict the temperature based on the following factors:</a:t>
            </a:r>
            <a:endParaRPr lang="en-IN" dirty="0"/>
          </a:p>
          <a:p>
            <a:pPr marL="0" indent="0">
              <a:buNone/>
            </a:pPr>
            <a:r>
              <a:rPr lang="en-US" dirty="0"/>
              <a:t> </a:t>
            </a:r>
            <a:endParaRPr lang="en-IN" dirty="0"/>
          </a:p>
          <a:p>
            <a:r>
              <a:rPr lang="en-US" dirty="0" smtClean="0"/>
              <a:t>HUMIDITY</a:t>
            </a:r>
            <a:endParaRPr lang="en-IN" dirty="0"/>
          </a:p>
          <a:p>
            <a:r>
              <a:rPr lang="en-US" dirty="0" smtClean="0"/>
              <a:t>WIND SPEED</a:t>
            </a:r>
            <a:endParaRPr lang="en-IN" dirty="0"/>
          </a:p>
          <a:p>
            <a:r>
              <a:rPr lang="en-US" dirty="0" smtClean="0"/>
              <a:t>VISBILITY</a:t>
            </a:r>
            <a:endParaRPr lang="en-IN" dirty="0"/>
          </a:p>
          <a:p>
            <a:r>
              <a:rPr lang="en-US" dirty="0" smtClean="0"/>
              <a:t>PRESSURE</a:t>
            </a:r>
            <a:endParaRPr lang="en-IN" dirty="0"/>
          </a:p>
          <a:p>
            <a:endParaRPr lang="en-IN" dirty="0"/>
          </a:p>
        </p:txBody>
      </p:sp>
    </p:spTree>
    <p:extLst>
      <p:ext uri="{BB962C8B-B14F-4D97-AF65-F5344CB8AC3E}">
        <p14:creationId xmlns:p14="http://schemas.microsoft.com/office/powerpoint/2010/main" val="2355758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8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pic>
        <p:nvPicPr>
          <p:cNvPr id="4" name="Content Placeholder 3"/>
          <p:cNvPicPr>
            <a:picLocks noGrp="1" noChangeAspect="1"/>
          </p:cNvPicPr>
          <p:nvPr>
            <p:ph idx="1"/>
          </p:nvPr>
        </p:nvPicPr>
        <p:blipFill>
          <a:blip r:embed="rId2"/>
          <a:stretch>
            <a:fillRect/>
          </a:stretch>
        </p:blipFill>
        <p:spPr>
          <a:xfrm>
            <a:off x="1737777" y="2226200"/>
            <a:ext cx="7678222" cy="3848637"/>
          </a:xfrm>
          <a:prstGeom prst="rect">
            <a:avLst/>
          </a:prstGeom>
        </p:spPr>
      </p:pic>
    </p:spTree>
    <p:extLst>
      <p:ext uri="{BB962C8B-B14F-4D97-AF65-F5344CB8AC3E}">
        <p14:creationId xmlns:p14="http://schemas.microsoft.com/office/powerpoint/2010/main" val="2254885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METHODOLOGIES USED:</a:t>
            </a:r>
            <a:endParaRPr lang="en-IN" dirty="0"/>
          </a:p>
        </p:txBody>
      </p:sp>
      <p:sp>
        <p:nvSpPr>
          <p:cNvPr id="3" name="Content Placeholder 2"/>
          <p:cNvSpPr>
            <a:spLocks noGrp="1"/>
          </p:cNvSpPr>
          <p:nvPr>
            <p:ph idx="1"/>
          </p:nvPr>
        </p:nvSpPr>
        <p:spPr>
          <a:xfrm>
            <a:off x="1103312" y="1645920"/>
            <a:ext cx="10261374" cy="4602479"/>
          </a:xfrm>
        </p:spPr>
        <p:txBody>
          <a:bodyPr>
            <a:normAutofit/>
          </a:bodyPr>
          <a:lstStyle/>
          <a:p>
            <a:pPr marL="0" indent="0">
              <a:buNone/>
            </a:pPr>
            <a:r>
              <a:rPr lang="en-US" sz="3000" dirty="0"/>
              <a:t>We are going to try these different methodologies and </a:t>
            </a:r>
            <a:r>
              <a:rPr lang="en-US" sz="3000" dirty="0" err="1"/>
              <a:t>analyse</a:t>
            </a:r>
            <a:r>
              <a:rPr lang="en-US" sz="3000" dirty="0"/>
              <a:t> which performs the best.</a:t>
            </a:r>
            <a:endParaRPr lang="en-IN" sz="3000" dirty="0"/>
          </a:p>
          <a:p>
            <a:pPr marL="0" indent="0">
              <a:buNone/>
            </a:pPr>
            <a:endParaRPr lang="en-US" dirty="0" smtClean="0"/>
          </a:p>
          <a:p>
            <a:r>
              <a:rPr lang="en-US" dirty="0" err="1" smtClean="0"/>
              <a:t>RandomForest</a:t>
            </a:r>
            <a:r>
              <a:rPr lang="en-US" dirty="0" smtClean="0"/>
              <a:t> </a:t>
            </a:r>
            <a:r>
              <a:rPr lang="en-US" dirty="0" err="1"/>
              <a:t>Regresssion</a:t>
            </a:r>
            <a:endParaRPr lang="en-IN" dirty="0"/>
          </a:p>
          <a:p>
            <a:r>
              <a:rPr lang="en-US" dirty="0" smtClean="0"/>
              <a:t>Support </a:t>
            </a:r>
            <a:r>
              <a:rPr lang="en-US" dirty="0"/>
              <a:t>Vector Regression</a:t>
            </a:r>
            <a:endParaRPr lang="en-IN" dirty="0"/>
          </a:p>
          <a:p>
            <a:r>
              <a:rPr lang="en-US" dirty="0" smtClean="0"/>
              <a:t>Decision </a:t>
            </a:r>
            <a:r>
              <a:rPr lang="en-US" dirty="0"/>
              <a:t>Tree Regression</a:t>
            </a:r>
            <a:endParaRPr lang="en-IN" dirty="0"/>
          </a:p>
          <a:p>
            <a:r>
              <a:rPr lang="en-US" dirty="0" err="1" smtClean="0"/>
              <a:t>Kneighbor</a:t>
            </a:r>
            <a:r>
              <a:rPr lang="en-US" dirty="0" smtClean="0"/>
              <a:t> </a:t>
            </a:r>
            <a:r>
              <a:rPr lang="en-US" dirty="0"/>
              <a:t>Regression</a:t>
            </a:r>
            <a:endParaRPr lang="en-IN" dirty="0"/>
          </a:p>
          <a:p>
            <a:r>
              <a:rPr lang="en-US" dirty="0" smtClean="0"/>
              <a:t>Gradient  </a:t>
            </a:r>
            <a:r>
              <a:rPr lang="en-US" dirty="0"/>
              <a:t>Boosting Regression</a:t>
            </a:r>
            <a:endParaRPr lang="en-IN" dirty="0"/>
          </a:p>
          <a:p>
            <a:pPr marL="0" indent="0">
              <a:buNone/>
            </a:pPr>
            <a:r>
              <a:rPr lang="en-US" dirty="0"/>
              <a:t> </a:t>
            </a:r>
            <a:endParaRPr lang="en-IN" dirty="0"/>
          </a:p>
          <a:p>
            <a:pPr marL="0" indent="0">
              <a:buNone/>
            </a:pPr>
            <a:endParaRPr lang="en-IN" dirty="0"/>
          </a:p>
        </p:txBody>
      </p:sp>
    </p:spTree>
    <p:extLst>
      <p:ext uri="{BB962C8B-B14F-4D97-AF65-F5344CB8AC3E}">
        <p14:creationId xmlns:p14="http://schemas.microsoft.com/office/powerpoint/2010/main" val="1012888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REGRESSION</a:t>
            </a:r>
            <a:endParaRPr lang="en-IN" dirty="0"/>
          </a:p>
        </p:txBody>
      </p:sp>
      <p:sp>
        <p:nvSpPr>
          <p:cNvPr id="3" name="Content Placeholder 2"/>
          <p:cNvSpPr>
            <a:spLocks noGrp="1"/>
          </p:cNvSpPr>
          <p:nvPr>
            <p:ph idx="1"/>
          </p:nvPr>
        </p:nvSpPr>
        <p:spPr/>
        <p:txBody>
          <a:bodyPr/>
          <a:lstStyle/>
          <a:p>
            <a:pPr marL="0" indent="0">
              <a:buNone/>
            </a:pPr>
            <a:r>
              <a:rPr lang="en-US" sz="2400" dirty="0" smtClean="0"/>
              <a:t>Random </a:t>
            </a:r>
            <a:r>
              <a:rPr lang="en-US" sz="2400" dirty="0"/>
              <a:t>Forest Regression is a supervised learning algorithm that uses ensemble learning method for regression. Ensemble learning method is a technique that combines predictions from multiple machine learning algorithms to make a more accurate prediction than a single model.</a:t>
            </a:r>
            <a:endParaRPr lang="en-IN" sz="2400" dirty="0"/>
          </a:p>
          <a:p>
            <a:pPr marL="0" indent="0">
              <a:buNone/>
            </a:pPr>
            <a:endParaRPr lang="en-IN" dirty="0"/>
          </a:p>
        </p:txBody>
      </p:sp>
    </p:spTree>
    <p:extLst>
      <p:ext uri="{BB962C8B-B14F-4D97-AF65-F5344CB8AC3E}">
        <p14:creationId xmlns:p14="http://schemas.microsoft.com/office/powerpoint/2010/main" val="862942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1"/>
          <p:cNvPicPr>
            <a:picLocks noGrp="1"/>
          </p:cNvPicPr>
          <p:nvPr>
            <p:ph idx="1"/>
          </p:nvPr>
        </p:nvPicPr>
        <p:blipFill>
          <a:blip r:embed="rId2">
            <a:lum bright="-50000"/>
            <a:alphaModFix/>
          </a:blip>
          <a:srcRect/>
          <a:stretch>
            <a:fillRect/>
          </a:stretch>
        </p:blipFill>
        <p:spPr>
          <a:xfrm>
            <a:off x="1031460" y="491124"/>
            <a:ext cx="8928465" cy="5726795"/>
          </a:xfrm>
          <a:prstGeom prst="rect">
            <a:avLst/>
          </a:prstGeom>
        </p:spPr>
      </p:pic>
    </p:spTree>
    <p:extLst>
      <p:ext uri="{BB962C8B-B14F-4D97-AF65-F5344CB8AC3E}">
        <p14:creationId xmlns:p14="http://schemas.microsoft.com/office/powerpoint/2010/main" val="2758684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regression:	</a:t>
            </a:r>
            <a:endParaRPr lang="en-IN" dirty="0"/>
          </a:p>
        </p:txBody>
      </p:sp>
      <p:sp>
        <p:nvSpPr>
          <p:cNvPr id="3" name="Content Placeholder 2"/>
          <p:cNvSpPr>
            <a:spLocks noGrp="1"/>
          </p:cNvSpPr>
          <p:nvPr>
            <p:ph idx="1"/>
          </p:nvPr>
        </p:nvSpPr>
        <p:spPr>
          <a:solidFill>
            <a:schemeClr val="bg1">
              <a:lumMod val="75000"/>
              <a:lumOff val="25000"/>
            </a:schemeClr>
          </a:solidFill>
          <a:effectLst>
            <a:glow rad="114300">
              <a:schemeClr val="accent1">
                <a:alpha val="40000"/>
              </a:schemeClr>
            </a:glow>
          </a:effectLst>
        </p:spPr>
        <p:txBody>
          <a:bodyPr/>
          <a:lstStyle/>
          <a:p>
            <a:pPr marL="0" indent="0">
              <a:buNone/>
            </a:pPr>
            <a:r>
              <a:rPr lang="en-US" dirty="0"/>
              <a:t>It is a tree-structured classifier with three types of nodes. The </a:t>
            </a:r>
            <a:r>
              <a:rPr lang="en-US" b="1" dirty="0"/>
              <a:t>Root Node </a:t>
            </a:r>
            <a:r>
              <a:rPr lang="en-US" dirty="0"/>
              <a:t>is the initial node which represents the entire sample and may get split further into further nodes. The </a:t>
            </a:r>
            <a:r>
              <a:rPr lang="en-US" b="1" dirty="0"/>
              <a:t>Interior Nodes </a:t>
            </a:r>
            <a:r>
              <a:rPr lang="en-US" dirty="0"/>
              <a:t>represent the features of a data set and the branches represent the decision rules. Finally, the </a:t>
            </a:r>
            <a:r>
              <a:rPr lang="en-US" b="1" dirty="0"/>
              <a:t>Leaf Nodes </a:t>
            </a:r>
            <a:r>
              <a:rPr lang="en-US" dirty="0"/>
              <a:t>represent the outcome. This algorithm is very useful for solving decision-related problems.</a:t>
            </a:r>
            <a:endParaRPr lang="en-IN" dirty="0"/>
          </a:p>
          <a:p>
            <a:pPr marL="0" indent="0">
              <a:buNone/>
            </a:pPr>
            <a:endParaRPr lang="en-IN" dirty="0"/>
          </a:p>
        </p:txBody>
      </p:sp>
    </p:spTree>
    <p:extLst>
      <p:ext uri="{BB962C8B-B14F-4D97-AF65-F5344CB8AC3E}">
        <p14:creationId xmlns:p14="http://schemas.microsoft.com/office/powerpoint/2010/main" val="1888499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4" name="Image2"/>
          <p:cNvPicPr>
            <a:picLocks noGrp="1"/>
          </p:cNvPicPr>
          <p:nvPr>
            <p:ph idx="1"/>
          </p:nvPr>
        </p:nvPicPr>
        <p:blipFill>
          <a:blip r:embed="rId2">
            <a:lum bright="-50000"/>
            <a:alphaModFix/>
          </a:blip>
          <a:srcRect/>
          <a:stretch>
            <a:fillRect/>
          </a:stretch>
        </p:blipFill>
        <p:spPr>
          <a:xfrm>
            <a:off x="1209822" y="745588"/>
            <a:ext cx="9748910" cy="5414706"/>
          </a:xfrm>
          <a:prstGeom prst="rect">
            <a:avLst/>
          </a:prstGeom>
        </p:spPr>
      </p:pic>
    </p:spTree>
    <p:extLst>
      <p:ext uri="{BB962C8B-B14F-4D97-AF65-F5344CB8AC3E}">
        <p14:creationId xmlns:p14="http://schemas.microsoft.com/office/powerpoint/2010/main" val="464841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584</TotalTime>
  <Words>389</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WEATHER PREDICTION</vt:lpstr>
      <vt:lpstr>Weather Prediction</vt:lpstr>
      <vt:lpstr>CONTEXT</vt:lpstr>
      <vt:lpstr>DATASET</vt:lpstr>
      <vt:lpstr>METHODOLOGIES USED:</vt:lpstr>
      <vt:lpstr>RANDOM FOREST REGRESSION</vt:lpstr>
      <vt:lpstr>PowerPoint Presentation</vt:lpstr>
      <vt:lpstr>Decision tree regression: </vt:lpstr>
      <vt:lpstr>PowerPoint Presentation</vt:lpstr>
      <vt:lpstr>KNN algorithm: </vt:lpstr>
      <vt:lpstr>KNN</vt:lpstr>
      <vt:lpstr>PowerPoint Presentation</vt:lpstr>
      <vt:lpstr>Support vector regression: </vt:lpstr>
      <vt:lpstr>Gradient Boosting algorithm:</vt:lpstr>
      <vt:lpstr>RMSE</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dc:title>
  <dc:creator>Kumaresh</dc:creator>
  <cp:lastModifiedBy>Kumaresh</cp:lastModifiedBy>
  <cp:revision>13</cp:revision>
  <dcterms:created xsi:type="dcterms:W3CDTF">2021-04-07T09:36:36Z</dcterms:created>
  <dcterms:modified xsi:type="dcterms:W3CDTF">2021-04-08T06:28:24Z</dcterms:modified>
</cp:coreProperties>
</file>