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338" r:id="rId2"/>
    <p:sldId id="339" r:id="rId3"/>
    <p:sldId id="450" r:id="rId4"/>
    <p:sldId id="435" r:id="rId5"/>
    <p:sldId id="452" r:id="rId6"/>
    <p:sldId id="442" r:id="rId7"/>
    <p:sldId id="451" r:id="rId8"/>
    <p:sldId id="429" r:id="rId9"/>
  </p:sldIdLst>
  <p:sldSz cx="9144000" cy="5143500" type="screen16x9"/>
  <p:notesSz cx="6858000" cy="9144000"/>
  <p:defaultTextStyle>
    <a:lvl1pPr>
      <a:defRPr>
        <a:solidFill>
          <a:srgbClr val="4D4D4D"/>
        </a:solidFill>
        <a:uFill>
          <a:solidFill>
            <a:srgbClr val="4D4D4D"/>
          </a:solidFill>
        </a:uFill>
        <a:latin typeface="Arial"/>
        <a:ea typeface="Arial"/>
        <a:cs typeface="Arial"/>
        <a:sym typeface="Arial"/>
      </a:defRPr>
    </a:lvl1pPr>
    <a:lvl2pPr indent="457200">
      <a:defRPr>
        <a:solidFill>
          <a:srgbClr val="4D4D4D"/>
        </a:solidFill>
        <a:uFill>
          <a:solidFill>
            <a:srgbClr val="4D4D4D"/>
          </a:solidFill>
        </a:uFill>
        <a:latin typeface="Arial"/>
        <a:ea typeface="Arial"/>
        <a:cs typeface="Arial"/>
        <a:sym typeface="Arial"/>
      </a:defRPr>
    </a:lvl2pPr>
    <a:lvl3pPr indent="914400">
      <a:defRPr>
        <a:solidFill>
          <a:srgbClr val="4D4D4D"/>
        </a:solidFill>
        <a:uFill>
          <a:solidFill>
            <a:srgbClr val="4D4D4D"/>
          </a:solidFill>
        </a:uFill>
        <a:latin typeface="Arial"/>
        <a:ea typeface="Arial"/>
        <a:cs typeface="Arial"/>
        <a:sym typeface="Arial"/>
      </a:defRPr>
    </a:lvl3pPr>
    <a:lvl4pPr indent="1371600">
      <a:defRPr>
        <a:solidFill>
          <a:srgbClr val="4D4D4D"/>
        </a:solidFill>
        <a:uFill>
          <a:solidFill>
            <a:srgbClr val="4D4D4D"/>
          </a:solidFill>
        </a:uFill>
        <a:latin typeface="Arial"/>
        <a:ea typeface="Arial"/>
        <a:cs typeface="Arial"/>
        <a:sym typeface="Arial"/>
      </a:defRPr>
    </a:lvl4pPr>
    <a:lvl5pPr indent="1828800">
      <a:defRPr>
        <a:solidFill>
          <a:srgbClr val="4D4D4D"/>
        </a:solidFill>
        <a:uFill>
          <a:solidFill>
            <a:srgbClr val="4D4D4D"/>
          </a:solidFill>
        </a:uFill>
        <a:latin typeface="Arial"/>
        <a:ea typeface="Arial"/>
        <a:cs typeface="Arial"/>
        <a:sym typeface="Arial"/>
      </a:defRPr>
    </a:lvl5pPr>
    <a:lvl6pPr indent="2286000">
      <a:defRPr>
        <a:solidFill>
          <a:srgbClr val="4D4D4D"/>
        </a:solidFill>
        <a:uFill>
          <a:solidFill>
            <a:srgbClr val="4D4D4D"/>
          </a:solidFill>
        </a:uFill>
        <a:latin typeface="Arial"/>
        <a:ea typeface="Arial"/>
        <a:cs typeface="Arial"/>
        <a:sym typeface="Arial"/>
      </a:defRPr>
    </a:lvl6pPr>
    <a:lvl7pPr indent="2743200">
      <a:defRPr>
        <a:solidFill>
          <a:srgbClr val="4D4D4D"/>
        </a:solidFill>
        <a:uFill>
          <a:solidFill>
            <a:srgbClr val="4D4D4D"/>
          </a:solidFill>
        </a:uFill>
        <a:latin typeface="Arial"/>
        <a:ea typeface="Arial"/>
        <a:cs typeface="Arial"/>
        <a:sym typeface="Arial"/>
      </a:defRPr>
    </a:lvl7pPr>
    <a:lvl8pPr indent="3200400">
      <a:defRPr>
        <a:solidFill>
          <a:srgbClr val="4D4D4D"/>
        </a:solidFill>
        <a:uFill>
          <a:solidFill>
            <a:srgbClr val="4D4D4D"/>
          </a:solidFill>
        </a:uFill>
        <a:latin typeface="Arial"/>
        <a:ea typeface="Arial"/>
        <a:cs typeface="Arial"/>
        <a:sym typeface="Arial"/>
      </a:defRPr>
    </a:lvl8pPr>
    <a:lvl9pPr indent="3657600">
      <a:defRPr>
        <a:solidFill>
          <a:srgbClr val="4D4D4D"/>
        </a:solidFill>
        <a:uFill>
          <a:solidFill>
            <a:srgbClr val="4D4D4D"/>
          </a:solidFill>
        </a:u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Arial"/>
          <a:ea typeface="Arial"/>
          <a:cs typeface="Arial"/>
        </a:font>
        <a:srgbClr val="4D4D4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8E8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928A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4D4D4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4D4D4D"/>
              </a:solidFill>
              <a:prstDash val="solid"/>
              <a:round/>
            </a:ln>
          </a:top>
          <a:bottom>
            <a:ln w="25400" cap="flat">
              <a:solidFill>
                <a:srgbClr val="4D4D4D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4D4D4D"/>
              </a:solidFill>
              <a:prstDash val="solid"/>
              <a:round/>
            </a:ln>
          </a:top>
          <a:bottom>
            <a:ln w="25400" cap="flat">
              <a:solidFill>
                <a:srgbClr val="4D4D4D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928A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Arial"/>
          <a:ea typeface="Arial"/>
          <a:cs typeface="Arial"/>
        </a:font>
        <a:srgbClr val="4D4D4D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DBD9"/>
          </a:solidFill>
        </a:fill>
      </a:tcStyle>
    </a:wholeTbl>
    <a:band2H>
      <a:tcTxStyle/>
      <a:tcStyle>
        <a:tcBdr/>
        <a:fill>
          <a:solidFill>
            <a:srgbClr val="E7EEED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33928A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33928A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33928A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Arial"/>
          <a:ea typeface="Arial"/>
          <a:cs typeface="Arial"/>
        </a:font>
        <a:srgbClr val="4D4D4D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AD6CD"/>
          </a:solidFill>
        </a:fill>
      </a:tcStyle>
    </a:wholeTbl>
    <a:band2H>
      <a:tcTxStyle/>
      <a:tcStyle>
        <a:tcBdr/>
        <a:fill>
          <a:solidFill>
            <a:srgbClr val="FCECE7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27C3A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27C3A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27C3A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Arial"/>
          <a:ea typeface="Arial"/>
          <a:cs typeface="Arial"/>
        </a:font>
        <a:srgbClr val="4D4D4D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D1DA"/>
          </a:solidFill>
        </a:fill>
      </a:tcStyle>
    </a:wholeTbl>
    <a:band2H>
      <a:tcTxStyle/>
      <a:tcStyle>
        <a:tcBdr/>
        <a:fill>
          <a:solidFill>
            <a:srgbClr val="EBE9ED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705D8B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705D8B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705D8B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Arial"/>
          <a:ea typeface="Arial"/>
          <a:cs typeface="Arial"/>
        </a:font>
        <a:srgbClr val="4D4D4D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CFCF"/>
          </a:solidFill>
        </a:fill>
      </a:tcStyle>
    </a:wholeTbl>
    <a:band2H>
      <a:tcTxStyle/>
      <a:tcStyle>
        <a:tcBdr/>
        <a:fill>
          <a:solidFill>
            <a:srgbClr val="E8E8E8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D4D4D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D4D4D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D4D4D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Arial"/>
          <a:ea typeface="Arial"/>
          <a:cs typeface="Arial"/>
        </a:font>
        <a:srgbClr val="4D4D4D"/>
      </a:tcTxStyle>
      <a:tcStyle>
        <a:tcBdr>
          <a:left>
            <a:ln w="12700" cap="flat">
              <a:solidFill>
                <a:srgbClr val="4D4D4D"/>
              </a:solidFill>
              <a:prstDash val="solid"/>
              <a:round/>
            </a:ln>
          </a:left>
          <a:right>
            <a:ln w="12700" cap="flat">
              <a:solidFill>
                <a:srgbClr val="4D4D4D"/>
              </a:solidFill>
              <a:prstDash val="solid"/>
              <a:round/>
            </a:ln>
          </a:right>
          <a:top>
            <a:ln w="12700" cap="flat">
              <a:solidFill>
                <a:srgbClr val="4D4D4D"/>
              </a:solidFill>
              <a:prstDash val="solid"/>
              <a:round/>
            </a:ln>
          </a:top>
          <a:bottom>
            <a:ln w="12700" cap="flat">
              <a:solidFill>
                <a:srgbClr val="4D4D4D"/>
              </a:solidFill>
              <a:prstDash val="solid"/>
              <a:round/>
            </a:ln>
          </a:bottom>
          <a:insideH>
            <a:ln w="12700" cap="flat">
              <a:solidFill>
                <a:srgbClr val="4D4D4D"/>
              </a:solidFill>
              <a:prstDash val="solid"/>
              <a:round/>
            </a:ln>
          </a:insideH>
          <a:insideV>
            <a:ln w="12700" cap="flat">
              <a:solidFill>
                <a:srgbClr val="4D4D4D"/>
              </a:solidFill>
              <a:prstDash val="solid"/>
              <a:round/>
            </a:ln>
          </a:insideV>
        </a:tcBdr>
        <a:fill>
          <a:solidFill>
            <a:srgbClr val="4D4D4D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4D4D4D"/>
      </a:tcTxStyle>
      <a:tcStyle>
        <a:tcBdr>
          <a:left>
            <a:ln w="12700" cap="flat">
              <a:solidFill>
                <a:srgbClr val="4D4D4D"/>
              </a:solidFill>
              <a:prstDash val="solid"/>
              <a:round/>
            </a:ln>
          </a:left>
          <a:right>
            <a:ln w="12700" cap="flat">
              <a:solidFill>
                <a:srgbClr val="4D4D4D"/>
              </a:solidFill>
              <a:prstDash val="solid"/>
              <a:round/>
            </a:ln>
          </a:right>
          <a:top>
            <a:ln w="12700" cap="flat">
              <a:solidFill>
                <a:srgbClr val="4D4D4D"/>
              </a:solidFill>
              <a:prstDash val="solid"/>
              <a:round/>
            </a:ln>
          </a:top>
          <a:bottom>
            <a:ln w="12700" cap="flat">
              <a:solidFill>
                <a:srgbClr val="4D4D4D"/>
              </a:solidFill>
              <a:prstDash val="solid"/>
              <a:round/>
            </a:ln>
          </a:bottom>
          <a:insideH>
            <a:ln w="12700" cap="flat">
              <a:solidFill>
                <a:srgbClr val="4D4D4D"/>
              </a:solidFill>
              <a:prstDash val="solid"/>
              <a:round/>
            </a:ln>
          </a:insideH>
          <a:insideV>
            <a:ln w="12700" cap="flat">
              <a:solidFill>
                <a:srgbClr val="4D4D4D"/>
              </a:solidFill>
              <a:prstDash val="solid"/>
              <a:round/>
            </a:ln>
          </a:insideV>
        </a:tcBdr>
        <a:fill>
          <a:solidFill>
            <a:srgbClr val="4D4D4D">
              <a:alpha val="20000"/>
            </a:srgbClr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4D4D4D"/>
      </a:tcTxStyle>
      <a:tcStyle>
        <a:tcBdr>
          <a:left>
            <a:ln w="12700" cap="flat">
              <a:solidFill>
                <a:srgbClr val="4D4D4D"/>
              </a:solidFill>
              <a:prstDash val="solid"/>
              <a:round/>
            </a:ln>
          </a:left>
          <a:right>
            <a:ln w="12700" cap="flat">
              <a:solidFill>
                <a:srgbClr val="4D4D4D"/>
              </a:solidFill>
              <a:prstDash val="solid"/>
              <a:round/>
            </a:ln>
          </a:right>
          <a:top>
            <a:ln w="50800" cap="flat">
              <a:solidFill>
                <a:srgbClr val="4D4D4D"/>
              </a:solidFill>
              <a:prstDash val="solid"/>
              <a:round/>
            </a:ln>
          </a:top>
          <a:bottom>
            <a:ln w="12700" cap="flat">
              <a:solidFill>
                <a:srgbClr val="4D4D4D"/>
              </a:solidFill>
              <a:prstDash val="solid"/>
              <a:round/>
            </a:ln>
          </a:bottom>
          <a:insideH>
            <a:ln w="12700" cap="flat">
              <a:solidFill>
                <a:srgbClr val="4D4D4D"/>
              </a:solidFill>
              <a:prstDash val="solid"/>
              <a:round/>
            </a:ln>
          </a:insideH>
          <a:insideV>
            <a:ln w="12700" cap="flat">
              <a:solidFill>
                <a:srgbClr val="4D4D4D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n">
        <a:font>
          <a:latin typeface="Arial"/>
          <a:ea typeface="Arial"/>
          <a:cs typeface="Arial"/>
        </a:font>
        <a:srgbClr val="4D4D4D"/>
      </a:tcTxStyle>
      <a:tcStyle>
        <a:tcBdr>
          <a:left>
            <a:ln w="12700" cap="flat">
              <a:solidFill>
                <a:srgbClr val="4D4D4D"/>
              </a:solidFill>
              <a:prstDash val="solid"/>
              <a:round/>
            </a:ln>
          </a:left>
          <a:right>
            <a:ln w="12700" cap="flat">
              <a:solidFill>
                <a:srgbClr val="4D4D4D"/>
              </a:solidFill>
              <a:prstDash val="solid"/>
              <a:round/>
            </a:ln>
          </a:right>
          <a:top>
            <a:ln w="12700" cap="flat">
              <a:solidFill>
                <a:srgbClr val="4D4D4D"/>
              </a:solidFill>
              <a:prstDash val="solid"/>
              <a:round/>
            </a:ln>
          </a:top>
          <a:bottom>
            <a:ln w="25400" cap="flat">
              <a:solidFill>
                <a:srgbClr val="4D4D4D"/>
              </a:solidFill>
              <a:prstDash val="solid"/>
              <a:round/>
            </a:ln>
          </a:bottom>
          <a:insideH>
            <a:ln w="12700" cap="flat">
              <a:solidFill>
                <a:srgbClr val="4D4D4D"/>
              </a:solidFill>
              <a:prstDash val="solid"/>
              <a:round/>
            </a:ln>
          </a:insideH>
          <a:insideV>
            <a:ln w="12700" cap="flat">
              <a:solidFill>
                <a:srgbClr val="4D4D4D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7" autoAdjust="0"/>
    <p:restoredTop sz="86872" autoAdjust="0"/>
  </p:normalViewPr>
  <p:slideViewPr>
    <p:cSldViewPr snapToGrid="0" snapToObjects="1">
      <p:cViewPr>
        <p:scale>
          <a:sx n="130" d="100"/>
          <a:sy n="130" d="100"/>
        </p:scale>
        <p:origin x="-1000" y="-1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90" name="Shape 19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99766499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j-lt"/>
        <a:ea typeface="+mj-ea"/>
        <a:cs typeface="+mj-cs"/>
        <a:sym typeface="Avenir Book"/>
      </a:defRPr>
    </a:lvl1pPr>
    <a:lvl2pPr indent="228600" defTabSz="457200">
      <a:lnSpc>
        <a:spcPct val="125000"/>
      </a:lnSpc>
      <a:defRPr sz="2400">
        <a:latin typeface="+mj-lt"/>
        <a:ea typeface="+mj-ea"/>
        <a:cs typeface="+mj-cs"/>
        <a:sym typeface="Avenir Book"/>
      </a:defRPr>
    </a:lvl2pPr>
    <a:lvl3pPr indent="457200" defTabSz="457200">
      <a:lnSpc>
        <a:spcPct val="125000"/>
      </a:lnSpc>
      <a:defRPr sz="2400">
        <a:latin typeface="+mj-lt"/>
        <a:ea typeface="+mj-ea"/>
        <a:cs typeface="+mj-cs"/>
        <a:sym typeface="Avenir Book"/>
      </a:defRPr>
    </a:lvl3pPr>
    <a:lvl4pPr indent="685800" defTabSz="457200">
      <a:lnSpc>
        <a:spcPct val="125000"/>
      </a:lnSpc>
      <a:defRPr sz="2400">
        <a:latin typeface="+mj-lt"/>
        <a:ea typeface="+mj-ea"/>
        <a:cs typeface="+mj-cs"/>
        <a:sym typeface="Avenir Book"/>
      </a:defRPr>
    </a:lvl4pPr>
    <a:lvl5pPr indent="914400" defTabSz="457200">
      <a:lnSpc>
        <a:spcPct val="125000"/>
      </a:lnSpc>
      <a:defRPr sz="2400">
        <a:latin typeface="+mj-lt"/>
        <a:ea typeface="+mj-ea"/>
        <a:cs typeface="+mj-cs"/>
        <a:sym typeface="Avenir Book"/>
      </a:defRPr>
    </a:lvl5pPr>
    <a:lvl6pPr indent="1143000" defTabSz="457200">
      <a:lnSpc>
        <a:spcPct val="125000"/>
      </a:lnSpc>
      <a:defRPr sz="2400">
        <a:latin typeface="+mj-lt"/>
        <a:ea typeface="+mj-ea"/>
        <a:cs typeface="+mj-cs"/>
        <a:sym typeface="Avenir Book"/>
      </a:defRPr>
    </a:lvl6pPr>
    <a:lvl7pPr indent="1371600" defTabSz="457200">
      <a:lnSpc>
        <a:spcPct val="125000"/>
      </a:lnSpc>
      <a:defRPr sz="2400">
        <a:latin typeface="+mj-lt"/>
        <a:ea typeface="+mj-ea"/>
        <a:cs typeface="+mj-cs"/>
        <a:sym typeface="Avenir Book"/>
      </a:defRPr>
    </a:lvl7pPr>
    <a:lvl8pPr indent="1600200" defTabSz="457200">
      <a:lnSpc>
        <a:spcPct val="125000"/>
      </a:lnSpc>
      <a:defRPr sz="2400">
        <a:latin typeface="+mj-lt"/>
        <a:ea typeface="+mj-ea"/>
        <a:cs typeface="+mj-cs"/>
        <a:sym typeface="Avenir Book"/>
      </a:defRPr>
    </a:lvl8pPr>
    <a:lvl9pPr indent="1828800" defTabSz="457200">
      <a:lnSpc>
        <a:spcPct val="125000"/>
      </a:lnSpc>
      <a:defRPr sz="2400">
        <a:latin typeface="+mj-lt"/>
        <a:ea typeface="+mj-ea"/>
        <a:cs typeface="+mj-cs"/>
        <a:sym typeface="Avenir Book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0" y="4629150"/>
            <a:ext cx="9144000" cy="385764"/>
          </a:xfrm>
          <a:prstGeom prst="rect">
            <a:avLst/>
          </a:prstGeom>
          <a:solidFill>
            <a:srgbClr val="00786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10" name="Shape 10"/>
          <p:cNvSpPr/>
          <p:nvPr/>
        </p:nvSpPr>
        <p:spPr>
          <a:xfrm>
            <a:off x="366713" y="5018449"/>
            <a:ext cx="227488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© Copyright 2014 Pivotal. All rights reserved.</a:t>
            </a:r>
          </a:p>
        </p:txBody>
      </p:sp>
      <p:pic>
        <p:nvPicPr>
          <p:cNvPr id="11" name="image1.png" descr="Pivotal_Logo_white.png"/>
          <p:cNvPicPr/>
          <p:nvPr/>
        </p:nvPicPr>
        <p:blipFill>
          <a:blip/>
          <a:stretch>
            <a:fillRect/>
          </a:stretch>
        </p:blipFill>
        <p:spPr>
          <a:xfrm>
            <a:off x="7941733" y="4713966"/>
            <a:ext cx="957263" cy="219456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Shape 1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/>
          <a:ln w="12700">
            <a:solidFill/>
            <a:round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890587" y="27031"/>
            <a:ext cx="7620001" cy="2292305"/>
          </a:xfrm>
          <a:prstGeom prst="rect">
            <a:avLst/>
          </a:prstGeom>
        </p:spPr>
        <p:txBody>
          <a:bodyPr anchor="b"/>
          <a:lstStyle>
            <a:lvl1pPr>
              <a:defRPr sz="3600" b="1">
                <a:solidFill>
                  <a:srgbClr val="F16F3B"/>
                </a:solidFill>
                <a:uFill>
                  <a:solidFill>
                    <a:srgbClr val="F16F3B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600" b="1">
                <a:solidFill>
                  <a:srgbClr val="F16F3B"/>
                </a:solidFill>
                <a:uFill>
                  <a:solidFill>
                    <a:srgbClr val="F16F3B"/>
                  </a:solidFill>
                </a:uFill>
              </a:rPr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890587" y="2633384"/>
            <a:ext cx="7620001" cy="104233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3EA7BC"/>
                </a:solidFill>
                <a:uFill>
                  <a:solidFill>
                    <a:srgbClr val="3EA7BC"/>
                  </a:solidFill>
                </a:uFill>
              </a:defRPr>
            </a:lvl1pPr>
            <a:lvl2pPr marL="0" indent="4572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3EA7BC"/>
                </a:solidFill>
                <a:uFill>
                  <a:solidFill>
                    <a:srgbClr val="3EA7BC"/>
                  </a:solidFill>
                </a:uFill>
              </a:defRPr>
            </a:lvl2pPr>
            <a:lvl3pPr marL="0" indent="9144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3EA7BC"/>
                </a:solidFill>
                <a:uFill>
                  <a:solidFill>
                    <a:srgbClr val="3EA7BC"/>
                  </a:solidFill>
                </a:uFill>
              </a:defRPr>
            </a:lvl3pPr>
            <a:lvl4pPr marL="0" indent="13716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3EA7BC"/>
                </a:solidFill>
                <a:uFill>
                  <a:solidFill>
                    <a:srgbClr val="3EA7BC"/>
                  </a:solidFill>
                </a:uFill>
              </a:defRPr>
            </a:lvl4pPr>
            <a:lvl5pPr marL="0" indent="18288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3EA7BC"/>
                </a:solidFill>
                <a:uFill>
                  <a:solidFill>
                    <a:srgbClr val="3EA7BC"/>
                  </a:solidFill>
                </a:uFill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3EA7BC"/>
                </a:solidFill>
                <a:uFill>
                  <a:solidFill>
                    <a:srgbClr val="3EA7BC"/>
                  </a:solidFill>
                </a:u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3EA7BC"/>
                </a:solidFill>
                <a:uFill>
                  <a:solidFill>
                    <a:srgbClr val="3EA7BC"/>
                  </a:solidFill>
                </a:u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3EA7BC"/>
                </a:solidFill>
                <a:uFill>
                  <a:solidFill>
                    <a:srgbClr val="3EA7BC"/>
                  </a:solidFill>
                </a:u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3EA7BC"/>
                </a:solidFill>
                <a:uFill>
                  <a:solidFill>
                    <a:srgbClr val="3EA7BC"/>
                  </a:solidFill>
                </a:u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3EA7BC"/>
                </a:solidFill>
                <a:uFill>
                  <a:solidFill>
                    <a:srgbClr val="3EA7BC"/>
                  </a:solidFill>
                </a:uFill>
              </a:rPr>
              <a:t>Body Level Five</a:t>
            </a:r>
          </a:p>
        </p:txBody>
      </p:sp>
      <p:sp>
        <p:nvSpPr>
          <p:cNvPr id="15" name="Shape 15"/>
          <p:cNvSpPr/>
          <p:nvPr/>
        </p:nvSpPr>
        <p:spPr>
          <a:xfrm>
            <a:off x="0" y="4629150"/>
            <a:ext cx="9144000" cy="385764"/>
          </a:xfrm>
          <a:prstGeom prst="rect">
            <a:avLst/>
          </a:prstGeom>
          <a:solidFill>
            <a:srgbClr val="00786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16" name="Shape 16"/>
          <p:cNvSpPr/>
          <p:nvPr/>
        </p:nvSpPr>
        <p:spPr>
          <a:xfrm>
            <a:off x="366713" y="5043849"/>
            <a:ext cx="227488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© Copyright 2014 Pivotal. All rights reserved.</a:t>
            </a:r>
          </a:p>
        </p:txBody>
      </p:sp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pic>
        <p:nvPicPr>
          <p:cNvPr id="18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37764" y="4709393"/>
            <a:ext cx="965201" cy="228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Subtitle, Content and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/>
        </p:nvSpPr>
        <p:spPr>
          <a:xfrm>
            <a:off x="0" y="4629150"/>
            <a:ext cx="9144000" cy="385764"/>
          </a:xfrm>
          <a:prstGeom prst="rect">
            <a:avLst/>
          </a:prstGeom>
          <a:solidFill>
            <a:srgbClr val="00786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80" name="Shape 8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81" name="Shape 81"/>
          <p:cNvSpPr>
            <a:spLocks noGrp="1"/>
          </p:cNvSpPr>
          <p:nvPr>
            <p:ph type="title"/>
          </p:nvPr>
        </p:nvSpPr>
        <p:spPr>
          <a:xfrm>
            <a:off x="366713" y="325438"/>
            <a:ext cx="8410576" cy="46037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008881"/>
                </a:solidFill>
                <a:uFill>
                  <a:solidFill>
                    <a:srgbClr val="008881"/>
                  </a:solidFill>
                </a:uFill>
              </a:rPr>
              <a:t>Title Text</a:t>
            </a:r>
          </a:p>
        </p:txBody>
      </p:sp>
      <p:sp>
        <p:nvSpPr>
          <p:cNvPr id="82" name="Shape 82"/>
          <p:cNvSpPr>
            <a:spLocks noGrp="1"/>
          </p:cNvSpPr>
          <p:nvPr>
            <p:ph type="body" idx="1"/>
          </p:nvPr>
        </p:nvSpPr>
        <p:spPr>
          <a:xfrm>
            <a:off x="366713" y="785812"/>
            <a:ext cx="8410576" cy="3462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000"/>
            </a:lvl1pPr>
            <a:lvl2pPr marL="0" indent="457200">
              <a:spcBef>
                <a:spcPts val="0"/>
              </a:spcBef>
              <a:buClrTx/>
              <a:buSzTx/>
              <a:buFontTx/>
              <a:buNone/>
              <a:defRPr sz="2000"/>
            </a:lvl2pPr>
            <a:lvl3pPr marL="0" indent="914400">
              <a:spcBef>
                <a:spcPts val="0"/>
              </a:spcBef>
              <a:buClrTx/>
              <a:buSzTx/>
              <a:buFontTx/>
              <a:buNone/>
              <a:defRPr sz="2000"/>
            </a:lvl3pPr>
            <a:lvl4pPr marL="0" indent="1371600">
              <a:spcBef>
                <a:spcPts val="0"/>
              </a:spcBef>
              <a:buClrTx/>
              <a:buSzTx/>
              <a:buFontTx/>
              <a:buNone/>
              <a:defRPr sz="2000"/>
            </a:lvl4pPr>
            <a:lvl5pPr marL="0" indent="1828800">
              <a:spcBef>
                <a:spcPts val="0"/>
              </a:spcBef>
              <a:buClrTx/>
              <a:buSzTx/>
              <a:buFontTx/>
              <a:buNone/>
              <a:defRPr sz="2000"/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Five</a:t>
            </a:r>
          </a:p>
        </p:txBody>
      </p:sp>
      <p:sp>
        <p:nvSpPr>
          <p:cNvPr id="83" name="Shape 83"/>
          <p:cNvSpPr/>
          <p:nvPr/>
        </p:nvSpPr>
        <p:spPr>
          <a:xfrm>
            <a:off x="366713" y="5021495"/>
            <a:ext cx="227488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© Copyright 2014 Pivotal. All rights reserved.</a:t>
            </a:r>
          </a:p>
        </p:txBody>
      </p:sp>
      <p:pic>
        <p:nvPicPr>
          <p:cNvPr id="84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37764" y="4709393"/>
            <a:ext cx="965201" cy="228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/>
        </p:nvSpPr>
        <p:spPr>
          <a:xfrm>
            <a:off x="0" y="4629150"/>
            <a:ext cx="9144000" cy="385764"/>
          </a:xfrm>
          <a:prstGeom prst="rect">
            <a:avLst/>
          </a:prstGeom>
          <a:solidFill>
            <a:srgbClr val="00786E"/>
          </a:solidFill>
          <a:ln w="12700">
            <a:miter lim="400000"/>
          </a:ln>
        </p:spPr>
        <p:txBody>
          <a:bodyPr lIns="45719" rIns="45719" anchor="ctr"/>
          <a:lstStyle/>
          <a:p>
            <a:pPr lvl="0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87" name="Shape 8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88" name="Shape 8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008881"/>
                </a:solidFill>
                <a:uFill>
                  <a:solidFill>
                    <a:srgbClr val="008881"/>
                  </a:solidFill>
                </a:uFill>
              </a:rPr>
              <a:t>Title Text</a:t>
            </a:r>
          </a:p>
        </p:txBody>
      </p:sp>
      <p:sp>
        <p:nvSpPr>
          <p:cNvPr id="89" name="Shape 8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numCol="2" spcCol="420528"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Five</a:t>
            </a:r>
          </a:p>
        </p:txBody>
      </p:sp>
      <p:sp>
        <p:nvSpPr>
          <p:cNvPr id="90" name="Shape 90"/>
          <p:cNvSpPr/>
          <p:nvPr/>
        </p:nvSpPr>
        <p:spPr>
          <a:xfrm>
            <a:off x="366713" y="5043849"/>
            <a:ext cx="227488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© Copyright 2014 Pivotal. All rights reserved.</a:t>
            </a:r>
          </a:p>
        </p:txBody>
      </p:sp>
      <p:pic>
        <p:nvPicPr>
          <p:cNvPr id="91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37764" y="4709393"/>
            <a:ext cx="965201" cy="228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oter Ba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c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/>
        </p:nvSpPr>
        <p:spPr>
          <a:xfrm>
            <a:off x="0" y="4629150"/>
            <a:ext cx="9144000" cy="385764"/>
          </a:xfrm>
          <a:prstGeom prst="rect">
            <a:avLst/>
          </a:prstGeom>
          <a:solidFill>
            <a:srgbClr val="00786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366713" y="5018449"/>
            <a:ext cx="227488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© Copyright 2014 Pivotal. All rights reserved.</a:t>
            </a:r>
          </a:p>
        </p:txBody>
      </p:sp>
      <p:pic>
        <p:nvPicPr>
          <p:cNvPr id="97" name="image1.png" descr="Pivotal_Logo_white.png"/>
          <p:cNvPicPr/>
          <p:nvPr/>
        </p:nvPicPr>
        <p:blipFill>
          <a:blip/>
          <a:stretch>
            <a:fillRect/>
          </a:stretch>
        </p:blipFill>
        <p:spPr>
          <a:xfrm>
            <a:off x="7941733" y="4713966"/>
            <a:ext cx="957263" cy="219456"/>
          </a:xfrm>
          <a:prstGeom prst="rect">
            <a:avLst/>
          </a:prstGeom>
          <a:ln w="12700">
            <a:miter lim="400000"/>
          </a:ln>
        </p:spPr>
      </p:pic>
      <p:sp>
        <p:nvSpPr>
          <p:cNvPr id="98" name="Shape 9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/>
          <a:ln w="12700">
            <a:solidFill/>
            <a:round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0" y="4629150"/>
            <a:ext cx="9144000" cy="385764"/>
          </a:xfrm>
          <a:prstGeom prst="rect">
            <a:avLst/>
          </a:prstGeom>
          <a:solidFill>
            <a:srgbClr val="00786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100" name="Shape 10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366713" y="5043849"/>
            <a:ext cx="227488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© Copyright 2014 Pivotal. All rights reserved.</a:t>
            </a:r>
          </a:p>
        </p:txBody>
      </p:sp>
      <p:pic>
        <p:nvPicPr>
          <p:cNvPr id="102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37764" y="4709393"/>
            <a:ext cx="965201" cy="228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 copy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/>
          </p:cNvSpPr>
          <p:nvPr>
            <p:ph type="title"/>
          </p:nvPr>
        </p:nvSpPr>
        <p:spPr>
          <a:xfrm>
            <a:off x="890587" y="27031"/>
            <a:ext cx="7620001" cy="2292305"/>
          </a:xfrm>
          <a:prstGeom prst="rect">
            <a:avLst/>
          </a:prstGeom>
        </p:spPr>
        <p:txBody>
          <a:bodyPr anchor="b"/>
          <a:lstStyle>
            <a:lvl1pPr>
              <a:defRPr sz="3600">
                <a:solidFill>
                  <a:srgbClr val="F06E40"/>
                </a:solidFill>
                <a:uFill>
                  <a:solidFill>
                    <a:srgbClr val="F16F3B"/>
                  </a:solidFill>
                </a:u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600">
                <a:solidFill>
                  <a:srgbClr val="F06E40"/>
                </a:solidFill>
                <a:uFill>
                  <a:solidFill>
                    <a:srgbClr val="F16F3B"/>
                  </a:solidFill>
                </a:uFill>
              </a:rPr>
              <a:t>Title Text</a:t>
            </a:r>
          </a:p>
        </p:txBody>
      </p:sp>
      <p:sp>
        <p:nvSpPr>
          <p:cNvPr id="109" name="Shape 109"/>
          <p:cNvSpPr>
            <a:spLocks noGrp="1"/>
          </p:cNvSpPr>
          <p:nvPr>
            <p:ph type="body" idx="1"/>
          </p:nvPr>
        </p:nvSpPr>
        <p:spPr>
          <a:xfrm>
            <a:off x="890587" y="2633384"/>
            <a:ext cx="7620001" cy="104233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1BA8DC"/>
                </a:solidFill>
                <a:uFill>
                  <a:solidFill>
                    <a:srgbClr val="3EA7BC"/>
                  </a:solidFill>
                </a:uFill>
                <a:latin typeface="Avenir Next"/>
                <a:ea typeface="Avenir Next"/>
                <a:cs typeface="Avenir Next"/>
                <a:sym typeface="Avenir Next"/>
              </a:defRPr>
            </a:lvl1pPr>
            <a:lvl2pPr marL="0" indent="4572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1BA8DC"/>
                </a:solidFill>
                <a:uFill>
                  <a:solidFill>
                    <a:srgbClr val="3EA7BC"/>
                  </a:solidFill>
                </a:uFill>
                <a:latin typeface="Avenir Next"/>
                <a:ea typeface="Avenir Next"/>
                <a:cs typeface="Avenir Next"/>
                <a:sym typeface="Avenir Next"/>
              </a:defRPr>
            </a:lvl2pPr>
            <a:lvl3pPr marL="0" indent="9144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1BA8DC"/>
                </a:solidFill>
                <a:uFill>
                  <a:solidFill>
                    <a:srgbClr val="3EA7BC"/>
                  </a:solidFill>
                </a:uFill>
                <a:latin typeface="Avenir Next"/>
                <a:ea typeface="Avenir Next"/>
                <a:cs typeface="Avenir Next"/>
                <a:sym typeface="Avenir Next"/>
              </a:defRPr>
            </a:lvl3pPr>
            <a:lvl4pPr marL="0" indent="13716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1BA8DC"/>
                </a:solidFill>
                <a:uFill>
                  <a:solidFill>
                    <a:srgbClr val="3EA7BC"/>
                  </a:solidFill>
                </a:uFill>
                <a:latin typeface="Avenir Next"/>
                <a:ea typeface="Avenir Next"/>
                <a:cs typeface="Avenir Next"/>
                <a:sym typeface="Avenir Next"/>
              </a:defRPr>
            </a:lvl4pPr>
            <a:lvl5pPr marL="0" indent="18288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1BA8DC"/>
                </a:solidFill>
                <a:uFill>
                  <a:solidFill>
                    <a:srgbClr val="3EA7BC"/>
                  </a:solidFill>
                </a:uFill>
                <a:latin typeface="Avenir Next"/>
                <a:ea typeface="Avenir Next"/>
                <a:cs typeface="Avenir Next"/>
                <a:sym typeface="Avenir Next"/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1BA8DC"/>
                </a:solidFill>
                <a:uFill>
                  <a:solidFill>
                    <a:srgbClr val="3EA7BC"/>
                  </a:solidFill>
                </a:u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1BA8DC"/>
                </a:solidFill>
                <a:uFill>
                  <a:solidFill>
                    <a:srgbClr val="3EA7BC"/>
                  </a:solidFill>
                </a:u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1BA8DC"/>
                </a:solidFill>
                <a:uFill>
                  <a:solidFill>
                    <a:srgbClr val="3EA7BC"/>
                  </a:solidFill>
                </a:u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1BA8DC"/>
                </a:solidFill>
                <a:uFill>
                  <a:solidFill>
                    <a:srgbClr val="3EA7BC"/>
                  </a:solidFill>
                </a:u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1BA8DC"/>
                </a:solidFill>
                <a:uFill>
                  <a:solidFill>
                    <a:srgbClr val="3EA7BC"/>
                  </a:solidFill>
                </a:uFill>
              </a:rPr>
              <a:t>Body Level Five</a:t>
            </a:r>
          </a:p>
        </p:txBody>
      </p:sp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0" y="4629150"/>
            <a:ext cx="9144000" cy="385764"/>
          </a:xfrm>
          <a:prstGeom prst="rect">
            <a:avLst/>
          </a:prstGeom>
          <a:solidFill>
            <a:srgbClr val="00786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366713" y="5043849"/>
            <a:ext cx="227488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© Copyright 2014 Pivotal. All rights reserved.</a:t>
            </a:r>
          </a:p>
        </p:txBody>
      </p:sp>
      <p:pic>
        <p:nvPicPr>
          <p:cNvPr id="113" name="Picture 112" descr="Pivotal_Logo_white.png"/>
          <p:cNvPicPr/>
          <p:nvPr/>
        </p:nvPicPr>
        <p:blipFill>
          <a:blip/>
          <a:stretch>
            <a:fillRect/>
          </a:stretch>
        </p:blipFill>
        <p:spPr>
          <a:xfrm>
            <a:off x="7941733" y="4713966"/>
            <a:ext cx="957263" cy="219456"/>
          </a:xfrm>
          <a:prstGeom prst="rect">
            <a:avLst/>
          </a:prstGeom>
          <a:ln w="12700">
            <a:miter lim="400000"/>
          </a:ln>
        </p:spPr>
      </p:pic>
      <p:sp>
        <p:nvSpPr>
          <p:cNvPr id="114" name="Shape 114"/>
          <p:cNvSpPr/>
          <p:nvPr/>
        </p:nvSpPr>
        <p:spPr>
          <a:xfrm>
            <a:off x="0" y="4629150"/>
            <a:ext cx="9144000" cy="385764"/>
          </a:xfrm>
          <a:prstGeom prst="rect">
            <a:avLst/>
          </a:prstGeom>
          <a:solidFill>
            <a:srgbClr val="00786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pic>
        <p:nvPicPr>
          <p:cNvPr id="115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37764" y="4709393"/>
            <a:ext cx="965201" cy="228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 copy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/>
          </p:cNvSpPr>
          <p:nvPr>
            <p:ph type="title"/>
          </p:nvPr>
        </p:nvSpPr>
        <p:spPr>
          <a:xfrm>
            <a:off x="890587" y="27031"/>
            <a:ext cx="7620001" cy="2292305"/>
          </a:xfrm>
          <a:prstGeom prst="rect">
            <a:avLst/>
          </a:prstGeom>
        </p:spPr>
        <p:txBody>
          <a:bodyPr anchor="b"/>
          <a:lstStyle>
            <a:lvl1pPr>
              <a:defRPr sz="3600">
                <a:solidFill>
                  <a:srgbClr val="F06E40"/>
                </a:solidFill>
                <a:uFill>
                  <a:solidFill>
                    <a:srgbClr val="F16F3B"/>
                  </a:solidFill>
                </a:u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600">
                <a:solidFill>
                  <a:srgbClr val="F06E40"/>
                </a:solidFill>
                <a:uFill>
                  <a:solidFill>
                    <a:srgbClr val="F16F3B"/>
                  </a:solidFill>
                </a:uFill>
              </a:rPr>
              <a:t>Title Text</a:t>
            </a:r>
          </a:p>
        </p:txBody>
      </p:sp>
      <p:sp>
        <p:nvSpPr>
          <p:cNvPr id="118" name="Shape 118"/>
          <p:cNvSpPr>
            <a:spLocks noGrp="1"/>
          </p:cNvSpPr>
          <p:nvPr>
            <p:ph type="body" idx="1"/>
          </p:nvPr>
        </p:nvSpPr>
        <p:spPr>
          <a:xfrm>
            <a:off x="890587" y="2633384"/>
            <a:ext cx="7620001" cy="104233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1BA8DC"/>
                </a:solidFill>
                <a:uFill>
                  <a:solidFill>
                    <a:srgbClr val="3EA7BC"/>
                  </a:solidFill>
                </a:uFill>
                <a:latin typeface="Avenir Next"/>
                <a:ea typeface="Avenir Next"/>
                <a:cs typeface="Avenir Next"/>
                <a:sym typeface="Avenir Next"/>
              </a:defRPr>
            </a:lvl1pPr>
            <a:lvl2pPr marL="0" indent="4572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1BA8DC"/>
                </a:solidFill>
                <a:uFill>
                  <a:solidFill>
                    <a:srgbClr val="3EA7BC"/>
                  </a:solidFill>
                </a:uFill>
                <a:latin typeface="Avenir Next"/>
                <a:ea typeface="Avenir Next"/>
                <a:cs typeface="Avenir Next"/>
                <a:sym typeface="Avenir Next"/>
              </a:defRPr>
            </a:lvl2pPr>
            <a:lvl3pPr marL="0" indent="9144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1BA8DC"/>
                </a:solidFill>
                <a:uFill>
                  <a:solidFill>
                    <a:srgbClr val="3EA7BC"/>
                  </a:solidFill>
                </a:uFill>
                <a:latin typeface="Avenir Next"/>
                <a:ea typeface="Avenir Next"/>
                <a:cs typeface="Avenir Next"/>
                <a:sym typeface="Avenir Next"/>
              </a:defRPr>
            </a:lvl3pPr>
            <a:lvl4pPr marL="0" indent="13716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1BA8DC"/>
                </a:solidFill>
                <a:uFill>
                  <a:solidFill>
                    <a:srgbClr val="3EA7BC"/>
                  </a:solidFill>
                </a:uFill>
                <a:latin typeface="Avenir Next"/>
                <a:ea typeface="Avenir Next"/>
                <a:cs typeface="Avenir Next"/>
                <a:sym typeface="Avenir Next"/>
              </a:defRPr>
            </a:lvl4pPr>
            <a:lvl5pPr marL="0" indent="18288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1BA8DC"/>
                </a:solidFill>
                <a:uFill>
                  <a:solidFill>
                    <a:srgbClr val="3EA7BC"/>
                  </a:solidFill>
                </a:uFill>
                <a:latin typeface="Avenir Next"/>
                <a:ea typeface="Avenir Next"/>
                <a:cs typeface="Avenir Next"/>
                <a:sym typeface="Avenir Next"/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1BA8DC"/>
                </a:solidFill>
                <a:uFill>
                  <a:solidFill>
                    <a:srgbClr val="3EA7BC"/>
                  </a:solidFill>
                </a:u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1BA8DC"/>
                </a:solidFill>
                <a:uFill>
                  <a:solidFill>
                    <a:srgbClr val="3EA7BC"/>
                  </a:solidFill>
                </a:u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1BA8DC"/>
                </a:solidFill>
                <a:uFill>
                  <a:solidFill>
                    <a:srgbClr val="3EA7BC"/>
                  </a:solidFill>
                </a:u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1BA8DC"/>
                </a:solidFill>
                <a:uFill>
                  <a:solidFill>
                    <a:srgbClr val="3EA7BC"/>
                  </a:solidFill>
                </a:u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1BA8DC"/>
                </a:solidFill>
                <a:uFill>
                  <a:solidFill>
                    <a:srgbClr val="3EA7BC"/>
                  </a:solidFill>
                </a:uFill>
              </a:rPr>
              <a:t>Body Level Five</a:t>
            </a:r>
          </a:p>
        </p:txBody>
      </p:sp>
      <p:sp>
        <p:nvSpPr>
          <p:cNvPr id="119" name="Shape 11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120" name="Shape 120"/>
          <p:cNvSpPr/>
          <p:nvPr/>
        </p:nvSpPr>
        <p:spPr>
          <a:xfrm>
            <a:off x="0" y="4629150"/>
            <a:ext cx="9144000" cy="385764"/>
          </a:xfrm>
          <a:prstGeom prst="rect">
            <a:avLst/>
          </a:prstGeom>
          <a:solidFill>
            <a:srgbClr val="00786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121" name="Shape 121"/>
          <p:cNvSpPr/>
          <p:nvPr/>
        </p:nvSpPr>
        <p:spPr>
          <a:xfrm>
            <a:off x="366713" y="5043849"/>
            <a:ext cx="227488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© Copyright 2014 Pivotal. All rights reserved.</a:t>
            </a:r>
          </a:p>
        </p:txBody>
      </p:sp>
      <p:pic>
        <p:nvPicPr>
          <p:cNvPr id="122" name="Picture 121" descr="Pivotal_Logo_white.png"/>
          <p:cNvPicPr/>
          <p:nvPr/>
        </p:nvPicPr>
        <p:blipFill>
          <a:blip/>
          <a:stretch>
            <a:fillRect/>
          </a:stretch>
        </p:blipFill>
        <p:spPr>
          <a:xfrm>
            <a:off x="7941733" y="4713966"/>
            <a:ext cx="957263" cy="219456"/>
          </a:xfrm>
          <a:prstGeom prst="rect">
            <a:avLst/>
          </a:prstGeom>
          <a:ln w="12700">
            <a:miter lim="400000"/>
          </a:ln>
        </p:spPr>
      </p:pic>
      <p:sp>
        <p:nvSpPr>
          <p:cNvPr id="123" name="Shape 123"/>
          <p:cNvSpPr/>
          <p:nvPr/>
        </p:nvSpPr>
        <p:spPr>
          <a:xfrm>
            <a:off x="0" y="4629150"/>
            <a:ext cx="9144000" cy="385764"/>
          </a:xfrm>
          <a:prstGeom prst="rect">
            <a:avLst/>
          </a:prstGeom>
          <a:solidFill>
            <a:srgbClr val="00786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pic>
        <p:nvPicPr>
          <p:cNvPr id="124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37764" y="4709393"/>
            <a:ext cx="965201" cy="228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ooter Ba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0" y="4629150"/>
            <a:ext cx="9144000" cy="385764"/>
          </a:xfrm>
          <a:prstGeom prst="rect">
            <a:avLst/>
          </a:prstGeom>
          <a:solidFill>
            <a:srgbClr val="00786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127" name="Shape 12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128" name="Shape 128"/>
          <p:cNvSpPr/>
          <p:nvPr/>
        </p:nvSpPr>
        <p:spPr>
          <a:xfrm>
            <a:off x="366713" y="5043849"/>
            <a:ext cx="227488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© Copyright 2014 Pivotal. All rights reserved.</a:t>
            </a:r>
          </a:p>
        </p:txBody>
      </p:sp>
      <p:pic>
        <p:nvPicPr>
          <p:cNvPr id="129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37764" y="4709393"/>
            <a:ext cx="965201" cy="228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Pivotal_Teal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03432" y="4813732"/>
            <a:ext cx="952501" cy="372980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ooter Ba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/>
        </p:nvSpPr>
        <p:spPr>
          <a:xfrm>
            <a:off x="0" y="4629150"/>
            <a:ext cx="9144000" cy="385764"/>
          </a:xfrm>
          <a:prstGeom prst="rect">
            <a:avLst/>
          </a:prstGeom>
          <a:solidFill>
            <a:srgbClr val="00786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167" name="Shape 16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168" name="Shape 168"/>
          <p:cNvSpPr/>
          <p:nvPr/>
        </p:nvSpPr>
        <p:spPr>
          <a:xfrm>
            <a:off x="366713" y="5043849"/>
            <a:ext cx="227488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© Copyright 2014 Pivotal. All rights reserved.</a:t>
            </a:r>
          </a:p>
        </p:txBody>
      </p:sp>
      <p:pic>
        <p:nvPicPr>
          <p:cNvPr id="169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37764" y="4709393"/>
            <a:ext cx="965201" cy="228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votal Title Slide">
    <p:bg>
      <p:bgPr>
        <a:solidFill>
          <a:srgbClr val="33928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/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187" name="Shape 187"/>
          <p:cNvSpPr/>
          <p:nvPr/>
        </p:nvSpPr>
        <p:spPr>
          <a:xfrm>
            <a:off x="1701800" y="3094038"/>
            <a:ext cx="56896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ctr">
              <a:defRPr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F27C3A"/>
                </a:solidFill>
                <a:uFill>
                  <a:solidFill>
                    <a:srgbClr val="F27C3A"/>
                  </a:solidFill>
                </a:uFill>
              </a:rPr>
              <a:t>A NEW PLATFORM </a:t>
            </a:r>
            <a:r>
              <a:rPr sz="2400">
                <a:solidFill>
                  <a:srgbClr val="3EA7BC"/>
                </a:solidFill>
                <a:uFill>
                  <a:solidFill>
                    <a:srgbClr val="3EA7BC"/>
                  </a:solidFill>
                </a:uFill>
              </a:rPr>
              <a:t>FOR A NEW ERA</a:t>
            </a:r>
          </a:p>
        </p:txBody>
      </p:sp>
      <p:pic>
        <p:nvPicPr>
          <p:cNvPr id="188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74850" y="1658938"/>
            <a:ext cx="5194300" cy="1270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4629150"/>
            <a:ext cx="9144000" cy="385764"/>
          </a:xfrm>
          <a:prstGeom prst="rect">
            <a:avLst/>
          </a:prstGeom>
          <a:solidFill>
            <a:srgbClr val="00786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366713" y="5018449"/>
            <a:ext cx="227488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© Copyright 2014 Pivotal. All rights reserved.</a:t>
            </a:r>
          </a:p>
        </p:txBody>
      </p:sp>
      <p:pic>
        <p:nvPicPr>
          <p:cNvPr id="22" name="image1.png" descr="Pivotal_Logo_white.png"/>
          <p:cNvPicPr/>
          <p:nvPr/>
        </p:nvPicPr>
        <p:blipFill>
          <a:blip/>
          <a:stretch>
            <a:fillRect/>
          </a:stretch>
        </p:blipFill>
        <p:spPr>
          <a:xfrm>
            <a:off x="7941733" y="4713966"/>
            <a:ext cx="957263" cy="219456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hape 2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/>
          <a:ln w="12700">
            <a:solidFill/>
            <a:round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24" name="Shape 24"/>
          <p:cNvSpPr/>
          <p:nvPr/>
        </p:nvSpPr>
        <p:spPr>
          <a:xfrm>
            <a:off x="0" y="4629150"/>
            <a:ext cx="9144000" cy="385764"/>
          </a:xfrm>
          <a:prstGeom prst="rect">
            <a:avLst/>
          </a:prstGeom>
          <a:solidFill>
            <a:srgbClr val="00786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25" name="Shape 25"/>
          <p:cNvSpPr>
            <a:spLocks noGrp="1"/>
          </p:cNvSpPr>
          <p:nvPr>
            <p:ph type="title"/>
          </p:nvPr>
        </p:nvSpPr>
        <p:spPr>
          <a:xfrm>
            <a:off x="1017587" y="1739235"/>
            <a:ext cx="6048378" cy="621379"/>
          </a:xfrm>
          <a:prstGeom prst="rect">
            <a:avLst/>
          </a:prstGeom>
        </p:spPr>
        <p:txBody>
          <a:bodyPr anchor="b"/>
          <a:lstStyle>
            <a:lvl1pPr>
              <a:defRPr sz="4400">
                <a:solidFill>
                  <a:srgbClr val="F27C3A"/>
                </a:solidFill>
                <a:uFill>
                  <a:solidFill>
                    <a:srgbClr val="F27C3A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4400">
                <a:solidFill>
                  <a:srgbClr val="F27C3A"/>
                </a:solidFill>
                <a:uFill>
                  <a:solidFill>
                    <a:srgbClr val="F27C3A"/>
                  </a:solidFill>
                </a:uFill>
              </a:rPr>
              <a:t>Title Text</a:t>
            </a:r>
          </a:p>
        </p:txBody>
      </p:sp>
      <p:sp>
        <p:nvSpPr>
          <p:cNvPr id="26" name="Shape 26"/>
          <p:cNvSpPr>
            <a:spLocks noGrp="1"/>
          </p:cNvSpPr>
          <p:nvPr>
            <p:ph type="body" idx="1"/>
          </p:nvPr>
        </p:nvSpPr>
        <p:spPr>
          <a:xfrm>
            <a:off x="1026052" y="2447127"/>
            <a:ext cx="6048376" cy="561182"/>
          </a:xfrm>
          <a:prstGeom prst="rect">
            <a:avLst/>
          </a:prstGeom>
        </p:spPr>
        <p:txBody>
          <a:bodyPr/>
          <a:lstStyle>
            <a:lvl1pPr>
              <a:buClrTx/>
              <a:buSzTx/>
              <a:buFontTx/>
              <a:buNone/>
              <a:defRPr sz="2800">
                <a:solidFill>
                  <a:srgbClr val="3EA7BC"/>
                </a:solidFill>
                <a:uFill>
                  <a:solidFill>
                    <a:srgbClr val="3EA7BC"/>
                  </a:solidFill>
                </a:uFill>
              </a:defRPr>
            </a:lvl1pPr>
            <a:lvl2pPr marL="228600" indent="228600">
              <a:buClrTx/>
              <a:buSzTx/>
              <a:buFontTx/>
              <a:buNone/>
              <a:defRPr sz="2800">
                <a:solidFill>
                  <a:srgbClr val="3EA7BC"/>
                </a:solidFill>
                <a:uFill>
                  <a:solidFill>
                    <a:srgbClr val="3EA7BC"/>
                  </a:solidFill>
                </a:uFill>
              </a:defRPr>
            </a:lvl2pPr>
            <a:lvl3pPr marL="1234439" indent="-320039">
              <a:buClrTx/>
              <a:buFontTx/>
              <a:buChar char="•"/>
              <a:defRPr sz="2800">
                <a:solidFill>
                  <a:srgbClr val="3EA7BC"/>
                </a:solidFill>
                <a:uFill>
                  <a:solidFill>
                    <a:srgbClr val="3EA7BC"/>
                  </a:solidFill>
                </a:uFill>
              </a:defRPr>
            </a:lvl3pPr>
            <a:lvl4pPr marL="1727200" indent="-355600">
              <a:buClrTx/>
              <a:buFontTx/>
              <a:buChar char="–"/>
              <a:defRPr sz="2800">
                <a:solidFill>
                  <a:srgbClr val="3EA7BC"/>
                </a:solidFill>
                <a:uFill>
                  <a:solidFill>
                    <a:srgbClr val="3EA7BC"/>
                  </a:solidFill>
                </a:uFill>
              </a:defRPr>
            </a:lvl4pPr>
            <a:lvl5pPr marL="2184400" indent="-355600">
              <a:buClrTx/>
              <a:buFontTx/>
              <a:defRPr sz="2800">
                <a:solidFill>
                  <a:srgbClr val="3EA7BC"/>
                </a:solidFill>
                <a:uFill>
                  <a:solidFill>
                    <a:srgbClr val="3EA7BC"/>
                  </a:solidFill>
                </a:uFill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3EA7BC"/>
                </a:solidFill>
                <a:uFill>
                  <a:solidFill>
                    <a:srgbClr val="3EA7BC"/>
                  </a:solidFill>
                </a:u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3EA7BC"/>
                </a:solidFill>
                <a:uFill>
                  <a:solidFill>
                    <a:srgbClr val="3EA7BC"/>
                  </a:solidFill>
                </a:u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3EA7BC"/>
                </a:solidFill>
                <a:uFill>
                  <a:solidFill>
                    <a:srgbClr val="3EA7BC"/>
                  </a:solidFill>
                </a:u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3EA7BC"/>
                </a:solidFill>
                <a:uFill>
                  <a:solidFill>
                    <a:srgbClr val="3EA7BC"/>
                  </a:solidFill>
                </a:u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3EA7BC"/>
                </a:solidFill>
                <a:uFill>
                  <a:solidFill>
                    <a:srgbClr val="3EA7BC"/>
                  </a:solidFill>
                </a:uFill>
              </a:rPr>
              <a:t>Body Level Five</a:t>
            </a:r>
          </a:p>
        </p:txBody>
      </p:sp>
      <p:sp>
        <p:nvSpPr>
          <p:cNvPr id="27" name="Shape 27"/>
          <p:cNvSpPr/>
          <p:nvPr/>
        </p:nvSpPr>
        <p:spPr>
          <a:xfrm>
            <a:off x="366713" y="5043849"/>
            <a:ext cx="227488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© Copyright 2014 Pivotal. All rights reserved.</a:t>
            </a:r>
          </a:p>
        </p:txBody>
      </p:sp>
      <p:sp>
        <p:nvSpPr>
          <p:cNvPr id="28" name="Shape 2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pic>
        <p:nvPicPr>
          <p:cNvPr id="29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37764" y="4709393"/>
            <a:ext cx="965201" cy="228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>
            <a:off x="0" y="4629150"/>
            <a:ext cx="9144000" cy="385764"/>
          </a:xfrm>
          <a:prstGeom prst="rect">
            <a:avLst/>
          </a:prstGeom>
          <a:solidFill>
            <a:srgbClr val="00786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32" name="Shape 3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0"/>
            <a:ext cx="9144000" cy="2168501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FBFBF">
                  <a:alpha val="61000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 algn="ctr"/>
            <a:endParaRPr/>
          </a:p>
        </p:txBody>
      </p:sp>
      <p:sp>
        <p:nvSpPr>
          <p:cNvPr id="34" name="Shape 34"/>
          <p:cNvSpPr>
            <a:spLocks noGrp="1"/>
          </p:cNvSpPr>
          <p:nvPr>
            <p:ph type="title"/>
          </p:nvPr>
        </p:nvSpPr>
        <p:spPr>
          <a:xfrm>
            <a:off x="2728911" y="1003399"/>
            <a:ext cx="6048378" cy="1222276"/>
          </a:xfrm>
          <a:prstGeom prst="rect">
            <a:avLst/>
          </a:prstGeom>
        </p:spPr>
        <p:txBody>
          <a:bodyPr anchor="b"/>
          <a:lstStyle>
            <a:lvl1pPr>
              <a:defRPr sz="4400"/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4400">
                <a:solidFill>
                  <a:srgbClr val="008881"/>
                </a:solidFill>
                <a:uFill>
                  <a:solidFill>
                    <a:srgbClr val="008881"/>
                  </a:solidFill>
                </a:uFill>
              </a:rPr>
              <a:t>Title Text</a:t>
            </a:r>
          </a:p>
        </p:txBody>
      </p:sp>
      <p:sp>
        <p:nvSpPr>
          <p:cNvPr id="35" name="Shape 35"/>
          <p:cNvSpPr>
            <a:spLocks noGrp="1"/>
          </p:cNvSpPr>
          <p:nvPr>
            <p:ph type="body" idx="1"/>
          </p:nvPr>
        </p:nvSpPr>
        <p:spPr>
          <a:xfrm>
            <a:off x="2728913" y="2455863"/>
            <a:ext cx="6048376" cy="189230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ClrTx/>
              <a:buSzTx/>
              <a:buFontTx/>
              <a:buNone/>
              <a:defRPr sz="2800"/>
            </a:lvl1pPr>
            <a:lvl2pPr marL="0" indent="457200">
              <a:spcBef>
                <a:spcPts val="600"/>
              </a:spcBef>
              <a:buClrTx/>
              <a:buSzTx/>
              <a:buFontTx/>
              <a:buNone/>
              <a:defRPr sz="2800"/>
            </a:lvl2pPr>
            <a:lvl3pPr marL="0" indent="914400">
              <a:spcBef>
                <a:spcPts val="600"/>
              </a:spcBef>
              <a:buClrTx/>
              <a:buSzTx/>
              <a:buFontTx/>
              <a:buNone/>
              <a:defRPr sz="2800"/>
            </a:lvl3pPr>
            <a:lvl4pPr marL="0" indent="1371600">
              <a:spcBef>
                <a:spcPts val="600"/>
              </a:spcBef>
              <a:buClrTx/>
              <a:buSzTx/>
              <a:buFontTx/>
              <a:buNone/>
              <a:defRPr sz="2800"/>
            </a:lvl4pPr>
            <a:lvl5pPr marL="0" indent="1828800">
              <a:spcBef>
                <a:spcPts val="600"/>
              </a:spcBef>
              <a:buClrTx/>
              <a:buSzTx/>
              <a:buFontTx/>
              <a:buNone/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Five</a:t>
            </a:r>
          </a:p>
        </p:txBody>
      </p:sp>
      <p:sp>
        <p:nvSpPr>
          <p:cNvPr id="36" name="Shape 36"/>
          <p:cNvSpPr/>
          <p:nvPr/>
        </p:nvSpPr>
        <p:spPr>
          <a:xfrm>
            <a:off x="366713" y="5043849"/>
            <a:ext cx="227488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© Copyright 2014 Pivotal. All rights reserved.</a:t>
            </a:r>
          </a:p>
        </p:txBody>
      </p:sp>
      <p:pic>
        <p:nvPicPr>
          <p:cNvPr id="37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37764" y="4709393"/>
            <a:ext cx="965201" cy="228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ivider 3 -Larg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0" y="4629150"/>
            <a:ext cx="9144000" cy="385764"/>
          </a:xfrm>
          <a:prstGeom prst="rect">
            <a:avLst/>
          </a:prstGeom>
          <a:solidFill>
            <a:srgbClr val="00786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40" name="Shape 40"/>
          <p:cNvSpPr/>
          <p:nvPr/>
        </p:nvSpPr>
        <p:spPr>
          <a:xfrm>
            <a:off x="366713" y="5018449"/>
            <a:ext cx="227488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© Copyright 2014 Pivotal. All rights reserved.</a:t>
            </a:r>
          </a:p>
        </p:txBody>
      </p:sp>
      <p:pic>
        <p:nvPicPr>
          <p:cNvPr id="41" name="image1.png" descr="Pivotal_Logo_white.png"/>
          <p:cNvPicPr/>
          <p:nvPr/>
        </p:nvPicPr>
        <p:blipFill>
          <a:blip/>
          <a:stretch>
            <a:fillRect/>
          </a:stretch>
        </p:blipFill>
        <p:spPr>
          <a:xfrm>
            <a:off x="7941733" y="4713966"/>
            <a:ext cx="957263" cy="219456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Shape 4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/>
          <a:ln w="12700">
            <a:solidFill/>
            <a:round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0" y="4629150"/>
            <a:ext cx="9144000" cy="385764"/>
          </a:xfrm>
          <a:prstGeom prst="rect">
            <a:avLst/>
          </a:prstGeom>
          <a:solidFill>
            <a:srgbClr val="00786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44" name="Shape 44"/>
          <p:cNvSpPr>
            <a:spLocks noGrp="1"/>
          </p:cNvSpPr>
          <p:nvPr>
            <p:ph type="title"/>
          </p:nvPr>
        </p:nvSpPr>
        <p:spPr>
          <a:xfrm>
            <a:off x="670455" y="1674284"/>
            <a:ext cx="7620001" cy="1354217"/>
          </a:xfrm>
          <a:prstGeom prst="rect">
            <a:avLst/>
          </a:prstGeom>
          <a:effectLst>
            <a:reflection stA="50000" endPos="40000" dir="5400000" sy="-100000" algn="bl" rotWithShape="0"/>
          </a:effectLst>
        </p:spPr>
        <p:txBody>
          <a:bodyPr anchor="b"/>
          <a:lstStyle>
            <a:lvl1pPr>
              <a:defRPr sz="9600"/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9600">
                <a:solidFill>
                  <a:srgbClr val="008881"/>
                </a:solidFill>
                <a:uFill>
                  <a:solidFill>
                    <a:srgbClr val="008881"/>
                  </a:solidFill>
                </a:uFill>
              </a:rPr>
              <a:t>Title Text</a:t>
            </a:r>
          </a:p>
        </p:txBody>
      </p:sp>
      <p:sp>
        <p:nvSpPr>
          <p:cNvPr id="45" name="Shape 45"/>
          <p:cNvSpPr/>
          <p:nvPr/>
        </p:nvSpPr>
        <p:spPr>
          <a:xfrm>
            <a:off x="366713" y="5043849"/>
            <a:ext cx="227488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© Copyright 2014 Pivotal. All rights reserved.</a:t>
            </a:r>
          </a:p>
        </p:txBody>
      </p:sp>
      <p:sp>
        <p:nvSpPr>
          <p:cNvPr id="46" name="Shape 4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pic>
        <p:nvPicPr>
          <p:cNvPr id="47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37764" y="4709393"/>
            <a:ext cx="965201" cy="228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54" name="Shape 5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008881"/>
                </a:solidFill>
                <a:uFill>
                  <a:solidFill>
                    <a:srgbClr val="008881"/>
                  </a:solidFill>
                </a:uFill>
              </a:rPr>
              <a:t>Title Text</a:t>
            </a:r>
          </a:p>
        </p:txBody>
      </p:sp>
      <p:sp>
        <p:nvSpPr>
          <p:cNvPr id="55" name="Shape 55"/>
          <p:cNvSpPr>
            <a:spLocks noGrp="1"/>
          </p:cNvSpPr>
          <p:nvPr>
            <p:ph idx="3"/>
          </p:nvPr>
        </p:nvSpPr>
        <p:spPr>
          <a:xfrm>
            <a:off x="364562" y="1078807"/>
            <a:ext cx="8407401" cy="3429001"/>
          </a:xfrm>
          <a:prstGeom prst="rect">
            <a:avLst/>
          </a:prstGeom>
        </p:spPr>
        <p:txBody>
          <a:bodyPr lIns="45719" tIns="45719" rIns="45719" bIns="45719"/>
          <a:lstStyle/>
          <a:p>
            <a:pPr lvl="0">
              <a:spcBef>
                <a:spcPts val="600"/>
              </a:spcBef>
              <a:buClr>
                <a:srgbClr val="2C95DD"/>
              </a:buClr>
              <a:buFont typeface="Arial"/>
              <a:defRPr sz="28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008881"/>
                </a:solidFill>
                <a:uFill>
                  <a:solidFill>
                    <a:srgbClr val="008881"/>
                  </a:solidFill>
                </a:uFill>
              </a:rPr>
              <a:t>Title Text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61" name="Shape 61"/>
          <p:cNvSpPr>
            <a:spLocks noGrp="1"/>
          </p:cNvSpPr>
          <p:nvPr>
            <p:ph type="body" idx="1"/>
          </p:nvPr>
        </p:nvSpPr>
        <p:spPr>
          <a:xfrm>
            <a:off x="366713" y="785812"/>
            <a:ext cx="8410576" cy="3462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000"/>
            </a:lvl1pPr>
            <a:lvl2pPr marL="0" indent="457200">
              <a:spcBef>
                <a:spcPts val="0"/>
              </a:spcBef>
              <a:buClrTx/>
              <a:buSzTx/>
              <a:buFontTx/>
              <a:buNone/>
              <a:defRPr sz="2000"/>
            </a:lvl2pPr>
            <a:lvl3pPr marL="0" indent="914400">
              <a:spcBef>
                <a:spcPts val="0"/>
              </a:spcBef>
              <a:buClrTx/>
              <a:buSzTx/>
              <a:buFontTx/>
              <a:buNone/>
              <a:defRPr sz="2000"/>
            </a:lvl3pPr>
            <a:lvl4pPr marL="0" indent="1371600">
              <a:spcBef>
                <a:spcPts val="0"/>
              </a:spcBef>
              <a:buClrTx/>
              <a:buSzTx/>
              <a:buFontTx/>
              <a:buNone/>
              <a:defRPr sz="2000"/>
            </a:lvl4pPr>
            <a:lvl5pPr marL="0" indent="1828800">
              <a:spcBef>
                <a:spcPts val="0"/>
              </a:spcBef>
              <a:buClrTx/>
              <a:buSzTx/>
              <a:buFontTx/>
              <a:buNone/>
              <a:defRPr sz="2000"/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Five</a:t>
            </a:r>
          </a:p>
        </p:txBody>
      </p:sp>
      <p:sp>
        <p:nvSpPr>
          <p:cNvPr id="62" name="Shape 62"/>
          <p:cNvSpPr>
            <a:spLocks noGrp="1"/>
          </p:cNvSpPr>
          <p:nvPr>
            <p:ph type="title"/>
          </p:nvPr>
        </p:nvSpPr>
        <p:spPr>
          <a:xfrm>
            <a:off x="366713" y="325438"/>
            <a:ext cx="8410576" cy="46037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008881"/>
                </a:solidFill>
                <a:uFill>
                  <a:solidFill>
                    <a:srgbClr val="008881"/>
                  </a:solidFill>
                </a:uFill>
              </a:rPr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0" y="4629150"/>
            <a:ext cx="9144000" cy="385764"/>
          </a:xfrm>
          <a:prstGeom prst="rect">
            <a:avLst/>
          </a:prstGeom>
          <a:solidFill>
            <a:srgbClr val="00786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65" name="Shape 6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body" idx="1"/>
          </p:nvPr>
        </p:nvSpPr>
        <p:spPr>
          <a:xfrm>
            <a:off x="366713" y="785812"/>
            <a:ext cx="8410576" cy="3462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000"/>
            </a:lvl1pPr>
            <a:lvl2pPr marL="0" indent="457200">
              <a:spcBef>
                <a:spcPts val="0"/>
              </a:spcBef>
              <a:buClrTx/>
              <a:buSzTx/>
              <a:buFontTx/>
              <a:buNone/>
              <a:defRPr sz="2000"/>
            </a:lvl2pPr>
            <a:lvl3pPr marL="0" indent="914400">
              <a:spcBef>
                <a:spcPts val="0"/>
              </a:spcBef>
              <a:buClrTx/>
              <a:buSzTx/>
              <a:buFontTx/>
              <a:buNone/>
              <a:defRPr sz="2000"/>
            </a:lvl3pPr>
            <a:lvl4pPr marL="0" indent="1371600">
              <a:spcBef>
                <a:spcPts val="0"/>
              </a:spcBef>
              <a:buClrTx/>
              <a:buSzTx/>
              <a:buFontTx/>
              <a:buNone/>
              <a:defRPr sz="2000"/>
            </a:lvl4pPr>
            <a:lvl5pPr marL="0" indent="1828800">
              <a:spcBef>
                <a:spcPts val="0"/>
              </a:spcBef>
              <a:buClrTx/>
              <a:buSzTx/>
              <a:buFontTx/>
              <a:buNone/>
              <a:defRPr sz="2000"/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Five</a:t>
            </a:r>
          </a:p>
        </p:txBody>
      </p:sp>
      <p:sp>
        <p:nvSpPr>
          <p:cNvPr id="67" name="Shape 67"/>
          <p:cNvSpPr>
            <a:spLocks noGrp="1"/>
          </p:cNvSpPr>
          <p:nvPr>
            <p:ph type="title"/>
          </p:nvPr>
        </p:nvSpPr>
        <p:spPr>
          <a:xfrm>
            <a:off x="366713" y="325438"/>
            <a:ext cx="8410576" cy="46037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008881"/>
                </a:solidFill>
                <a:uFill>
                  <a:solidFill>
                    <a:srgbClr val="008881"/>
                  </a:solidFill>
                </a:uFill>
              </a:rPr>
              <a:t>Title Text</a:t>
            </a:r>
          </a:p>
        </p:txBody>
      </p:sp>
      <p:sp>
        <p:nvSpPr>
          <p:cNvPr id="68" name="Shape 68"/>
          <p:cNvSpPr/>
          <p:nvPr/>
        </p:nvSpPr>
        <p:spPr>
          <a:xfrm>
            <a:off x="366713" y="5043849"/>
            <a:ext cx="227488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© Copyright 2014 Pivotal. All rights reserved.</a:t>
            </a:r>
          </a:p>
        </p:txBody>
      </p:sp>
      <p:pic>
        <p:nvPicPr>
          <p:cNvPr id="69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37764" y="4709393"/>
            <a:ext cx="965201" cy="228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Content and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>
            <a:off x="0" y="4629150"/>
            <a:ext cx="9144000" cy="385764"/>
          </a:xfrm>
          <a:prstGeom prst="rect">
            <a:avLst/>
          </a:prstGeom>
          <a:solidFill>
            <a:srgbClr val="00786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72" name="Shape 7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73" name="Shape 73"/>
          <p:cNvSpPr/>
          <p:nvPr/>
        </p:nvSpPr>
        <p:spPr>
          <a:xfrm>
            <a:off x="366713" y="5043849"/>
            <a:ext cx="227488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© Copyright 2014 Pivotal. All rights reserved.</a:t>
            </a:r>
          </a:p>
        </p:txBody>
      </p:sp>
      <p:pic>
        <p:nvPicPr>
          <p:cNvPr id="74" name="leftmedia.gif"/>
          <p:cNvPicPr/>
          <p:nvPr/>
        </p:nvPicPr>
        <p:blipFill>
          <a:blip/>
          <a:srcRect/>
          <a:stretch>
            <a:fillRect/>
          </a:stretch>
        </p:blipFill>
        <p:spPr>
          <a:xfrm>
            <a:off x="373941" y="1063724"/>
            <a:ext cx="2080364" cy="3390901"/>
          </a:xfrm>
          <a:prstGeom prst="rect">
            <a:avLst/>
          </a:prstGeom>
          <a:ln w="12700">
            <a:miter lim="400000"/>
          </a:ln>
        </p:spPr>
      </p:pic>
      <p:sp>
        <p:nvSpPr>
          <p:cNvPr id="75" name="Shape 7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008881"/>
                </a:solidFill>
                <a:uFill>
                  <a:solidFill>
                    <a:srgbClr val="008881"/>
                  </a:solidFill>
                </a:uFill>
              </a:rPr>
              <a:t>Title Text</a:t>
            </a:r>
          </a:p>
        </p:txBody>
      </p:sp>
      <p:sp>
        <p:nvSpPr>
          <p:cNvPr id="76" name="Shape 76"/>
          <p:cNvSpPr>
            <a:spLocks noGrp="1"/>
          </p:cNvSpPr>
          <p:nvPr>
            <p:ph type="body" idx="1"/>
          </p:nvPr>
        </p:nvSpPr>
        <p:spPr>
          <a:xfrm>
            <a:off x="2728914" y="1074737"/>
            <a:ext cx="6045201" cy="34290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Five</a:t>
            </a:r>
          </a:p>
        </p:txBody>
      </p:sp>
      <p:pic>
        <p:nvPicPr>
          <p:cNvPr id="77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37764" y="4709393"/>
            <a:ext cx="965201" cy="228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2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0" y="4629150"/>
            <a:ext cx="9144000" cy="385764"/>
          </a:xfrm>
          <a:prstGeom prst="rect">
            <a:avLst/>
          </a:prstGeom>
          <a:solidFill>
            <a:srgbClr val="00786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3" name="Shape 3"/>
          <p:cNvSpPr>
            <a:spLocks noGrp="1"/>
          </p:cNvSpPr>
          <p:nvPr>
            <p:ph type="sldNum" sz="quarter" idx="2"/>
          </p:nvPr>
        </p:nvSpPr>
        <p:spPr>
          <a:xfrm>
            <a:off x="8553450" y="5021495"/>
            <a:ext cx="533400" cy="1270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>
            <a:lvl1pPr algn="r">
              <a:defRPr sz="8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4" name="Shape 4"/>
          <p:cNvSpPr>
            <a:spLocks noGrp="1"/>
          </p:cNvSpPr>
          <p:nvPr>
            <p:ph type="title"/>
          </p:nvPr>
        </p:nvSpPr>
        <p:spPr>
          <a:xfrm>
            <a:off x="366713" y="325438"/>
            <a:ext cx="84105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008881"/>
                </a:solidFill>
                <a:uFill>
                  <a:solidFill>
                    <a:srgbClr val="008881"/>
                  </a:solidFill>
                </a:uFill>
              </a:rPr>
              <a:t>Title Text</a:t>
            </a:r>
          </a:p>
        </p:txBody>
      </p:sp>
      <p:sp>
        <p:nvSpPr>
          <p:cNvPr id="5" name="Shape 5"/>
          <p:cNvSpPr>
            <a:spLocks noGrp="1"/>
          </p:cNvSpPr>
          <p:nvPr>
            <p:ph type="body" idx="1"/>
          </p:nvPr>
        </p:nvSpPr>
        <p:spPr>
          <a:xfrm>
            <a:off x="366714" y="1074737"/>
            <a:ext cx="8410576" cy="342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</a:rPr>
              <a:t>Body Level Five</a:t>
            </a:r>
          </a:p>
        </p:txBody>
      </p:sp>
      <p:sp>
        <p:nvSpPr>
          <p:cNvPr id="6" name="Shape 6"/>
          <p:cNvSpPr/>
          <p:nvPr/>
        </p:nvSpPr>
        <p:spPr>
          <a:xfrm>
            <a:off x="366713" y="5043849"/>
            <a:ext cx="227488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© Copyright 2014 Pivotal. All rights reserved.</a:t>
            </a:r>
          </a:p>
        </p:txBody>
      </p:sp>
      <p:pic>
        <p:nvPicPr>
          <p:cNvPr id="7" name="pasted-image.pdf"/>
          <p:cNvPicPr/>
          <p:nvPr/>
        </p:nvPicPr>
        <p:blipFill>
          <a:blip r:embed="rId21">
            <a:extLst/>
          </a:blip>
          <a:stretch>
            <a:fillRect/>
          </a:stretch>
        </p:blipFill>
        <p:spPr>
          <a:xfrm>
            <a:off x="7937764" y="4709393"/>
            <a:ext cx="965201" cy="228601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4" r:id="rId14"/>
    <p:sldLayoutId id="2147483665" r:id="rId15"/>
    <p:sldLayoutId id="2147483666" r:id="rId16"/>
    <p:sldLayoutId id="2147483667" r:id="rId17"/>
    <p:sldLayoutId id="2147483672" r:id="rId18"/>
    <p:sldLayoutId id="2147483675" r:id="rId19"/>
  </p:sldLayoutIdLst>
  <p:transition xmlns:p14="http://schemas.microsoft.com/office/powerpoint/2010/main" spd="med"/>
  <p:txStyles>
    <p:titleStyle>
      <a:lvl1pPr>
        <a:lnSpc>
          <a:spcPct val="90000"/>
        </a:lnSpc>
        <a:defRPr sz="3200">
          <a:solidFill>
            <a:srgbClr val="008881"/>
          </a:solidFill>
          <a:uFill>
            <a:solidFill>
              <a:srgbClr val="008881"/>
            </a:solidFill>
          </a:uFill>
          <a:latin typeface="Arial"/>
          <a:ea typeface="Arial"/>
          <a:cs typeface="Arial"/>
          <a:sym typeface="Arial"/>
        </a:defRPr>
      </a:lvl1pPr>
      <a:lvl2pPr>
        <a:lnSpc>
          <a:spcPct val="90000"/>
        </a:lnSpc>
        <a:defRPr sz="3200">
          <a:solidFill>
            <a:srgbClr val="008881"/>
          </a:solidFill>
          <a:uFill>
            <a:solidFill>
              <a:srgbClr val="008881"/>
            </a:solidFill>
          </a:uFill>
          <a:latin typeface="Arial"/>
          <a:ea typeface="Arial"/>
          <a:cs typeface="Arial"/>
          <a:sym typeface="Arial"/>
        </a:defRPr>
      </a:lvl2pPr>
      <a:lvl3pPr>
        <a:lnSpc>
          <a:spcPct val="90000"/>
        </a:lnSpc>
        <a:defRPr sz="3200">
          <a:solidFill>
            <a:srgbClr val="008881"/>
          </a:solidFill>
          <a:uFill>
            <a:solidFill>
              <a:srgbClr val="008881"/>
            </a:solidFill>
          </a:uFill>
          <a:latin typeface="Arial"/>
          <a:ea typeface="Arial"/>
          <a:cs typeface="Arial"/>
          <a:sym typeface="Arial"/>
        </a:defRPr>
      </a:lvl3pPr>
      <a:lvl4pPr>
        <a:lnSpc>
          <a:spcPct val="90000"/>
        </a:lnSpc>
        <a:defRPr sz="3200">
          <a:solidFill>
            <a:srgbClr val="008881"/>
          </a:solidFill>
          <a:uFill>
            <a:solidFill>
              <a:srgbClr val="008881"/>
            </a:solidFill>
          </a:uFill>
          <a:latin typeface="Arial"/>
          <a:ea typeface="Arial"/>
          <a:cs typeface="Arial"/>
          <a:sym typeface="Arial"/>
        </a:defRPr>
      </a:lvl4pPr>
      <a:lvl5pPr>
        <a:lnSpc>
          <a:spcPct val="90000"/>
        </a:lnSpc>
        <a:defRPr sz="3200">
          <a:solidFill>
            <a:srgbClr val="008881"/>
          </a:solidFill>
          <a:uFill>
            <a:solidFill>
              <a:srgbClr val="008881"/>
            </a:solidFill>
          </a:uFill>
          <a:latin typeface="Arial"/>
          <a:ea typeface="Arial"/>
          <a:cs typeface="Arial"/>
          <a:sym typeface="Arial"/>
        </a:defRPr>
      </a:lvl5pPr>
      <a:lvl6pPr>
        <a:lnSpc>
          <a:spcPct val="90000"/>
        </a:lnSpc>
        <a:defRPr sz="3200">
          <a:solidFill>
            <a:srgbClr val="008881"/>
          </a:solidFill>
          <a:uFill>
            <a:solidFill>
              <a:srgbClr val="008881"/>
            </a:solidFill>
          </a:uFill>
          <a:latin typeface="Arial"/>
          <a:ea typeface="Arial"/>
          <a:cs typeface="Arial"/>
          <a:sym typeface="Arial"/>
        </a:defRPr>
      </a:lvl6pPr>
      <a:lvl7pPr>
        <a:lnSpc>
          <a:spcPct val="90000"/>
        </a:lnSpc>
        <a:defRPr sz="3200">
          <a:solidFill>
            <a:srgbClr val="008881"/>
          </a:solidFill>
          <a:uFill>
            <a:solidFill>
              <a:srgbClr val="008881"/>
            </a:solidFill>
          </a:uFill>
          <a:latin typeface="Arial"/>
          <a:ea typeface="Arial"/>
          <a:cs typeface="Arial"/>
          <a:sym typeface="Arial"/>
        </a:defRPr>
      </a:lvl7pPr>
      <a:lvl8pPr>
        <a:lnSpc>
          <a:spcPct val="90000"/>
        </a:lnSpc>
        <a:defRPr sz="3200">
          <a:solidFill>
            <a:srgbClr val="008881"/>
          </a:solidFill>
          <a:uFill>
            <a:solidFill>
              <a:srgbClr val="008881"/>
            </a:solidFill>
          </a:uFill>
          <a:latin typeface="Arial"/>
          <a:ea typeface="Arial"/>
          <a:cs typeface="Arial"/>
          <a:sym typeface="Arial"/>
        </a:defRPr>
      </a:lvl8pPr>
      <a:lvl9pPr>
        <a:lnSpc>
          <a:spcPct val="90000"/>
        </a:lnSpc>
        <a:defRPr sz="3200">
          <a:solidFill>
            <a:srgbClr val="008881"/>
          </a:solidFill>
          <a:uFill>
            <a:solidFill>
              <a:srgbClr val="008881"/>
            </a:solidFill>
          </a:uFill>
          <a:latin typeface="Arial"/>
          <a:ea typeface="Arial"/>
          <a:cs typeface="Arial"/>
          <a:sym typeface="Arial"/>
        </a:defRPr>
      </a:lvl9pPr>
    </p:titleStyle>
    <p:bodyStyle>
      <a:lvl1pPr marL="228600" indent="-228600">
        <a:spcBef>
          <a:spcPts val="1200"/>
        </a:spcBef>
        <a:buClr>
          <a:srgbClr val="33928A"/>
        </a:buClr>
        <a:buSzPct val="100000"/>
        <a:buFont typeface="Wingdings"/>
        <a:buChar char="•"/>
        <a:defRPr sz="2400">
          <a:solidFill>
            <a:srgbClr val="4D4D4D"/>
          </a:solidFill>
          <a:uFill>
            <a:solidFill>
              <a:srgbClr val="4D4D4D"/>
            </a:solidFill>
          </a:uFill>
          <a:latin typeface="Arial"/>
          <a:ea typeface="Arial"/>
          <a:cs typeface="Arial"/>
          <a:sym typeface="Arial"/>
        </a:defRPr>
      </a:lvl1pPr>
      <a:lvl2pPr marL="800100" indent="-342900">
        <a:spcBef>
          <a:spcPts val="1200"/>
        </a:spcBef>
        <a:buClr>
          <a:srgbClr val="33928A"/>
        </a:buClr>
        <a:buSzPct val="100000"/>
        <a:buFont typeface="Wingdings"/>
        <a:buChar char="–"/>
        <a:defRPr sz="2400">
          <a:solidFill>
            <a:srgbClr val="4D4D4D"/>
          </a:solidFill>
          <a:uFill>
            <a:solidFill>
              <a:srgbClr val="4D4D4D"/>
            </a:solidFill>
          </a:uFill>
          <a:latin typeface="Arial"/>
          <a:ea typeface="Arial"/>
          <a:cs typeface="Arial"/>
          <a:sym typeface="Arial"/>
        </a:defRPr>
      </a:lvl2pPr>
      <a:lvl3pPr marL="1257300" indent="-342900">
        <a:spcBef>
          <a:spcPts val="1200"/>
        </a:spcBef>
        <a:buClr>
          <a:srgbClr val="33928A"/>
        </a:buClr>
        <a:buSzPct val="100000"/>
        <a:buFont typeface="Wingdings"/>
        <a:buChar char="▪"/>
        <a:defRPr sz="2400">
          <a:solidFill>
            <a:srgbClr val="4D4D4D"/>
          </a:solidFill>
          <a:uFill>
            <a:solidFill>
              <a:srgbClr val="4D4D4D"/>
            </a:solidFill>
          </a:uFill>
          <a:latin typeface="Arial"/>
          <a:ea typeface="Arial"/>
          <a:cs typeface="Arial"/>
          <a:sym typeface="Arial"/>
        </a:defRPr>
      </a:lvl3pPr>
      <a:lvl4pPr marL="1946276" indent="-574676">
        <a:spcBef>
          <a:spcPts val="1200"/>
        </a:spcBef>
        <a:buClr>
          <a:srgbClr val="33928A"/>
        </a:buClr>
        <a:buSzPct val="100000"/>
        <a:buFont typeface="Wingdings"/>
        <a:buChar char="—"/>
        <a:defRPr sz="2400">
          <a:solidFill>
            <a:srgbClr val="4D4D4D"/>
          </a:solidFill>
          <a:uFill>
            <a:solidFill>
              <a:srgbClr val="4D4D4D"/>
            </a:solidFill>
          </a:uFill>
          <a:latin typeface="Arial"/>
          <a:ea typeface="Arial"/>
          <a:cs typeface="Arial"/>
          <a:sym typeface="Arial"/>
        </a:defRPr>
      </a:lvl4pPr>
      <a:lvl5pPr marL="2327563" indent="-498763">
        <a:spcBef>
          <a:spcPts val="1200"/>
        </a:spcBef>
        <a:buClr>
          <a:srgbClr val="33928A"/>
        </a:buClr>
        <a:buSzPct val="100000"/>
        <a:buFont typeface="Wingdings"/>
        <a:buChar char="»"/>
        <a:defRPr sz="2400">
          <a:solidFill>
            <a:srgbClr val="4D4D4D"/>
          </a:solidFill>
          <a:uFill>
            <a:solidFill>
              <a:srgbClr val="4D4D4D"/>
            </a:solidFill>
          </a:uFill>
          <a:latin typeface="Arial"/>
          <a:ea typeface="Arial"/>
          <a:cs typeface="Arial"/>
          <a:sym typeface="Arial"/>
        </a:defRPr>
      </a:lvl5pPr>
      <a:lvl6pPr marL="2560320" indent="-274320">
        <a:spcBef>
          <a:spcPts val="1200"/>
        </a:spcBef>
        <a:buClr>
          <a:srgbClr val="33928A"/>
        </a:buClr>
        <a:buSzPct val="100000"/>
        <a:buFont typeface="Wingdings"/>
        <a:buChar char="•"/>
        <a:defRPr sz="2400">
          <a:solidFill>
            <a:srgbClr val="4D4D4D"/>
          </a:solidFill>
          <a:uFill>
            <a:solidFill>
              <a:srgbClr val="4D4D4D"/>
            </a:solidFill>
          </a:uFill>
          <a:latin typeface="Arial"/>
          <a:ea typeface="Arial"/>
          <a:cs typeface="Arial"/>
          <a:sym typeface="Arial"/>
        </a:defRPr>
      </a:lvl6pPr>
      <a:lvl7pPr marL="3017520" indent="-274320">
        <a:spcBef>
          <a:spcPts val="1200"/>
        </a:spcBef>
        <a:buClr>
          <a:srgbClr val="33928A"/>
        </a:buClr>
        <a:buSzPct val="100000"/>
        <a:buFont typeface="Wingdings"/>
        <a:buChar char="•"/>
        <a:defRPr sz="2400">
          <a:solidFill>
            <a:srgbClr val="4D4D4D"/>
          </a:solidFill>
          <a:uFill>
            <a:solidFill>
              <a:srgbClr val="4D4D4D"/>
            </a:solidFill>
          </a:uFill>
          <a:latin typeface="Arial"/>
          <a:ea typeface="Arial"/>
          <a:cs typeface="Arial"/>
          <a:sym typeface="Arial"/>
        </a:defRPr>
      </a:lvl7pPr>
      <a:lvl8pPr marL="3474720" indent="-274320">
        <a:spcBef>
          <a:spcPts val="1200"/>
        </a:spcBef>
        <a:buClr>
          <a:srgbClr val="33928A"/>
        </a:buClr>
        <a:buSzPct val="100000"/>
        <a:buFont typeface="Wingdings"/>
        <a:buChar char="•"/>
        <a:defRPr sz="2400">
          <a:solidFill>
            <a:srgbClr val="4D4D4D"/>
          </a:solidFill>
          <a:uFill>
            <a:solidFill>
              <a:srgbClr val="4D4D4D"/>
            </a:solidFill>
          </a:uFill>
          <a:latin typeface="Arial"/>
          <a:ea typeface="Arial"/>
          <a:cs typeface="Arial"/>
          <a:sym typeface="Arial"/>
        </a:defRPr>
      </a:lvl8pPr>
      <a:lvl9pPr marL="3931920" indent="-274320">
        <a:spcBef>
          <a:spcPts val="1200"/>
        </a:spcBef>
        <a:buClr>
          <a:srgbClr val="33928A"/>
        </a:buClr>
        <a:buSzPct val="100000"/>
        <a:buFont typeface="Wingdings"/>
        <a:buChar char="•"/>
        <a:defRPr sz="2400">
          <a:solidFill>
            <a:srgbClr val="4D4D4D"/>
          </a:solidFill>
          <a:uFill>
            <a:solidFill>
              <a:srgbClr val="4D4D4D"/>
            </a:solidFill>
          </a:uFill>
          <a:latin typeface="Arial"/>
          <a:ea typeface="Arial"/>
          <a:cs typeface="Arial"/>
          <a:sym typeface="Arial"/>
        </a:defRPr>
      </a:lvl9pPr>
    </p:bodyStyle>
    <p:otherStyle>
      <a:lvl1pPr algn="r">
        <a:defRPr sz="800">
          <a:solidFill>
            <a:schemeClr val="tx1"/>
          </a:solidFill>
          <a:uFill>
            <a:solidFill>
              <a:srgbClr val="808080"/>
            </a:solidFill>
          </a:uFill>
          <a:latin typeface="+mn-lt"/>
          <a:ea typeface="+mn-ea"/>
          <a:cs typeface="+mn-cs"/>
          <a:sym typeface="Arial"/>
        </a:defRPr>
      </a:lvl1pPr>
      <a:lvl2pPr indent="457200" algn="r">
        <a:defRPr sz="800">
          <a:solidFill>
            <a:schemeClr val="tx1"/>
          </a:solidFill>
          <a:uFill>
            <a:solidFill>
              <a:srgbClr val="808080"/>
            </a:solidFill>
          </a:uFill>
          <a:latin typeface="+mn-lt"/>
          <a:ea typeface="+mn-ea"/>
          <a:cs typeface="+mn-cs"/>
          <a:sym typeface="Arial"/>
        </a:defRPr>
      </a:lvl2pPr>
      <a:lvl3pPr indent="914400" algn="r">
        <a:defRPr sz="800">
          <a:solidFill>
            <a:schemeClr val="tx1"/>
          </a:solidFill>
          <a:uFill>
            <a:solidFill>
              <a:srgbClr val="808080"/>
            </a:solidFill>
          </a:uFill>
          <a:latin typeface="+mn-lt"/>
          <a:ea typeface="+mn-ea"/>
          <a:cs typeface="+mn-cs"/>
          <a:sym typeface="Arial"/>
        </a:defRPr>
      </a:lvl3pPr>
      <a:lvl4pPr indent="1371600" algn="r">
        <a:defRPr sz="800">
          <a:solidFill>
            <a:schemeClr val="tx1"/>
          </a:solidFill>
          <a:uFill>
            <a:solidFill>
              <a:srgbClr val="808080"/>
            </a:solidFill>
          </a:uFill>
          <a:latin typeface="+mn-lt"/>
          <a:ea typeface="+mn-ea"/>
          <a:cs typeface="+mn-cs"/>
          <a:sym typeface="Arial"/>
        </a:defRPr>
      </a:lvl4pPr>
      <a:lvl5pPr indent="1828800" algn="r">
        <a:defRPr sz="800">
          <a:solidFill>
            <a:schemeClr val="tx1"/>
          </a:solidFill>
          <a:uFill>
            <a:solidFill>
              <a:srgbClr val="808080"/>
            </a:solidFill>
          </a:uFill>
          <a:latin typeface="+mn-lt"/>
          <a:ea typeface="+mn-ea"/>
          <a:cs typeface="+mn-cs"/>
          <a:sym typeface="Arial"/>
        </a:defRPr>
      </a:lvl5pPr>
      <a:lvl6pPr indent="2286000" algn="r">
        <a:defRPr sz="800">
          <a:solidFill>
            <a:schemeClr val="tx1"/>
          </a:solidFill>
          <a:uFill>
            <a:solidFill>
              <a:srgbClr val="808080"/>
            </a:solidFill>
          </a:uFill>
          <a:latin typeface="+mn-lt"/>
          <a:ea typeface="+mn-ea"/>
          <a:cs typeface="+mn-cs"/>
          <a:sym typeface="Arial"/>
        </a:defRPr>
      </a:lvl6pPr>
      <a:lvl7pPr indent="2743200" algn="r">
        <a:defRPr sz="800">
          <a:solidFill>
            <a:schemeClr val="tx1"/>
          </a:solidFill>
          <a:uFill>
            <a:solidFill>
              <a:srgbClr val="808080"/>
            </a:solidFill>
          </a:uFill>
          <a:latin typeface="+mn-lt"/>
          <a:ea typeface="+mn-ea"/>
          <a:cs typeface="+mn-cs"/>
          <a:sym typeface="Arial"/>
        </a:defRPr>
      </a:lvl7pPr>
      <a:lvl8pPr indent="3200400" algn="r">
        <a:defRPr sz="800">
          <a:solidFill>
            <a:schemeClr val="tx1"/>
          </a:solidFill>
          <a:uFill>
            <a:solidFill>
              <a:srgbClr val="808080"/>
            </a:solidFill>
          </a:uFill>
          <a:latin typeface="+mn-lt"/>
          <a:ea typeface="+mn-ea"/>
          <a:cs typeface="+mn-cs"/>
          <a:sym typeface="Arial"/>
        </a:defRPr>
      </a:lvl8pPr>
      <a:lvl9pPr indent="3657600" algn="r">
        <a:defRPr sz="800">
          <a:solidFill>
            <a:schemeClr val="tx1"/>
          </a:solidFill>
          <a:uFill>
            <a:solidFill>
              <a:srgbClr val="808080"/>
            </a:solidFill>
          </a:uFill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988033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/>
          </p:cNvSpPr>
          <p:nvPr>
            <p:ph type="body" idx="1"/>
          </p:nvPr>
        </p:nvSpPr>
        <p:spPr>
          <a:xfrm>
            <a:off x="890587" y="2633384"/>
            <a:ext cx="7770812" cy="36933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x-none" sz="2400" dirty="0" smtClean="0">
                <a:solidFill>
                  <a:srgbClr val="3EA7BC"/>
                </a:solidFill>
              </a:rPr>
              <a:t>Hands-on Lab using Pivotal </a:t>
            </a:r>
            <a:r>
              <a:rPr lang="x-none" sz="2400" dirty="0" smtClean="0">
                <a:solidFill>
                  <a:srgbClr val="3EA7BC"/>
                </a:solidFill>
              </a:rPr>
              <a:t>Big Data Suite</a:t>
            </a:r>
            <a:endParaRPr sz="2400" dirty="0">
              <a:solidFill>
                <a:srgbClr val="3EA7BC"/>
              </a:solidFill>
            </a:endParaRPr>
          </a:p>
        </p:txBody>
      </p:sp>
      <p:sp>
        <p:nvSpPr>
          <p:cNvPr id="195" name="Shape 195"/>
          <p:cNvSpPr/>
          <p:nvPr/>
        </p:nvSpPr>
        <p:spPr>
          <a:xfrm>
            <a:off x="801028" y="1893588"/>
            <a:ext cx="6863630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r>
              <a:rPr lang="x-none" sz="3600" b="1" dirty="0" smtClean="0">
                <a:solidFill>
                  <a:srgbClr val="F7904A"/>
                </a:solidFill>
              </a:rPr>
              <a:t>Preparing the environment</a:t>
            </a:r>
            <a:endParaRPr sz="3600" b="1" dirty="0">
              <a:solidFill>
                <a:srgbClr val="F790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41678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1092"/>
          <p:cNvSpPr txBox="1"/>
          <p:nvPr/>
        </p:nvSpPr>
        <p:spPr>
          <a:xfrm>
            <a:off x="0" y="813993"/>
            <a:ext cx="9144000" cy="38070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1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728" name="Shape 728"/>
          <p:cNvSpPr>
            <a:spLocks noGrp="1"/>
          </p:cNvSpPr>
          <p:nvPr>
            <p:ph type="title"/>
          </p:nvPr>
        </p:nvSpPr>
        <p:spPr>
          <a:xfrm>
            <a:off x="366713" y="281553"/>
            <a:ext cx="8410576" cy="46037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500">
                <a:solidFill>
                  <a:srgbClr val="008881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x-none" sz="2000" dirty="0" smtClean="0">
                <a:solidFill>
                  <a:schemeClr val="accent1">
                    <a:lumMod val="75000"/>
                  </a:schemeClr>
                </a:solidFill>
              </a:rPr>
              <a:t>Labs we</a:t>
            </a:r>
            <a:r>
              <a:rPr lang="x-none" sz="2000" dirty="0" smtClean="0">
                <a:solidFill>
                  <a:schemeClr val="accent1">
                    <a:lumMod val="75000"/>
                  </a:schemeClr>
                </a:solidFill>
              </a:rPr>
              <a:t>’re going to do</a:t>
            </a:r>
            <a:endParaRPr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3" name="Shape 1103"/>
          <p:cNvCxnSpPr/>
          <p:nvPr/>
        </p:nvCxnSpPr>
        <p:spPr>
          <a:xfrm>
            <a:off x="2982370" y="813993"/>
            <a:ext cx="0" cy="3807049"/>
          </a:xfrm>
          <a:prstGeom prst="straightConnector1">
            <a:avLst/>
          </a:prstGeom>
          <a:noFill/>
          <a:ln w="6350" cap="flat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Shape 1103"/>
          <p:cNvCxnSpPr/>
          <p:nvPr/>
        </p:nvCxnSpPr>
        <p:spPr>
          <a:xfrm>
            <a:off x="6124977" y="813993"/>
            <a:ext cx="0" cy="3807049"/>
          </a:xfrm>
          <a:prstGeom prst="straightConnector1">
            <a:avLst/>
          </a:prstGeom>
          <a:noFill/>
          <a:ln w="6350" cap="flat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Shape 731"/>
          <p:cNvSpPr/>
          <p:nvPr/>
        </p:nvSpPr>
        <p:spPr>
          <a:xfrm>
            <a:off x="1002451" y="1031828"/>
            <a:ext cx="934751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1600" b="1" cap="all">
                <a:solidFill>
                  <a:srgbClr val="F27C3A"/>
                </a:solidFill>
                <a:uFillTx/>
              </a:defRPr>
            </a:lvl1pPr>
          </a:lstStyle>
          <a:p>
            <a:pPr lvl="0">
              <a:defRPr sz="1800" b="0" cap="none">
                <a:solidFill>
                  <a:srgbClr val="000000"/>
                </a:solidFill>
              </a:defRPr>
            </a:pPr>
            <a:r>
              <a:rPr lang="x-none" sz="1600" b="1" cap="all" dirty="0" smtClean="0">
                <a:solidFill>
                  <a:srgbClr val="266D68"/>
                </a:solidFill>
              </a:rPr>
              <a:t>GEMFIRE</a:t>
            </a:r>
            <a:endParaRPr sz="1600" b="1" cap="all" dirty="0">
              <a:solidFill>
                <a:srgbClr val="266D68"/>
              </a:solidFill>
            </a:endParaRPr>
          </a:p>
        </p:txBody>
      </p:sp>
      <p:sp>
        <p:nvSpPr>
          <p:cNvPr id="12" name="Shape 732"/>
          <p:cNvSpPr/>
          <p:nvPr/>
        </p:nvSpPr>
        <p:spPr>
          <a:xfrm>
            <a:off x="3509012" y="1031828"/>
            <a:ext cx="2125983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1600" b="1" cap="all">
                <a:solidFill>
                  <a:srgbClr val="F27C3A"/>
                </a:solidFill>
                <a:uFillTx/>
              </a:defRPr>
            </a:lvl1pPr>
          </a:lstStyle>
          <a:p>
            <a:pPr lvl="0">
              <a:defRPr sz="1800" b="0" cap="none">
                <a:solidFill>
                  <a:srgbClr val="000000"/>
                </a:solidFill>
              </a:defRPr>
            </a:pPr>
            <a:r>
              <a:rPr lang="x-none" sz="1600" b="1" cap="all" dirty="0" smtClean="0">
                <a:solidFill>
                  <a:srgbClr val="266D68"/>
                </a:solidFill>
              </a:rPr>
              <a:t>PIVOTAL HD + HAWQ</a:t>
            </a:r>
            <a:endParaRPr sz="1600" b="1" cap="all" dirty="0">
              <a:solidFill>
                <a:srgbClr val="266D68"/>
              </a:solidFill>
            </a:endParaRPr>
          </a:p>
        </p:txBody>
      </p:sp>
      <p:sp>
        <p:nvSpPr>
          <p:cNvPr id="13" name="Shape 735"/>
          <p:cNvSpPr/>
          <p:nvPr/>
        </p:nvSpPr>
        <p:spPr>
          <a:xfrm>
            <a:off x="6949660" y="998242"/>
            <a:ext cx="1128715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1600" b="1" cap="all">
                <a:solidFill>
                  <a:srgbClr val="F27C3A"/>
                </a:solidFill>
                <a:uFillTx/>
              </a:defRPr>
            </a:lvl1pPr>
          </a:lstStyle>
          <a:p>
            <a:pPr lvl="0">
              <a:defRPr sz="1800" b="0" cap="none">
                <a:solidFill>
                  <a:srgbClr val="000000"/>
                </a:solidFill>
              </a:defRPr>
            </a:pPr>
            <a:r>
              <a:rPr lang="x-none" sz="1600" b="1" cap="all" dirty="0" smtClean="0">
                <a:solidFill>
                  <a:srgbClr val="266D68"/>
                </a:solidFill>
              </a:rPr>
              <a:t>SPRING XD</a:t>
            </a:r>
            <a:endParaRPr sz="1600" b="1" cap="all" dirty="0">
              <a:solidFill>
                <a:srgbClr val="266D68"/>
              </a:solidFill>
            </a:endParaRPr>
          </a:p>
        </p:txBody>
      </p:sp>
      <p:sp>
        <p:nvSpPr>
          <p:cNvPr id="19" name="Shape 745"/>
          <p:cNvSpPr txBox="1">
            <a:spLocks/>
          </p:cNvSpPr>
          <p:nvPr/>
        </p:nvSpPr>
        <p:spPr>
          <a:xfrm>
            <a:off x="339692" y="2379595"/>
            <a:ext cx="2380314" cy="2238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 marL="228600" indent="-22860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•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  <a:lvl2pPr marL="800100" indent="-34290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–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2pPr>
            <a:lvl3pPr marL="1257300" indent="-34290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▪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3pPr>
            <a:lvl4pPr marL="1946276" indent="-574676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—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4pPr>
            <a:lvl5pPr marL="2327563" indent="-498763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»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5pPr>
            <a:lvl6pPr marL="2560320" indent="-27432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•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6pPr>
            <a:lvl7pPr marL="3017520" indent="-27432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•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7pPr>
            <a:lvl8pPr marL="3474720" indent="-27432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•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8pPr>
            <a:lvl9pPr marL="3931920" indent="-27432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•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694944">
              <a:spcBef>
                <a:spcPts val="9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1500" dirty="0" smtClean="0">
                <a:solidFill>
                  <a:schemeClr val="tx1"/>
                </a:solidFill>
                <a:uFillTx/>
              </a:rPr>
              <a:t>Access data in-memory</a:t>
            </a:r>
          </a:p>
          <a:p>
            <a:pPr defTabSz="694944">
              <a:spcBef>
                <a:spcPts val="9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1500" dirty="0" smtClean="0">
                <a:solidFill>
                  <a:schemeClr val="tx1"/>
                </a:solidFill>
                <a:uFillTx/>
              </a:rPr>
              <a:t>Scale-out</a:t>
            </a:r>
          </a:p>
          <a:p>
            <a:pPr defTabSz="694944">
              <a:spcBef>
                <a:spcPts val="9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1500" dirty="0" smtClean="0">
                <a:solidFill>
                  <a:schemeClr val="tx1"/>
                </a:solidFill>
                <a:uFillTx/>
              </a:rPr>
              <a:t>Query data</a:t>
            </a:r>
            <a:endParaRPr lang="en-US" sz="1500" dirty="0" smtClean="0">
              <a:solidFill>
                <a:schemeClr val="tx1"/>
              </a:solidFill>
              <a:uFillTx/>
            </a:endParaRPr>
          </a:p>
          <a:p>
            <a:pPr defTabSz="694944">
              <a:spcBef>
                <a:spcPts val="9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1500" dirty="0" smtClean="0">
                <a:solidFill>
                  <a:schemeClr val="tx1"/>
                </a:solidFill>
                <a:uFillTx/>
              </a:rPr>
              <a:t>(…)</a:t>
            </a:r>
          </a:p>
          <a:p>
            <a:pPr defTabSz="694944">
              <a:spcBef>
                <a:spcPts val="900"/>
              </a:spcBef>
              <a:defRPr sz="1800">
                <a:solidFill>
                  <a:srgbClr val="000000"/>
                </a:solidFill>
                <a:uFillTx/>
              </a:defRPr>
            </a:pPr>
            <a:endParaRPr lang="en-US" sz="1500" dirty="0">
              <a:solidFill>
                <a:schemeClr val="tx1"/>
              </a:solidFill>
              <a:uFillTx/>
            </a:endParaRPr>
          </a:p>
        </p:txBody>
      </p:sp>
      <p:sp>
        <p:nvSpPr>
          <p:cNvPr id="20" name="Shape 745"/>
          <p:cNvSpPr txBox="1">
            <a:spLocks/>
          </p:cNvSpPr>
          <p:nvPr/>
        </p:nvSpPr>
        <p:spPr>
          <a:xfrm>
            <a:off x="3374220" y="2355150"/>
            <a:ext cx="2380314" cy="2238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 marL="228600" indent="-22860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•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  <a:lvl2pPr marL="800100" indent="-34290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–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2pPr>
            <a:lvl3pPr marL="1257300" indent="-34290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▪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3pPr>
            <a:lvl4pPr marL="1946276" indent="-574676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—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4pPr>
            <a:lvl5pPr marL="2327563" indent="-498763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»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5pPr>
            <a:lvl6pPr marL="2560320" indent="-27432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•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6pPr>
            <a:lvl7pPr marL="3017520" indent="-27432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•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7pPr>
            <a:lvl8pPr marL="3474720" indent="-27432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•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8pPr>
            <a:lvl9pPr marL="3931920" indent="-27432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•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 defTabSz="694944">
              <a:spcBef>
                <a:spcPts val="9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1500" dirty="0" smtClean="0">
                <a:solidFill>
                  <a:schemeClr val="tx1"/>
                </a:solidFill>
                <a:uFillTx/>
              </a:rPr>
              <a:t>Massive parallel load of data</a:t>
            </a:r>
          </a:p>
          <a:p>
            <a:pPr defTabSz="694944">
              <a:spcBef>
                <a:spcPts val="9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1500" dirty="0" smtClean="0">
                <a:solidFill>
                  <a:schemeClr val="tx1"/>
                </a:solidFill>
                <a:uFillTx/>
              </a:rPr>
              <a:t>(…)</a:t>
            </a:r>
            <a:endParaRPr lang="en-US" sz="1500" dirty="0" smtClean="0">
              <a:solidFill>
                <a:schemeClr val="tx1"/>
              </a:solidFill>
              <a:uFillTx/>
            </a:endParaRPr>
          </a:p>
          <a:p>
            <a:pPr defTabSz="694944">
              <a:spcBef>
                <a:spcPts val="9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1500" dirty="0" smtClean="0">
                <a:solidFill>
                  <a:schemeClr val="tx1"/>
                </a:solidFill>
                <a:uFillTx/>
              </a:rPr>
              <a:t>SQL on HDFS</a:t>
            </a:r>
            <a:endParaRPr lang="en-US" sz="1500" dirty="0">
              <a:solidFill>
                <a:schemeClr val="tx1"/>
              </a:solidFill>
              <a:uFillTx/>
            </a:endParaRPr>
          </a:p>
        </p:txBody>
      </p:sp>
      <p:sp>
        <p:nvSpPr>
          <p:cNvPr id="21" name="Shape 745"/>
          <p:cNvSpPr txBox="1">
            <a:spLocks/>
          </p:cNvSpPr>
          <p:nvPr/>
        </p:nvSpPr>
        <p:spPr>
          <a:xfrm>
            <a:off x="6462787" y="2379595"/>
            <a:ext cx="2380314" cy="2238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 marL="228600" indent="-22860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•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  <a:lvl2pPr marL="800100" indent="-34290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–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2pPr>
            <a:lvl3pPr marL="1257300" indent="-34290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▪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3pPr>
            <a:lvl4pPr marL="1946276" indent="-574676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—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4pPr>
            <a:lvl5pPr marL="2327563" indent="-498763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»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5pPr>
            <a:lvl6pPr marL="2560320" indent="-27432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•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6pPr>
            <a:lvl7pPr marL="3017520" indent="-27432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•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7pPr>
            <a:lvl8pPr marL="3474720" indent="-27432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•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8pPr>
            <a:lvl9pPr marL="3931920" indent="-27432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•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694944">
              <a:spcBef>
                <a:spcPts val="9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1500" dirty="0" smtClean="0">
                <a:solidFill>
                  <a:schemeClr val="tx1"/>
                </a:solidFill>
                <a:uFillTx/>
              </a:rPr>
              <a:t>Create data streams easily – no coding</a:t>
            </a:r>
          </a:p>
          <a:p>
            <a:pPr defTabSz="694944">
              <a:spcBef>
                <a:spcPts val="9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1500" dirty="0">
                <a:solidFill>
                  <a:schemeClr val="tx1"/>
                </a:solidFill>
                <a:uFillTx/>
              </a:rPr>
              <a:t>Easily connect to external tools</a:t>
            </a:r>
          </a:p>
          <a:p>
            <a:pPr defTabSz="694944">
              <a:spcBef>
                <a:spcPts val="9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1500" dirty="0" smtClean="0">
                <a:solidFill>
                  <a:schemeClr val="tx1"/>
                </a:solidFill>
                <a:uFillTx/>
              </a:rPr>
              <a:t>Scale-out</a:t>
            </a:r>
          </a:p>
          <a:p>
            <a:pPr defTabSz="694944">
              <a:spcBef>
                <a:spcPts val="9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1500" dirty="0" smtClean="0">
                <a:solidFill>
                  <a:schemeClr val="tx1"/>
                </a:solidFill>
                <a:uFillTx/>
              </a:rPr>
              <a:t>Built-in processors</a:t>
            </a:r>
          </a:p>
          <a:p>
            <a:pPr defTabSz="694944">
              <a:spcBef>
                <a:spcPts val="900"/>
              </a:spcBef>
              <a:defRPr sz="1800">
                <a:solidFill>
                  <a:srgbClr val="000000"/>
                </a:solidFill>
                <a:uFillTx/>
              </a:defRPr>
            </a:pPr>
            <a:endParaRPr lang="en-US" sz="1500" dirty="0">
              <a:solidFill>
                <a:schemeClr val="tx1"/>
              </a:solidFill>
              <a:uFillTx/>
            </a:endParaRPr>
          </a:p>
        </p:txBody>
      </p:sp>
      <p:pic>
        <p:nvPicPr>
          <p:cNvPr id="17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9913" y="1445188"/>
            <a:ext cx="697395" cy="664966"/>
          </a:xfrm>
          <a:prstGeom prst="rect">
            <a:avLst/>
          </a:prstGeom>
          <a:ln w="12700">
            <a:miter lim="400000"/>
          </a:ln>
        </p:spPr>
      </p:pic>
      <p:pic>
        <p:nvPicPr>
          <p:cNvPr id="18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305880" y="1445188"/>
            <a:ext cx="676428" cy="664966"/>
          </a:xfrm>
          <a:prstGeom prst="rect">
            <a:avLst/>
          </a:prstGeom>
          <a:ln w="12700">
            <a:miter lim="400000"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6833" y="1445188"/>
            <a:ext cx="664966" cy="664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74377"/>
      </p:ext>
    </p:extLst>
  </p:cSld>
  <p:clrMapOvr>
    <a:masterClrMapping/>
  </p:clrMapOvr>
  <p:transition xmlns:p14="http://schemas.microsoft.com/office/powerpoint/2010/main" spd="med">
    <p:dissolv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978"/>
          <p:cNvSpPr/>
          <p:nvPr/>
        </p:nvSpPr>
        <p:spPr>
          <a:xfrm>
            <a:off x="380962" y="223326"/>
            <a:ext cx="5285191" cy="3450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ctr">
              <a:defRPr sz="1700">
                <a:solidFill>
                  <a:srgbClr val="C2632E"/>
                </a:solidFill>
                <a:uFillTx/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x-none" sz="2400" dirty="0" smtClean="0">
                <a:solidFill>
                  <a:srgbClr val="266D68"/>
                </a:solidFill>
                <a:latin typeface="Arial"/>
                <a:cs typeface="Arial"/>
              </a:rPr>
              <a:t>Roadshow Labs environment choices</a:t>
            </a:r>
            <a:endParaRPr sz="2400" dirty="0">
              <a:solidFill>
                <a:srgbClr val="266D68"/>
              </a:solidFill>
              <a:latin typeface="Arial"/>
              <a:cs typeface="Arial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28162" y="980070"/>
            <a:ext cx="2678723" cy="2046665"/>
            <a:chOff x="672124" y="1162538"/>
            <a:chExt cx="2678723" cy="2046665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2124" y="1162538"/>
              <a:ext cx="2678723" cy="2046665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38755" y="2197111"/>
              <a:ext cx="1012092" cy="1012092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5079998" y="1033759"/>
            <a:ext cx="3419231" cy="2541628"/>
            <a:chOff x="4679461" y="1351085"/>
            <a:chExt cx="3419231" cy="254162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79461" y="1351085"/>
              <a:ext cx="3419231" cy="2541628"/>
            </a:xfrm>
            <a:prstGeom prst="rect">
              <a:avLst/>
            </a:prstGeom>
          </p:spPr>
        </p:pic>
        <p:pic>
          <p:nvPicPr>
            <p:cNvPr id="87" name="Picture 8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04540" y="2304573"/>
              <a:ext cx="1012092" cy="1012092"/>
            </a:xfrm>
            <a:prstGeom prst="rect">
              <a:avLst/>
            </a:prstGeom>
          </p:spPr>
        </p:pic>
      </p:grpSp>
      <p:cxnSp>
        <p:nvCxnSpPr>
          <p:cNvPr id="97" name="Shape 1103"/>
          <p:cNvCxnSpPr/>
          <p:nvPr/>
        </p:nvCxnSpPr>
        <p:spPr>
          <a:xfrm>
            <a:off x="4284432" y="813993"/>
            <a:ext cx="0" cy="3807049"/>
          </a:xfrm>
          <a:prstGeom prst="straightConnector1">
            <a:avLst/>
          </a:prstGeom>
          <a:noFill/>
          <a:ln w="6350" cap="flat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8" name="Shape 745"/>
          <p:cNvSpPr txBox="1">
            <a:spLocks/>
          </p:cNvSpPr>
          <p:nvPr/>
        </p:nvSpPr>
        <p:spPr>
          <a:xfrm>
            <a:off x="750001" y="3402269"/>
            <a:ext cx="3099077" cy="1101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 marL="228600" indent="-22860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•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  <a:lvl2pPr marL="800100" indent="-34290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–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2pPr>
            <a:lvl3pPr marL="1257300" indent="-34290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▪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3pPr>
            <a:lvl4pPr marL="1946276" indent="-574676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—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4pPr>
            <a:lvl5pPr marL="2327563" indent="-498763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»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5pPr>
            <a:lvl6pPr marL="2560320" indent="-27432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•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6pPr>
            <a:lvl7pPr marL="3017520" indent="-27432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•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7pPr>
            <a:lvl8pPr marL="3474720" indent="-27432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•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8pPr>
            <a:lvl9pPr marL="3931920" indent="-27432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•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694944">
              <a:spcBef>
                <a:spcPts val="9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uFillTx/>
              </a:rPr>
              <a:t>8Gb memory local VM</a:t>
            </a:r>
            <a:endParaRPr lang="en-US" sz="1800" dirty="0" smtClean="0">
              <a:solidFill>
                <a:schemeClr val="accent1">
                  <a:lumMod val="75000"/>
                </a:schemeClr>
              </a:solidFill>
              <a:uFillTx/>
            </a:endParaRPr>
          </a:p>
          <a:p>
            <a:pPr marL="173736" indent="-173736" defTabSz="694944">
              <a:spcBef>
                <a:spcPts val="9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uFillTx/>
              </a:rPr>
              <a:t> </a:t>
            </a:r>
            <a:r>
              <a:rPr lang="en-US" sz="1800" dirty="0" err="1" smtClean="0">
                <a:solidFill>
                  <a:schemeClr val="accent1">
                    <a:lumMod val="75000"/>
                  </a:schemeClr>
                </a:solidFill>
                <a:uFillTx/>
              </a:rPr>
              <a:t>VmWare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uFillTx/>
              </a:rPr>
              <a:t> Player / Fusion</a:t>
            </a:r>
          </a:p>
        </p:txBody>
      </p:sp>
      <p:sp>
        <p:nvSpPr>
          <p:cNvPr id="111" name="Shape 745"/>
          <p:cNvSpPr txBox="1">
            <a:spLocks/>
          </p:cNvSpPr>
          <p:nvPr/>
        </p:nvSpPr>
        <p:spPr>
          <a:xfrm>
            <a:off x="5484169" y="3402269"/>
            <a:ext cx="3099077" cy="1101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 marL="228600" indent="-22860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•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  <a:lvl2pPr marL="800100" indent="-34290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–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2pPr>
            <a:lvl3pPr marL="1257300" indent="-34290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▪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3pPr>
            <a:lvl4pPr marL="1946276" indent="-574676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—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4pPr>
            <a:lvl5pPr marL="2327563" indent="-498763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»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5pPr>
            <a:lvl6pPr marL="2560320" indent="-27432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•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6pPr>
            <a:lvl7pPr marL="3017520" indent="-27432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•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7pPr>
            <a:lvl8pPr marL="3474720" indent="-27432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•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8pPr>
            <a:lvl9pPr marL="3931920" indent="-27432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•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694944">
              <a:spcBef>
                <a:spcPts val="9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uFillTx/>
              </a:rPr>
              <a:t>VM running on Cloud</a:t>
            </a:r>
            <a:endParaRPr lang="en-US" sz="1800" dirty="0" smtClean="0">
              <a:solidFill>
                <a:schemeClr val="accent1">
                  <a:lumMod val="75000"/>
                </a:schemeClr>
              </a:solidFill>
              <a:uFillTx/>
            </a:endParaRPr>
          </a:p>
          <a:p>
            <a:pPr marL="173736" indent="-173736" defTabSz="694944">
              <a:spcBef>
                <a:spcPts val="9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uFillTx/>
              </a:rPr>
              <a:t> Remote Desktop Client</a:t>
            </a:r>
          </a:p>
        </p:txBody>
      </p:sp>
    </p:spTree>
    <p:extLst>
      <p:ext uri="{BB962C8B-B14F-4D97-AF65-F5344CB8AC3E}">
        <p14:creationId xmlns:p14="http://schemas.microsoft.com/office/powerpoint/2010/main" val="1598170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501" y="1172314"/>
            <a:ext cx="3958922" cy="2217615"/>
          </a:xfrm>
          <a:prstGeom prst="rect">
            <a:avLst/>
          </a:prstGeom>
          <a:effectLst>
            <a:outerShdw blurRad="50800" dist="762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6" name="Shape 978"/>
          <p:cNvSpPr/>
          <p:nvPr/>
        </p:nvSpPr>
        <p:spPr>
          <a:xfrm>
            <a:off x="380962" y="223326"/>
            <a:ext cx="5783423" cy="3450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ctr">
              <a:defRPr sz="1700">
                <a:solidFill>
                  <a:srgbClr val="C2632E"/>
                </a:solidFill>
                <a:uFillTx/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x-none" sz="2400" dirty="0" smtClean="0">
                <a:solidFill>
                  <a:srgbClr val="266D68"/>
                </a:solidFill>
                <a:latin typeface="Arial"/>
                <a:cs typeface="Arial"/>
              </a:rPr>
              <a:t>Roadshow Labs environment credentials</a:t>
            </a:r>
            <a:endParaRPr sz="2400" dirty="0">
              <a:solidFill>
                <a:srgbClr val="266D68"/>
              </a:solidFill>
              <a:latin typeface="Arial"/>
              <a:cs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960" y="2119924"/>
            <a:ext cx="2139460" cy="21394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8294" y="1604800"/>
            <a:ext cx="1381131" cy="138113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891689" y="3540180"/>
            <a:ext cx="3425325" cy="954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uFill>
                  <a:solidFill>
                    <a:srgbClr val="4D4D4D"/>
                  </a:solidFill>
                </a:uFill>
                <a:sym typeface="Arial"/>
              </a:rPr>
              <a:t>Username:  </a:t>
            </a:r>
            <a:r>
              <a:rPr kumimoji="0" lang="en-US" sz="2800" b="0" i="0" u="none" strike="noStrike" cap="none" spc="0" normalizeH="0" baseline="0" dirty="0" err="1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>
                  <a:solidFill>
                    <a:srgbClr val="4D4D4D"/>
                  </a:solidFill>
                </a:uFill>
                <a:sym typeface="Arial"/>
              </a:rPr>
              <a:t>gpadmin</a:t>
            </a:r>
            <a:endParaRPr kumimoji="0" lang="en-US" sz="2800" b="0" i="0" u="none" strike="noStrike" cap="none" spc="0" normalizeH="0" baseline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Fill>
                <a:solidFill>
                  <a:srgbClr val="4D4D4D"/>
                </a:solidFill>
              </a:uFill>
              <a:sym typeface="Arial"/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solidFill>
                  <a:schemeClr val="tx2"/>
                </a:solidFill>
              </a:rPr>
              <a:t>Password:  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</a:rPr>
              <a:t>bebold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Fill>
                <a:solidFill>
                  <a:srgbClr val="4D4D4D"/>
                </a:solidFill>
              </a:u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95832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693" y="649642"/>
            <a:ext cx="7502768" cy="3831349"/>
          </a:xfrm>
          <a:prstGeom prst="rect">
            <a:avLst/>
          </a:prstGeom>
        </p:spPr>
      </p:pic>
      <p:sp>
        <p:nvSpPr>
          <p:cNvPr id="728" name="Shape 728"/>
          <p:cNvSpPr>
            <a:spLocks noGrp="1"/>
          </p:cNvSpPr>
          <p:nvPr>
            <p:ph type="title"/>
          </p:nvPr>
        </p:nvSpPr>
        <p:spPr>
          <a:xfrm>
            <a:off x="386251" y="203401"/>
            <a:ext cx="8410576" cy="46037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500">
                <a:solidFill>
                  <a:srgbClr val="008881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x-none" sz="2200" dirty="0" smtClean="0">
                <a:solidFill>
                  <a:schemeClr val="accent1">
                    <a:lumMod val="75000"/>
                  </a:schemeClr>
                </a:solidFill>
              </a:rPr>
              <a:t>Once you have access to an environment….</a:t>
            </a:r>
            <a:endParaRPr sz="2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107816" y="4643542"/>
            <a:ext cx="65658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rial Hebrew"/>
                <a:cs typeface="Arial Hebrew"/>
              </a:rPr>
              <a:t>$ </a:t>
            </a:r>
            <a:r>
              <a:rPr lang="en-US" dirty="0" err="1" smtClean="0">
                <a:solidFill>
                  <a:schemeClr val="bg1"/>
                </a:solidFill>
                <a:latin typeface="Arial Hebrew"/>
                <a:cs typeface="Arial Hebrew"/>
              </a:rPr>
              <a:t>git</a:t>
            </a:r>
            <a:r>
              <a:rPr lang="en-US" dirty="0" smtClean="0">
                <a:solidFill>
                  <a:schemeClr val="bg1"/>
                </a:solidFill>
                <a:latin typeface="Arial Hebrew"/>
                <a:cs typeface="Arial Hebrew"/>
              </a:rPr>
              <a:t> clone http</a:t>
            </a:r>
            <a:r>
              <a:rPr lang="en-US" dirty="0">
                <a:solidFill>
                  <a:schemeClr val="bg1"/>
                </a:solidFill>
                <a:latin typeface="Arial Hebrew"/>
                <a:cs typeface="Arial Hebrew"/>
              </a:rPr>
              <a:t>://</a:t>
            </a:r>
            <a:r>
              <a:rPr lang="en-US" dirty="0" err="1">
                <a:solidFill>
                  <a:schemeClr val="bg1"/>
                </a:solidFill>
                <a:latin typeface="Arial Hebrew"/>
                <a:cs typeface="Arial Hebrew"/>
              </a:rPr>
              <a:t>tinyurl.com</a:t>
            </a:r>
            <a:r>
              <a:rPr lang="en-US" dirty="0">
                <a:solidFill>
                  <a:schemeClr val="bg1"/>
                </a:solidFill>
                <a:latin typeface="Arial Hebrew"/>
                <a:cs typeface="Arial Hebrew"/>
              </a:rPr>
              <a:t>/pivotal-big-data-roadshow</a:t>
            </a:r>
          </a:p>
        </p:txBody>
      </p:sp>
    </p:spTree>
    <p:extLst>
      <p:ext uri="{BB962C8B-B14F-4D97-AF65-F5344CB8AC3E}">
        <p14:creationId xmlns:p14="http://schemas.microsoft.com/office/powerpoint/2010/main" val="1311657802"/>
      </p:ext>
    </p:extLst>
  </p:cSld>
  <p:clrMapOvr>
    <a:masterClrMapping/>
  </p:clrMapOvr>
  <p:transition xmlns:p14="http://schemas.microsoft.com/office/powerpoint/2010/main" spd="med">
    <p:dissolv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605"/>
          <p:cNvSpPr>
            <a:spLocks noGrp="1"/>
          </p:cNvSpPr>
          <p:nvPr>
            <p:ph type="title"/>
          </p:nvPr>
        </p:nvSpPr>
        <p:spPr>
          <a:xfrm>
            <a:off x="386251" y="216018"/>
            <a:ext cx="8410576" cy="62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F786E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800" dirty="0">
                <a:solidFill>
                  <a:srgbClr val="0F786E"/>
                </a:solidFill>
                <a:uFill>
                  <a:solidFill>
                    <a:srgbClr val="008881"/>
                  </a:solidFill>
                </a:uFill>
              </a:rPr>
              <a:t>Coming Up</a:t>
            </a:r>
          </a:p>
        </p:txBody>
      </p:sp>
      <p:sp>
        <p:nvSpPr>
          <p:cNvPr id="4" name="Shape 606"/>
          <p:cNvSpPr txBox="1">
            <a:spLocks/>
          </p:cNvSpPr>
          <p:nvPr/>
        </p:nvSpPr>
        <p:spPr>
          <a:xfrm>
            <a:off x="337407" y="785565"/>
            <a:ext cx="8410576" cy="389212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•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  <a:lvl2pPr marL="800100" indent="-34290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–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2pPr>
            <a:lvl3pPr marL="1257300" indent="-34290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▪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3pPr>
            <a:lvl4pPr marL="1946276" indent="-574676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—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4pPr>
            <a:lvl5pPr marL="2327563" indent="-498763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»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5pPr>
            <a:lvl6pPr marL="2560320" indent="-27432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•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6pPr>
            <a:lvl7pPr marL="3017520" indent="-27432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•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7pPr>
            <a:lvl8pPr marL="3474720" indent="-27432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•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8pPr>
            <a:lvl9pPr marL="3931920" indent="-274320">
              <a:spcBef>
                <a:spcPts val="1200"/>
              </a:spcBef>
              <a:buClr>
                <a:srgbClr val="33928A"/>
              </a:buClr>
              <a:buSzPct val="100000"/>
              <a:buFont typeface="Wingdings"/>
              <a:buChar char="•"/>
              <a:defRPr sz="2400">
                <a:solidFill>
                  <a:srgbClr val="4D4D4D"/>
                </a:solidFill>
                <a:uFill>
                  <a:solidFill>
                    <a:srgbClr val="4D4D4D"/>
                  </a:solidFill>
                </a:u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8871" indent="-118871" defTabSz="475487">
              <a:lnSpc>
                <a:spcPct val="120000"/>
              </a:lnSpc>
              <a:spcBef>
                <a:spcPts val="6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1600" dirty="0" smtClean="0">
                <a:solidFill>
                  <a:srgbClr val="5E5E5E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rPr>
              <a:t> Break (60</a:t>
            </a:r>
            <a:r>
              <a:rPr lang="en-US" sz="1600" dirty="0" smtClean="0">
                <a:solidFill>
                  <a:srgbClr val="5E5E5E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rPr>
              <a:t>’</a:t>
            </a:r>
            <a:r>
              <a:rPr lang="en-US" sz="1600" dirty="0" smtClean="0">
                <a:solidFill>
                  <a:srgbClr val="5E5E5E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rPr>
              <a:t>) – Lunch!!</a:t>
            </a:r>
          </a:p>
          <a:p>
            <a:pPr marL="118871" indent="-118871" defTabSz="475487">
              <a:lnSpc>
                <a:spcPct val="120000"/>
              </a:lnSpc>
              <a:spcBef>
                <a:spcPts val="6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1600" dirty="0" smtClean="0">
                <a:solidFill>
                  <a:srgbClr val="5E5E5E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rPr>
              <a:t> </a:t>
            </a:r>
            <a:r>
              <a:rPr lang="en-US" sz="1600" dirty="0" err="1" smtClean="0">
                <a:solidFill>
                  <a:srgbClr val="5E5E5E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rPr>
              <a:t>GemFire</a:t>
            </a:r>
            <a:r>
              <a:rPr lang="en-US" sz="1600" dirty="0" smtClean="0">
                <a:solidFill>
                  <a:srgbClr val="5E5E5E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rPr>
              <a:t> </a:t>
            </a:r>
            <a:r>
              <a:rPr lang="en-US" sz="1600" dirty="0">
                <a:solidFill>
                  <a:srgbClr val="5E5E5E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rPr>
              <a:t>Lab </a:t>
            </a:r>
            <a:r>
              <a:rPr lang="en-US" sz="1600" dirty="0" smtClean="0">
                <a:solidFill>
                  <a:srgbClr val="5E5E5E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rPr>
              <a:t>(40</a:t>
            </a:r>
            <a:r>
              <a:rPr lang="en-US" sz="1600" dirty="0" smtClean="0">
                <a:solidFill>
                  <a:srgbClr val="5E5E5E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rPr>
              <a:t>'</a:t>
            </a:r>
            <a:r>
              <a:rPr lang="en-US" sz="1600" dirty="0" smtClean="0">
                <a:solidFill>
                  <a:srgbClr val="5E5E5E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rPr>
              <a:t>)</a:t>
            </a:r>
            <a:endParaRPr lang="en-US" sz="1600" dirty="0">
              <a:solidFill>
                <a:srgbClr val="5E5E5E"/>
              </a:solidFill>
              <a:latin typeface="Avenir Next Demi Bold"/>
              <a:ea typeface="Avenir Next Demi Bold"/>
              <a:cs typeface="Avenir Next Demi Bold"/>
              <a:sym typeface="Avenir Next Demi Bold"/>
            </a:endParaRPr>
          </a:p>
          <a:p>
            <a:pPr marL="356615" lvl="1" indent="-118871" defTabSz="475487">
              <a:lnSpc>
                <a:spcPct val="120000"/>
              </a:lnSpc>
              <a:spcBef>
                <a:spcPts val="600"/>
              </a:spcBef>
              <a:buFont typeface="Wingdings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1600" dirty="0">
                <a:solidFill>
                  <a:srgbClr val="5E5E5E"/>
                </a:solidFill>
              </a:rPr>
              <a:t> </a:t>
            </a:r>
            <a:r>
              <a:rPr lang="en-US" sz="1600" dirty="0" smtClean="0">
                <a:solidFill>
                  <a:srgbClr val="5E5E5E"/>
                </a:solidFill>
              </a:rPr>
              <a:t>First </a:t>
            </a:r>
            <a:r>
              <a:rPr lang="en-US" sz="1600" dirty="0">
                <a:solidFill>
                  <a:srgbClr val="5E5E5E"/>
                </a:solidFill>
              </a:rPr>
              <a:t>steps with Pivotal </a:t>
            </a:r>
            <a:r>
              <a:rPr lang="en-US" sz="1600" dirty="0" err="1" smtClean="0">
                <a:solidFill>
                  <a:srgbClr val="5E5E5E"/>
                </a:solidFill>
              </a:rPr>
              <a:t>GemFire</a:t>
            </a:r>
            <a:endParaRPr lang="en-US" sz="1600" dirty="0">
              <a:solidFill>
                <a:srgbClr val="5E5E5E"/>
              </a:solidFill>
            </a:endParaRPr>
          </a:p>
          <a:p>
            <a:pPr marL="356615" lvl="1" indent="-118871" defTabSz="475487">
              <a:lnSpc>
                <a:spcPct val="120000"/>
              </a:lnSpc>
              <a:spcBef>
                <a:spcPts val="600"/>
              </a:spcBef>
              <a:buFont typeface="Wingdings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1600" dirty="0" smtClean="0">
                <a:solidFill>
                  <a:srgbClr val="5E5E5E"/>
                </a:solidFill>
              </a:rPr>
              <a:t> Data load, query, scale-out, HA, monitoring</a:t>
            </a:r>
            <a:endParaRPr lang="en-US" sz="1600" dirty="0">
              <a:solidFill>
                <a:srgbClr val="5E5E5E"/>
              </a:solidFill>
            </a:endParaRPr>
          </a:p>
          <a:p>
            <a:pPr marL="118871" indent="-118871" defTabSz="475487">
              <a:lnSpc>
                <a:spcPct val="120000"/>
              </a:lnSpc>
              <a:spcBef>
                <a:spcPts val="6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1600" dirty="0" smtClean="0">
                <a:solidFill>
                  <a:srgbClr val="5E5E5E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rPr>
              <a:t> Pivotal HD + </a:t>
            </a:r>
            <a:r>
              <a:rPr lang="en-US" sz="1600" dirty="0" err="1" smtClean="0">
                <a:solidFill>
                  <a:srgbClr val="5E5E5E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rPr>
              <a:t>Hawq</a:t>
            </a:r>
            <a:r>
              <a:rPr lang="en-US" sz="1600" dirty="0" smtClean="0">
                <a:solidFill>
                  <a:srgbClr val="5E5E5E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rPr>
              <a:t> Lab (40</a:t>
            </a:r>
            <a:r>
              <a:rPr lang="en-US" sz="1600" dirty="0" smtClean="0">
                <a:solidFill>
                  <a:srgbClr val="5E5E5E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rPr>
              <a:t>'</a:t>
            </a:r>
            <a:r>
              <a:rPr lang="en-US" sz="1600" dirty="0" smtClean="0">
                <a:solidFill>
                  <a:srgbClr val="5E5E5E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rPr>
              <a:t>)</a:t>
            </a:r>
            <a:endParaRPr lang="en-US" sz="1600" dirty="0">
              <a:solidFill>
                <a:srgbClr val="5E5E5E"/>
              </a:solidFill>
              <a:latin typeface="Avenir Next Demi Bold"/>
              <a:ea typeface="Avenir Next Demi Bold"/>
              <a:cs typeface="Avenir Next Demi Bold"/>
              <a:sym typeface="Avenir Next Demi Bold"/>
            </a:endParaRPr>
          </a:p>
          <a:p>
            <a:pPr marL="356615" lvl="1" indent="-118871" defTabSz="475487">
              <a:lnSpc>
                <a:spcPct val="120000"/>
              </a:lnSpc>
              <a:spcBef>
                <a:spcPts val="600"/>
              </a:spcBef>
              <a:buFont typeface="Wingdings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1600" dirty="0" smtClean="0">
                <a:solidFill>
                  <a:srgbClr val="5E5E5E"/>
                </a:solidFill>
              </a:rPr>
              <a:t> First steps with Pivotal HD and </a:t>
            </a:r>
            <a:r>
              <a:rPr lang="en-US" sz="1600" dirty="0" err="1" smtClean="0">
                <a:solidFill>
                  <a:srgbClr val="5E5E5E"/>
                </a:solidFill>
              </a:rPr>
              <a:t>Hawq</a:t>
            </a:r>
            <a:endParaRPr lang="en-US" sz="1600" dirty="0">
              <a:solidFill>
                <a:srgbClr val="5E5E5E"/>
              </a:solidFill>
            </a:endParaRPr>
          </a:p>
          <a:p>
            <a:pPr marL="356615" lvl="1" indent="-118871" defTabSz="475487">
              <a:lnSpc>
                <a:spcPct val="120000"/>
              </a:lnSpc>
              <a:spcBef>
                <a:spcPts val="600"/>
              </a:spcBef>
              <a:buFont typeface="Wingdings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1600" dirty="0" smtClean="0">
                <a:solidFill>
                  <a:srgbClr val="5E5E5E"/>
                </a:solidFill>
              </a:rPr>
              <a:t> Accessing HDFS, loading data, performing SQL queries</a:t>
            </a:r>
            <a:endParaRPr lang="en-US" sz="1600" dirty="0">
              <a:solidFill>
                <a:srgbClr val="5E5E5E"/>
              </a:solidFill>
            </a:endParaRPr>
          </a:p>
          <a:p>
            <a:pPr marL="118871" indent="-118871" defTabSz="475487">
              <a:lnSpc>
                <a:spcPct val="120000"/>
              </a:lnSpc>
              <a:spcBef>
                <a:spcPts val="6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1600" dirty="0" smtClean="0">
                <a:solidFill>
                  <a:srgbClr val="5E5E5E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rPr>
              <a:t> Data Streaming with Spring XD Lab (+ </a:t>
            </a:r>
            <a:r>
              <a:rPr lang="en-US" sz="1600" dirty="0" err="1" smtClean="0">
                <a:solidFill>
                  <a:srgbClr val="5E5E5E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rPr>
              <a:t>GemFire</a:t>
            </a:r>
            <a:r>
              <a:rPr lang="en-US" sz="1600" dirty="0" smtClean="0">
                <a:solidFill>
                  <a:srgbClr val="5E5E5E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rPr>
              <a:t> and Pivotal HD / </a:t>
            </a:r>
            <a:r>
              <a:rPr lang="en-US" sz="1600" dirty="0" err="1" smtClean="0">
                <a:solidFill>
                  <a:srgbClr val="5E5E5E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rPr>
              <a:t>Hawq</a:t>
            </a:r>
            <a:r>
              <a:rPr lang="en-US" sz="1600" dirty="0" smtClean="0">
                <a:solidFill>
                  <a:srgbClr val="5E5E5E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rPr>
              <a:t>) – 40</a:t>
            </a:r>
            <a:r>
              <a:rPr lang="en-US" sz="1600" dirty="0">
                <a:solidFill>
                  <a:srgbClr val="5E5E5E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rPr>
              <a:t>'</a:t>
            </a:r>
            <a:endParaRPr lang="en-US" sz="1600" dirty="0" smtClean="0">
              <a:solidFill>
                <a:srgbClr val="5E5E5E"/>
              </a:solidFill>
              <a:latin typeface="Avenir Next Demi Bold"/>
              <a:ea typeface="Avenir Next Demi Bold"/>
              <a:cs typeface="Avenir Next Demi Bold"/>
              <a:sym typeface="Avenir Next Demi Bold"/>
            </a:endParaRPr>
          </a:p>
          <a:p>
            <a:pPr marL="356615" lvl="1" indent="-118871" defTabSz="475487">
              <a:lnSpc>
                <a:spcPct val="120000"/>
              </a:lnSpc>
              <a:spcBef>
                <a:spcPts val="600"/>
              </a:spcBef>
              <a:buFont typeface="Wingdings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1600" dirty="0" smtClean="0">
                <a:solidFill>
                  <a:srgbClr val="5E5E5E"/>
                </a:solidFill>
              </a:rPr>
              <a:t> First steps with Spring XD</a:t>
            </a:r>
          </a:p>
          <a:p>
            <a:pPr marL="356615" lvl="1" indent="-118871" defTabSz="475487">
              <a:lnSpc>
                <a:spcPct val="120000"/>
              </a:lnSpc>
              <a:spcBef>
                <a:spcPts val="600"/>
              </a:spcBef>
              <a:buFont typeface="Wingdings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1600" dirty="0" smtClean="0">
                <a:solidFill>
                  <a:srgbClr val="5E5E5E"/>
                </a:solidFill>
              </a:rPr>
              <a:t> Building a Data Stream Pipeline. Using transformations, sinking to HDFS and </a:t>
            </a:r>
            <a:r>
              <a:rPr lang="en-US" sz="1600" dirty="0" err="1" smtClean="0">
                <a:solidFill>
                  <a:srgbClr val="5E5E5E"/>
                </a:solidFill>
              </a:rPr>
              <a:t>GemFire</a:t>
            </a:r>
            <a:r>
              <a:rPr lang="en-US" sz="1600" dirty="0" smtClean="0">
                <a:solidFill>
                  <a:srgbClr val="5E5E5E"/>
                </a:solidFill>
              </a:rPr>
              <a:t>.</a:t>
            </a:r>
          </a:p>
        </p:txBody>
      </p:sp>
      <p:sp>
        <p:nvSpPr>
          <p:cNvPr id="5" name="Shape 607"/>
          <p:cNvSpPr>
            <a:spLocks noGrp="1"/>
          </p:cNvSpPr>
          <p:nvPr>
            <p:ph type="sldNum" sz="quarter" idx="2"/>
          </p:nvPr>
        </p:nvSpPr>
        <p:spPr>
          <a:xfrm>
            <a:off x="8553450" y="5021495"/>
            <a:ext cx="533400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sz="8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7</a:t>
            </a:fld>
            <a:endParaRPr sz="800">
              <a:solidFill>
                <a:srgbClr val="808080"/>
              </a:solidFill>
              <a:uFill>
                <a:solidFill>
                  <a:srgbClr val="808080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3643737885"/>
      </p:ext>
    </p:extLst>
  </p:cSld>
  <p:clrMapOvr>
    <a:masterClrMapping/>
  </p:clrMapOvr>
  <p:transition xmlns:p14="http://schemas.microsoft.com/office/powerpoint/2010/main"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95613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xmlns:p14="http://schemas.microsoft.com/office/powerpoint/2010/main"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Default">
      <a:dk1>
        <a:srgbClr val="4D4D4D"/>
      </a:dk1>
      <a:lt1>
        <a:srgbClr val="FFFFFF"/>
      </a:lt1>
      <a:dk2>
        <a:srgbClr val="A7A7A7"/>
      </a:dk2>
      <a:lt2>
        <a:srgbClr val="535353"/>
      </a:lt2>
      <a:accent1>
        <a:srgbClr val="33928A"/>
      </a:accent1>
      <a:accent2>
        <a:srgbClr val="3EA7BC"/>
      </a:accent2>
      <a:accent3>
        <a:srgbClr val="F27C3A"/>
      </a:accent3>
      <a:accent4>
        <a:srgbClr val="AEBF2F"/>
      </a:accent4>
      <a:accent5>
        <a:srgbClr val="007CA2"/>
      </a:accent5>
      <a:accent6>
        <a:srgbClr val="705D8B"/>
      </a:accent6>
      <a:hlink>
        <a:srgbClr val="0000FF"/>
      </a:hlink>
      <a:folHlink>
        <a:srgbClr val="FF00FF"/>
      </a:folHlink>
    </a:clrScheme>
    <a:fontScheme name="Default">
      <a:majorFont>
        <a:latin typeface="Avenir Book"/>
        <a:ea typeface="Avenir Book"/>
        <a:cs typeface="Avenir Book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33928A"/>
          </a:solidFill>
          <a:prstDash val="solid"/>
          <a:round/>
        </a:ln>
        <a:effectLst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4D4D4D"/>
            </a:solidFill>
            <a:effectLst/>
            <a:uFill>
              <a:solidFill>
                <a:srgbClr val="4D4D4D"/>
              </a:solidFill>
            </a:uFill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33928A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4D4D4D"/>
            </a:solidFill>
            <a:effectLst/>
            <a:uFill>
              <a:solidFill>
                <a:srgbClr val="4D4D4D"/>
              </a:solidFill>
            </a:uFill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3928A"/>
      </a:accent1>
      <a:accent2>
        <a:srgbClr val="3EA7BC"/>
      </a:accent2>
      <a:accent3>
        <a:srgbClr val="F27C3A"/>
      </a:accent3>
      <a:accent4>
        <a:srgbClr val="AEBF2F"/>
      </a:accent4>
      <a:accent5>
        <a:srgbClr val="007CA2"/>
      </a:accent5>
      <a:accent6>
        <a:srgbClr val="705D8B"/>
      </a:accent6>
      <a:hlink>
        <a:srgbClr val="0000FF"/>
      </a:hlink>
      <a:folHlink>
        <a:srgbClr val="FF00FF"/>
      </a:folHlink>
    </a:clrScheme>
    <a:fontScheme name="Default">
      <a:majorFont>
        <a:latin typeface="Avenir Book"/>
        <a:ea typeface="Avenir Book"/>
        <a:cs typeface="Avenir Book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33928A"/>
          </a:solidFill>
          <a:prstDash val="solid"/>
          <a:round/>
        </a:ln>
        <a:effectLst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4D4D4D"/>
            </a:solidFill>
            <a:effectLst/>
            <a:uFill>
              <a:solidFill>
                <a:srgbClr val="4D4D4D"/>
              </a:solidFill>
            </a:uFill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33928A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4D4D4D"/>
            </a:solidFill>
            <a:effectLst/>
            <a:uFill>
              <a:solidFill>
                <a:srgbClr val="4D4D4D"/>
              </a:solidFill>
            </a:uFill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8585</TotalTime>
  <Words>228</Words>
  <Application>Microsoft Macintosh PowerPoint</Application>
  <PresentationFormat>On-screen Show (16:9)</PresentationFormat>
  <Paragraphs>39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Default</vt:lpstr>
      <vt:lpstr>PowerPoint Presentation</vt:lpstr>
      <vt:lpstr>PowerPoint Presentation</vt:lpstr>
      <vt:lpstr>Labs we’re going to do</vt:lpstr>
      <vt:lpstr>PowerPoint Presentation</vt:lpstr>
      <vt:lpstr>PowerPoint Presentation</vt:lpstr>
      <vt:lpstr>Once you have access to an environment….</vt:lpstr>
      <vt:lpstr>Coming Up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Frederico Melo</cp:lastModifiedBy>
  <cp:revision>150</cp:revision>
  <dcterms:modified xsi:type="dcterms:W3CDTF">2015-03-23T18:19:11Z</dcterms:modified>
</cp:coreProperties>
</file>