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8" r:id="rId2"/>
    <p:sldId id="339" r:id="rId3"/>
    <p:sldId id="450" r:id="rId4"/>
    <p:sldId id="435" r:id="rId5"/>
    <p:sldId id="442" r:id="rId6"/>
    <p:sldId id="451" r:id="rId7"/>
    <p:sldId id="429" r:id="rId8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33" y="1445188"/>
            <a:ext cx="664966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Arial Hebrew"/>
                <a:cs typeface="Arial Hebrew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 clone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47176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Lab 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</a:t>
            </a:r>
            <a:r>
              <a:rPr lang="en-US" sz="1600" dirty="0">
                <a:solidFill>
                  <a:srgbClr val="5E5E5E"/>
                </a:solidFill>
              </a:rPr>
              <a:t> First steps with Pivotal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Learn (…)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Pivotal HD 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 smtClean="0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Learn (…)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Data Streaming with Spring XD Lab (+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and Pivotal HD /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40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</a:t>
            </a:r>
            <a:r>
              <a:rPr lang="en-US" sz="1600" dirty="0" smtClean="0">
                <a:solidFill>
                  <a:srgbClr val="5E5E5E"/>
                </a:solidFill>
              </a:rPr>
              <a:t>Learn how to build a Data Stream Pipeline using Spring XD</a:t>
            </a: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6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202</Words>
  <Application>Microsoft Macintosh PowerPoint</Application>
  <PresentationFormat>On-screen Show 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PowerPoint Presentation</vt:lpstr>
      <vt:lpstr>PowerPoint Presentation</vt:lpstr>
      <vt:lpstr>Labs we’re going to do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145</cp:revision>
  <dcterms:modified xsi:type="dcterms:W3CDTF">2015-03-23T03:06:17Z</dcterms:modified>
</cp:coreProperties>
</file>