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8" r:id="rId2"/>
    <p:sldId id="339" r:id="rId3"/>
    <p:sldId id="450" r:id="rId4"/>
    <p:sldId id="435" r:id="rId5"/>
    <p:sldId id="442" r:id="rId6"/>
    <p:sldId id="429" r:id="rId7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Distribute data automatically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HA / Fail-over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Easily connect to external tools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33" y="1445188"/>
            <a:ext cx="664966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7" y="639873"/>
            <a:ext cx="7789914" cy="3977982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Arial Hebrew"/>
                <a:cs typeface="Arial Hebrew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 clone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113</Words>
  <Application>Microsoft Macintosh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PowerPoint Presentation</vt:lpstr>
      <vt:lpstr>PowerPoint Presentation</vt:lpstr>
      <vt:lpstr>Labs we’re going to do</vt:lpstr>
      <vt:lpstr>PowerPoint Presentation</vt:lpstr>
      <vt:lpstr>Once you have access to an environment….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141</cp:revision>
  <dcterms:modified xsi:type="dcterms:W3CDTF">2015-03-23T02:52:13Z</dcterms:modified>
</cp:coreProperties>
</file>