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353" r:id="rId5"/>
    <p:sldId id="360" r:id="rId6"/>
    <p:sldId id="373" r:id="rId7"/>
    <p:sldId id="375" r:id="rId8"/>
    <p:sldId id="37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1992" y="-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Applications</a:t>
            </a: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</a:t>
            </a: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American Airlines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2" name="Picture 1" descr="aa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15" y="148588"/>
            <a:ext cx="653518" cy="6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 descr="aa-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15" y="148588"/>
            <a:ext cx="653518" cy="6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8551409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11:</a:t>
            </a:r>
            <a:r>
              <a:rPr lang="en-US" dirty="0">
                <a:solidFill>
                  <a:schemeClr val="bg1"/>
                </a:solidFill>
                <a:sym typeface="Arial"/>
              </a:rPr>
              <a:t>30 AM 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12:00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M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Pivotal Cloud Foundry at American Airlines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Cloud Native Applications</a:t>
            </a: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12:00 </a:t>
            </a:r>
            <a:r>
              <a:rPr lang="en-US" dirty="0">
                <a:solidFill>
                  <a:schemeClr val="bg1"/>
                </a:solidFill>
                <a:sym typeface="Arial"/>
              </a:rPr>
              <a:t>P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Boot (and working lunch)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REST</a:t>
            </a: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/Pivotal-Field-Engineering/CN-Workshop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AA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Pivotal Web Services</a:t>
            </a:r>
            <a:endParaRPr lang="en-US" sz="2400" dirty="0" smtClean="0">
              <a:solidFill>
                <a:schemeClr val="accent1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run.pivotal.io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26927</TotalTime>
  <Words>147</Words>
  <Application>Microsoft Macintosh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Patrick Crocker</cp:lastModifiedBy>
  <cp:revision>260</cp:revision>
  <dcterms:created xsi:type="dcterms:W3CDTF">2015-10-05T21:15:00Z</dcterms:created>
  <dcterms:modified xsi:type="dcterms:W3CDTF">2017-04-24T15:21:04Z</dcterms:modified>
  <cp:category/>
</cp:coreProperties>
</file>